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2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handoutMasterIdLst>
    <p:handoutMasterId r:id="rId25"/>
  </p:handoutMasterIdLst>
  <p:sldIdLst>
    <p:sldId id="343" r:id="rId2"/>
    <p:sldId id="351" r:id="rId3"/>
    <p:sldId id="353" r:id="rId4"/>
    <p:sldId id="357" r:id="rId5"/>
    <p:sldId id="355" r:id="rId6"/>
    <p:sldId id="359" r:id="rId7"/>
    <p:sldId id="361" r:id="rId8"/>
    <p:sldId id="375" r:id="rId9"/>
    <p:sldId id="362" r:id="rId10"/>
    <p:sldId id="379" r:id="rId11"/>
    <p:sldId id="358" r:id="rId12"/>
    <p:sldId id="364" r:id="rId13"/>
    <p:sldId id="368" r:id="rId14"/>
    <p:sldId id="369" r:id="rId15"/>
    <p:sldId id="370" r:id="rId16"/>
    <p:sldId id="371" r:id="rId17"/>
    <p:sldId id="372" r:id="rId18"/>
    <p:sldId id="373" r:id="rId19"/>
    <p:sldId id="376" r:id="rId20"/>
    <p:sldId id="366" r:id="rId21"/>
    <p:sldId id="367" r:id="rId22"/>
    <p:sldId id="378" r:id="rId23"/>
  </p:sldIdLst>
  <p:sldSz cx="18288000" cy="10287000"/>
  <p:notesSz cx="6858000" cy="9144000"/>
  <p:defaultTextStyle>
    <a:defPPr>
      <a:defRPr lang="en-US"/>
    </a:defPPr>
    <a:lvl1pPr marL="0" algn="l" defTabSz="137119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593" algn="l" defTabSz="137119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191" algn="l" defTabSz="137119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6784" algn="l" defTabSz="137119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2377" algn="l" defTabSz="137119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7973" algn="l" defTabSz="137119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3567" algn="l" defTabSz="137119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99160" algn="l" defTabSz="137119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4753" algn="l" defTabSz="137119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DOK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FFBB00"/>
    <a:srgbClr val="4F408E"/>
    <a:srgbClr val="1C1B3D"/>
    <a:srgbClr val="453977"/>
    <a:srgbClr val="2185C9"/>
    <a:srgbClr val="1F397F"/>
    <a:srgbClr val="2160AF"/>
    <a:srgbClr val="213E7C"/>
    <a:srgbClr val="219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421" autoAdjust="0"/>
  </p:normalViewPr>
  <p:slideViewPr>
    <p:cSldViewPr snapToGrid="0">
      <p:cViewPr varScale="1">
        <p:scale>
          <a:sx n="64" d="100"/>
          <a:sy n="64" d="100"/>
        </p:scale>
        <p:origin x="102" y="165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5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E53560-2D5B-42CF-97C6-0A8EDB2192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12C5CB-4C95-4855-B8A5-75E2CFED79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A16D67-FC30-4435-9711-8D1DB68E2E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16AA7-BFEC-49F1-A112-B37CBA950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70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6AB57-DA86-4631-A727-9D11EBB1C8B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667F5-7F68-46F4-8D5F-4BC84A74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12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593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191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6784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2377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7973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3567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99160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4753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43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91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09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21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88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49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02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18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50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66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8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25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46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31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83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1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53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38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AD7C9A-7568-4746-A5A1-37A3513F61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6999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1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7C3909-F2CE-4FFC-A552-075FF08F6A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200" y="2487190"/>
            <a:ext cx="2926080" cy="292608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B29BB7E0-6B9A-433A-877F-C0094FBAD4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50080" y="5003470"/>
            <a:ext cx="2926080" cy="292608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75061CC7-F112-42FA-9693-5642FFC9B3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80960" y="2487190"/>
            <a:ext cx="2926080" cy="292608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1F7F543E-BB5E-482C-B5F7-8ED901D578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11840" y="5044110"/>
            <a:ext cx="2926080" cy="292608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26D7386C-F3E3-4E26-8491-E2A27C537E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142720" y="2487190"/>
            <a:ext cx="2926080" cy="292608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2B7409-44CC-4947-9122-97B015B9967F}"/>
              </a:ext>
            </a:extLst>
          </p:cNvPr>
          <p:cNvSpPr/>
          <p:nvPr userDrawn="1"/>
        </p:nvSpPr>
        <p:spPr>
          <a:xfrm>
            <a:off x="866648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9502AB46-06AD-49BC-A94A-42F7FC129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648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94694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65DF49B-CCAE-4ECB-8D14-273C5EF25359}"/>
              </a:ext>
            </a:extLst>
          </p:cNvPr>
          <p:cNvSpPr/>
          <p:nvPr userDrawn="1"/>
        </p:nvSpPr>
        <p:spPr>
          <a:xfrm>
            <a:off x="14264638" y="0"/>
            <a:ext cx="4023361" cy="6096000"/>
          </a:xfrm>
          <a:prstGeom prst="rect">
            <a:avLst/>
          </a:prstGeom>
          <a:gradFill flip="none" rotWithShape="1">
            <a:gsLst>
              <a:gs pos="0">
                <a:srgbClr val="4F408E"/>
              </a:gs>
              <a:gs pos="86000">
                <a:srgbClr val="1C1B3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7695ED-6481-49F2-8B97-DF13884F74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76400" y="3219450"/>
            <a:ext cx="4437063" cy="4143375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A9CC241E-2C5B-47DE-94B4-44EB5DA262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25468" y="3219449"/>
            <a:ext cx="4437063" cy="4143375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CA937D8-F08D-417F-B4BE-C1C1172CBD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74536" y="3219448"/>
            <a:ext cx="4437063" cy="4143375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2B7409-44CC-4947-9122-97B015B9967F}"/>
              </a:ext>
            </a:extLst>
          </p:cNvPr>
          <p:cNvSpPr/>
          <p:nvPr userDrawn="1"/>
        </p:nvSpPr>
        <p:spPr>
          <a:xfrm>
            <a:off x="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9502AB46-06AD-49BC-A94A-42F7FC129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177596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D540880-650C-40BB-B031-386BF63A0B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72428" y="1013443"/>
            <a:ext cx="4888463" cy="4718578"/>
          </a:xfr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8823A86B-527D-4630-8547-398384321B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411226" y="4574857"/>
            <a:ext cx="4888463" cy="4718578"/>
          </a:xfr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65DF87-7712-4BF6-8ECA-A0BA53A0647F}"/>
              </a:ext>
            </a:extLst>
          </p:cNvPr>
          <p:cNvSpPr/>
          <p:nvPr userDrawn="1"/>
        </p:nvSpPr>
        <p:spPr>
          <a:xfrm>
            <a:off x="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6FF301-37D2-4E38-82D7-B0A695BF20FF}"/>
              </a:ext>
            </a:extLst>
          </p:cNvPr>
          <p:cNvSpPr/>
          <p:nvPr userDrawn="1"/>
        </p:nvSpPr>
        <p:spPr>
          <a:xfrm>
            <a:off x="487680" y="8898799"/>
            <a:ext cx="873760" cy="8737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794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66B94C-BBA9-4EB9-B3E5-DF8CBA760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680" y="8965474"/>
            <a:ext cx="873760" cy="714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173807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Manual Input 8">
            <a:extLst>
              <a:ext uri="{FF2B5EF4-FFF2-40B4-BE49-F238E27FC236}">
                <a16:creationId xmlns:a16="http://schemas.microsoft.com/office/drawing/2014/main" id="{79DCED76-7422-476A-8A48-C7A523D5E3DA}"/>
              </a:ext>
            </a:extLst>
          </p:cNvPr>
          <p:cNvSpPr/>
          <p:nvPr userDrawn="1"/>
        </p:nvSpPr>
        <p:spPr>
          <a:xfrm rot="16200000" flipH="1">
            <a:off x="8363777" y="362784"/>
            <a:ext cx="10287001" cy="9561443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7E5126A-6868-4221-84C5-8FA737DADD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01408" y="1088231"/>
            <a:ext cx="6162261" cy="8110538"/>
          </a:xfrm>
          <a:pattFill prst="pct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D47F80-29B4-4C0C-A5CD-EC1D877CE521}"/>
              </a:ext>
            </a:extLst>
          </p:cNvPr>
          <p:cNvSpPr/>
          <p:nvPr userDrawn="1"/>
        </p:nvSpPr>
        <p:spPr>
          <a:xfrm>
            <a:off x="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CF1F23B-84D1-4D7F-A7D4-14326979B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800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4FC84E-9613-45ED-AB14-9DBA3A133A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460436" cy="10287000"/>
          </a:xfrm>
          <a:noFill/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119846-8ADE-4169-A43D-51F32762B07D}"/>
              </a:ext>
            </a:extLst>
          </p:cNvPr>
          <p:cNvSpPr/>
          <p:nvPr userDrawn="1"/>
        </p:nvSpPr>
        <p:spPr>
          <a:xfrm>
            <a:off x="1733296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3BDC88-A71B-47DD-A7E2-DFEE06A72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33296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80760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4FC84E-9613-45ED-AB14-9DBA3A133A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4149" y="0"/>
            <a:ext cx="5799703" cy="10287000"/>
          </a:xfrm>
          <a:noFill/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6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0B0A3A7-7B38-40A3-AEE5-F966C81853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827564" y="0"/>
            <a:ext cx="6460436" cy="10287000"/>
          </a:xfrm>
          <a:noFill/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2C2126-C41F-45CD-B7D8-075D0BC57F1C}"/>
              </a:ext>
            </a:extLst>
          </p:cNvPr>
          <p:cNvSpPr/>
          <p:nvPr userDrawn="1"/>
        </p:nvSpPr>
        <p:spPr>
          <a:xfrm>
            <a:off x="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CB94C-3928-4083-8C4F-203DD6CA5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186894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A9BAD-0BA3-497D-A348-3C000D48C8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10055" y="2878138"/>
            <a:ext cx="3171825" cy="3192462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25400" dist="38100" dir="5400000" algn="t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E822572B-3F34-4DC2-AC05-EB6CB6D005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01970" y="2877401"/>
            <a:ext cx="3171825" cy="3192462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25400" dist="38100" dir="5400000" algn="t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A28EA32-518D-4E65-BE6A-2C77D0BC65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14207" y="2877401"/>
            <a:ext cx="3171825" cy="3192462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25400" dist="38100" dir="5400000" algn="t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45AFF35D-9011-47B3-9CA0-0ED5C747D1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06120" y="2877401"/>
            <a:ext cx="3171825" cy="3192462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25400" dist="38100" dir="5400000" algn="t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FD1707-0DE7-4335-A4A5-1E747FDAD8D6}"/>
              </a:ext>
            </a:extLst>
          </p:cNvPr>
          <p:cNvSpPr/>
          <p:nvPr userDrawn="1"/>
        </p:nvSpPr>
        <p:spPr>
          <a:xfrm>
            <a:off x="866648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2335604-30AF-47A9-A2B1-278D16D06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648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147997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6D5E4A9-F53C-451D-89D8-96E4198143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06700" y="1008063"/>
            <a:ext cx="4624388" cy="3994150"/>
          </a:xfr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6AA0447E-E90C-435A-8B2E-3ED69DDB6D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53676" y="1007291"/>
            <a:ext cx="4624388" cy="3994150"/>
          </a:xfr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CB45CDE8-5BF3-44D2-B00C-C4529FCA0F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701974" y="1007291"/>
            <a:ext cx="4624388" cy="3994150"/>
          </a:xfr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D01A8D32-B5C0-4B27-A49F-6288BA3806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05944" y="5341529"/>
            <a:ext cx="4624388" cy="3994150"/>
          </a:xfr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6943F086-D731-481E-86E1-3C03E0FE50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53676" y="5341529"/>
            <a:ext cx="4624388" cy="3994150"/>
          </a:xfr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E22020AC-C641-48C1-B34A-9A0495C5D1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701408" y="5341529"/>
            <a:ext cx="4624388" cy="3994150"/>
          </a:xfr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76EE43-DA22-4C86-9993-178F5A87370E}"/>
              </a:ext>
            </a:extLst>
          </p:cNvPr>
          <p:cNvSpPr/>
          <p:nvPr userDrawn="1"/>
        </p:nvSpPr>
        <p:spPr>
          <a:xfrm>
            <a:off x="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9F0509-4EB3-498E-9CF7-B2D20A6BCA6C}"/>
              </a:ext>
            </a:extLst>
          </p:cNvPr>
          <p:cNvSpPr/>
          <p:nvPr userDrawn="1"/>
        </p:nvSpPr>
        <p:spPr>
          <a:xfrm>
            <a:off x="487680" y="8898799"/>
            <a:ext cx="873760" cy="8737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794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8433781-2879-4374-A92D-E32955363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680" y="8965474"/>
            <a:ext cx="873760" cy="714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163994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D01A8D32-B5C0-4B27-A49F-6288BA3806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1828" y="5341529"/>
            <a:ext cx="4624388" cy="399415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6943F086-D731-481E-86E1-3C03E0FE50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09560" y="5341529"/>
            <a:ext cx="4624388" cy="399415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E22020AC-C641-48C1-B34A-9A0495C5D1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857292" y="5341529"/>
            <a:ext cx="4624388" cy="399415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76EE43-DA22-4C86-9993-178F5A87370E}"/>
              </a:ext>
            </a:extLst>
          </p:cNvPr>
          <p:cNvSpPr/>
          <p:nvPr userDrawn="1"/>
        </p:nvSpPr>
        <p:spPr>
          <a:xfrm>
            <a:off x="1643888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9F0509-4EB3-498E-9CF7-B2D20A6BCA6C}"/>
              </a:ext>
            </a:extLst>
          </p:cNvPr>
          <p:cNvSpPr/>
          <p:nvPr userDrawn="1"/>
        </p:nvSpPr>
        <p:spPr>
          <a:xfrm>
            <a:off x="16926560" y="8898799"/>
            <a:ext cx="873760" cy="8737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794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8433781-2879-4374-A92D-E32955363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26560" y="8965474"/>
            <a:ext cx="873760" cy="714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6D5E4A9-F53C-451D-89D8-96E4198143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2584" y="1008063"/>
            <a:ext cx="4624388" cy="399415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6AA0447E-E90C-435A-8B2E-3ED69DDB6D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09560" y="1007291"/>
            <a:ext cx="4624388" cy="399415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CB45CDE8-5BF3-44D2-B00C-C4529FCA0F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857858" y="1007291"/>
            <a:ext cx="4624388" cy="399415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2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Input 3">
            <a:extLst>
              <a:ext uri="{FF2B5EF4-FFF2-40B4-BE49-F238E27FC236}">
                <a16:creationId xmlns:a16="http://schemas.microsoft.com/office/drawing/2014/main" id="{CD6543A9-D84C-4419-B4CF-FC8214438730}"/>
              </a:ext>
            </a:extLst>
          </p:cNvPr>
          <p:cNvSpPr/>
          <p:nvPr userDrawn="1"/>
        </p:nvSpPr>
        <p:spPr>
          <a:xfrm rot="5400000">
            <a:off x="3132395" y="-3132397"/>
            <a:ext cx="10287003" cy="16551806"/>
          </a:xfrm>
          <a:prstGeom prst="flowChartManualInput">
            <a:avLst/>
          </a:prstGeom>
          <a:gradFill flip="none" rotWithShape="1">
            <a:gsLst>
              <a:gs pos="0">
                <a:srgbClr val="4F408E"/>
              </a:gs>
              <a:gs pos="86000">
                <a:srgbClr val="1C1B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AD7C9A-7568-4746-A5A1-37A3513F61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104" y="576471"/>
            <a:ext cx="16937383" cy="9047094"/>
          </a:xfrm>
          <a:noFill/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BDA61CD-057E-4280-A1E2-C27CB9E46CE9}"/>
              </a:ext>
            </a:extLst>
          </p:cNvPr>
          <p:cNvSpPr/>
          <p:nvPr userDrawn="1"/>
        </p:nvSpPr>
        <p:spPr>
          <a:xfrm>
            <a:off x="0" y="0"/>
            <a:ext cx="320040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7CB5B85-23F1-439E-9BAE-00B0BC4B46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9666" y="825500"/>
            <a:ext cx="5038725" cy="863600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8107BE95-E742-43AF-BBED-9F065460CB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03872" y="824865"/>
            <a:ext cx="4809904" cy="417068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51310411-4826-4D27-9F62-AFBAA0D782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03872" y="5290185"/>
            <a:ext cx="4809904" cy="417068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20F038-69F4-4FA6-AD57-EA683ABEAB33}"/>
              </a:ext>
            </a:extLst>
          </p:cNvPr>
          <p:cNvSpPr/>
          <p:nvPr userDrawn="1"/>
        </p:nvSpPr>
        <p:spPr>
          <a:xfrm>
            <a:off x="1733296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CDEF1A4-8009-489A-84AF-256709AE3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33296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74404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089DB5-FBC7-41E8-A92F-D02F769119AC}"/>
              </a:ext>
            </a:extLst>
          </p:cNvPr>
          <p:cNvSpPr/>
          <p:nvPr userDrawn="1"/>
        </p:nvSpPr>
        <p:spPr>
          <a:xfrm>
            <a:off x="15087600" y="0"/>
            <a:ext cx="320040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94E4FDD-3D99-49C5-811E-7336603A32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56985" y="824865"/>
            <a:ext cx="5038725" cy="863600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3C75C1A-2810-4484-8BCF-950D69AFAC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54983" y="824865"/>
            <a:ext cx="4809904" cy="417068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5C4DC063-F90F-4286-80DE-12D2E74377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54983" y="5290185"/>
            <a:ext cx="4809904" cy="417068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D1DA03-C3FC-4A12-9F0D-83BFE3AA360D}"/>
              </a:ext>
            </a:extLst>
          </p:cNvPr>
          <p:cNvSpPr/>
          <p:nvPr userDrawn="1"/>
        </p:nvSpPr>
        <p:spPr>
          <a:xfrm>
            <a:off x="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F55DC7-29F1-4AC0-BC32-9B4D51C3B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179000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9439404-1220-4807-9882-921D376944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95656" y="915670"/>
            <a:ext cx="4985544" cy="3853086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68AFBF3-F080-40A5-8F57-B8F28A3CB3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95656" y="5043264"/>
            <a:ext cx="4985544" cy="3853086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B4A7D06-06A9-416D-9B9E-901CEC65C1F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6892" y="915669"/>
            <a:ext cx="5554214" cy="7980679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7C41D375-7044-462B-A405-50C9DC6BB2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06796" y="915669"/>
            <a:ext cx="4985544" cy="3853086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99AD4CB9-B2C3-470D-9297-00DA176FFE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206796" y="5043262"/>
            <a:ext cx="4985544" cy="3853086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D6E4E6-8F12-4D6B-98E7-0652CF041A1D}"/>
              </a:ext>
            </a:extLst>
          </p:cNvPr>
          <p:cNvSpPr/>
          <p:nvPr userDrawn="1"/>
        </p:nvSpPr>
        <p:spPr>
          <a:xfrm>
            <a:off x="866648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5CCE498-D648-4564-8311-BBF57A962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648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407942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C47E775-46F3-424A-AA86-20B8C5B12099}"/>
              </a:ext>
            </a:extLst>
          </p:cNvPr>
          <p:cNvSpPr/>
          <p:nvPr userDrawn="1"/>
        </p:nvSpPr>
        <p:spPr>
          <a:xfrm>
            <a:off x="0" y="0"/>
            <a:ext cx="7792278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7B6FB2-A5ED-42D4-B08C-BB1B7642EF34}"/>
              </a:ext>
            </a:extLst>
          </p:cNvPr>
          <p:cNvSpPr/>
          <p:nvPr userDrawn="1"/>
        </p:nvSpPr>
        <p:spPr>
          <a:xfrm>
            <a:off x="1733296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7FB262E-0783-406F-AC66-E065D9F35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33296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97AB40D-62D9-40B9-B0A5-37728B8594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32611" y="1029038"/>
            <a:ext cx="6873652" cy="8228925"/>
          </a:xfr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7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5AD0D6-E2A8-4395-8AA4-A9D31008F7B8}"/>
              </a:ext>
            </a:extLst>
          </p:cNvPr>
          <p:cNvSpPr/>
          <p:nvPr userDrawn="1"/>
        </p:nvSpPr>
        <p:spPr>
          <a:xfrm>
            <a:off x="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2C6CC8-526F-4EEF-9CFC-C8AEE4882C67}"/>
              </a:ext>
            </a:extLst>
          </p:cNvPr>
          <p:cNvSpPr/>
          <p:nvPr userDrawn="1"/>
        </p:nvSpPr>
        <p:spPr>
          <a:xfrm>
            <a:off x="487680" y="8898799"/>
            <a:ext cx="873760" cy="8737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794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1D430C-BF4C-4B23-BBF6-B2D1A0058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680" y="8965474"/>
            <a:ext cx="873760" cy="714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281420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71DDC6-D985-4203-BC1D-CA922FFDA0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87531" y="1073537"/>
            <a:ext cx="4504895" cy="1909154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2C497C-6DE0-44FC-86A7-91521282EF7D}"/>
              </a:ext>
            </a:extLst>
          </p:cNvPr>
          <p:cNvSpPr/>
          <p:nvPr userDrawn="1"/>
        </p:nvSpPr>
        <p:spPr>
          <a:xfrm>
            <a:off x="866648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53254A-6648-44CD-881A-DD62E0113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648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109" name="Picture Placeholder 2">
            <a:extLst>
              <a:ext uri="{FF2B5EF4-FFF2-40B4-BE49-F238E27FC236}">
                <a16:creationId xmlns:a16="http://schemas.microsoft.com/office/drawing/2014/main" id="{4F61027F-4C2D-4B93-B8D3-46514BB1E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91552" y="1073537"/>
            <a:ext cx="4504895" cy="1909154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110" name="Picture Placeholder 2">
            <a:extLst>
              <a:ext uri="{FF2B5EF4-FFF2-40B4-BE49-F238E27FC236}">
                <a16:creationId xmlns:a16="http://schemas.microsoft.com/office/drawing/2014/main" id="{1D4A07A0-4CD0-4C73-980D-2ACD041CBF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795574" y="1073537"/>
            <a:ext cx="4504895" cy="1909154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0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5AD0D6-E2A8-4395-8AA4-A9D31008F7B8}"/>
              </a:ext>
            </a:extLst>
          </p:cNvPr>
          <p:cNvSpPr/>
          <p:nvPr userDrawn="1"/>
        </p:nvSpPr>
        <p:spPr>
          <a:xfrm>
            <a:off x="1643888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2C6CC8-526F-4EEF-9CFC-C8AEE4882C67}"/>
              </a:ext>
            </a:extLst>
          </p:cNvPr>
          <p:cNvSpPr/>
          <p:nvPr userDrawn="1"/>
        </p:nvSpPr>
        <p:spPr>
          <a:xfrm>
            <a:off x="16926560" y="8898799"/>
            <a:ext cx="873760" cy="8737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794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1D430C-BF4C-4B23-BBF6-B2D1A0058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26560" y="8965474"/>
            <a:ext cx="873760" cy="714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54461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42CF3D-801F-41D3-9D71-7EF261A81BDD}"/>
              </a:ext>
            </a:extLst>
          </p:cNvPr>
          <p:cNvSpPr/>
          <p:nvPr userDrawn="1"/>
        </p:nvSpPr>
        <p:spPr>
          <a:xfrm>
            <a:off x="1733296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4D4EB43-D53C-46A6-8A9D-FCD9440D6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33296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43E519-CB8F-4D6A-A26E-B53C8CA89619}"/>
              </a:ext>
            </a:extLst>
          </p:cNvPr>
          <p:cNvSpPr/>
          <p:nvPr userDrawn="1"/>
        </p:nvSpPr>
        <p:spPr>
          <a:xfrm>
            <a:off x="0" y="0"/>
            <a:ext cx="4591878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64809D-3764-4DB7-92D3-13F918ABE8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53029" y="2106613"/>
            <a:ext cx="4557485" cy="6043612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4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4D1916A-5DA2-4A6B-84BF-A5D5BE8E074B}"/>
              </a:ext>
            </a:extLst>
          </p:cNvPr>
          <p:cNvSpPr/>
          <p:nvPr userDrawn="1"/>
        </p:nvSpPr>
        <p:spPr>
          <a:xfrm>
            <a:off x="866648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B85D4A-5120-42A7-AEFF-092B8715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648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181A83-0FD3-4FA6-88EA-7D988C46CF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07038" y="3438457"/>
            <a:ext cx="7188236" cy="473075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8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4D1916A-5DA2-4A6B-84BF-A5D5BE8E074B}"/>
              </a:ext>
            </a:extLst>
          </p:cNvPr>
          <p:cNvSpPr/>
          <p:nvPr userDrawn="1"/>
        </p:nvSpPr>
        <p:spPr>
          <a:xfrm>
            <a:off x="866648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B85D4A-5120-42A7-AEFF-092B8715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648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64E92EB-2F10-493A-9527-AB8EC975D4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8628" y="3193143"/>
            <a:ext cx="6752771" cy="376645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1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Input 3">
            <a:extLst>
              <a:ext uri="{FF2B5EF4-FFF2-40B4-BE49-F238E27FC236}">
                <a16:creationId xmlns:a16="http://schemas.microsoft.com/office/drawing/2014/main" id="{CD6543A9-D84C-4419-B4CF-FC8214438730}"/>
              </a:ext>
            </a:extLst>
          </p:cNvPr>
          <p:cNvSpPr/>
          <p:nvPr userDrawn="1"/>
        </p:nvSpPr>
        <p:spPr>
          <a:xfrm rot="16200000" flipH="1">
            <a:off x="7628278" y="-372714"/>
            <a:ext cx="10287003" cy="11032440"/>
          </a:xfrm>
          <a:prstGeom prst="flowChartManualInput">
            <a:avLst/>
          </a:prstGeom>
          <a:gradFill flip="none" rotWithShape="1">
            <a:gsLst>
              <a:gs pos="0">
                <a:srgbClr val="4F408E"/>
              </a:gs>
              <a:gs pos="86000">
                <a:srgbClr val="1C1B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AD7C9A-7568-4746-A5A1-37A3513F61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104" y="576471"/>
            <a:ext cx="16937383" cy="9047094"/>
          </a:xfrm>
          <a:noFill/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3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43E519-CB8F-4D6A-A26E-B53C8CA89619}"/>
              </a:ext>
            </a:extLst>
          </p:cNvPr>
          <p:cNvSpPr/>
          <p:nvPr userDrawn="1"/>
        </p:nvSpPr>
        <p:spPr>
          <a:xfrm>
            <a:off x="13696122" y="0"/>
            <a:ext cx="4591878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64809D-3764-4DB7-92D3-13F918ABE8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9889" y="2106613"/>
            <a:ext cx="4532361" cy="6043612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F589AA-BE5C-4DD2-96CB-2FC175D7A4E5}"/>
              </a:ext>
            </a:extLst>
          </p:cNvPr>
          <p:cNvSpPr/>
          <p:nvPr userDrawn="1"/>
        </p:nvSpPr>
        <p:spPr>
          <a:xfrm>
            <a:off x="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DD6F17F-698F-478E-B6E8-6282927EF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195897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4903B0-D622-4C55-9808-37DC69346BE2}"/>
              </a:ext>
            </a:extLst>
          </p:cNvPr>
          <p:cNvSpPr/>
          <p:nvPr userDrawn="1"/>
        </p:nvSpPr>
        <p:spPr>
          <a:xfrm>
            <a:off x="866648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929C5D4-4C65-46BE-BB0C-57DF4AF3E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648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99627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02E8F4-B115-4D52-8216-173E7D0EFF2B}"/>
              </a:ext>
            </a:extLst>
          </p:cNvPr>
          <p:cNvSpPr/>
          <p:nvPr userDrawn="1"/>
        </p:nvSpPr>
        <p:spPr>
          <a:xfrm>
            <a:off x="1" y="0"/>
            <a:ext cx="4850296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4FA187-3F61-48DE-B66C-D8A96C6EBCBE}"/>
              </a:ext>
            </a:extLst>
          </p:cNvPr>
          <p:cNvSpPr/>
          <p:nvPr userDrawn="1"/>
        </p:nvSpPr>
        <p:spPr>
          <a:xfrm>
            <a:off x="1733296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8ADE78-E30B-4D4A-993C-AE599BCC0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33296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57776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3D4DFE-A992-47F6-AE17-581E1D9546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82139" y="0"/>
            <a:ext cx="6949778" cy="10287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FD4662-7B04-49F8-B246-1C3D7968423A}"/>
              </a:ext>
            </a:extLst>
          </p:cNvPr>
          <p:cNvSpPr/>
          <p:nvPr userDrawn="1"/>
        </p:nvSpPr>
        <p:spPr>
          <a:xfrm>
            <a:off x="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F531CFC-457E-4D86-AF2D-4FE6A5F3D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218587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3D4DFE-A992-47F6-AE17-581E1D9546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4739" y="0"/>
            <a:ext cx="6949778" cy="10287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515892-2A51-416C-BB1E-56AB3B3C18AC}"/>
              </a:ext>
            </a:extLst>
          </p:cNvPr>
          <p:cNvSpPr/>
          <p:nvPr userDrawn="1"/>
        </p:nvSpPr>
        <p:spPr>
          <a:xfrm>
            <a:off x="17332960" y="9493459"/>
            <a:ext cx="955040" cy="793541"/>
          </a:xfrm>
          <a:prstGeom prst="rect">
            <a:avLst/>
          </a:prstGeom>
          <a:solidFill>
            <a:srgbClr val="540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36077-8ABF-437F-A834-72303E6A3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332960" y="9493459"/>
            <a:ext cx="955040" cy="7935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2204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A2E1DF-3899-4C2A-BB0E-9BD374973F30}"/>
              </a:ext>
            </a:extLst>
          </p:cNvPr>
          <p:cNvSpPr/>
          <p:nvPr userDrawn="1"/>
        </p:nvSpPr>
        <p:spPr>
          <a:xfrm>
            <a:off x="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3ACE9DF-86BF-40F4-839F-55475DF4C4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03840" y="1372941"/>
            <a:ext cx="7884160" cy="6980805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9EF81C-7DB4-4798-8DE3-3F7716E6C42D}"/>
              </a:ext>
            </a:extLst>
          </p:cNvPr>
          <p:cNvSpPr/>
          <p:nvPr userDrawn="1"/>
        </p:nvSpPr>
        <p:spPr>
          <a:xfrm>
            <a:off x="17297421" y="9276776"/>
            <a:ext cx="681682" cy="68168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7650D4-3E5C-4FD5-8C50-650E02EBE062}"/>
              </a:ext>
            </a:extLst>
          </p:cNvPr>
          <p:cNvSpPr txBox="1">
            <a:spLocks/>
          </p:cNvSpPr>
          <p:nvPr userDrawn="1"/>
        </p:nvSpPr>
        <p:spPr>
          <a:xfrm>
            <a:off x="17297422" y="9279207"/>
            <a:ext cx="681681" cy="679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371191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685593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191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784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77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7973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567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160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4753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64674B-0CCF-4531-A68C-815F17BC8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1DC8053-CC47-4D6A-93AE-40031F746350}"/>
              </a:ext>
            </a:extLst>
          </p:cNvPr>
          <p:cNvSpPr/>
          <p:nvPr userDrawn="1"/>
        </p:nvSpPr>
        <p:spPr>
          <a:xfrm>
            <a:off x="1643888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A9A0EF-D551-4F66-8936-206561690395}"/>
              </a:ext>
            </a:extLst>
          </p:cNvPr>
          <p:cNvSpPr/>
          <p:nvPr userDrawn="1"/>
        </p:nvSpPr>
        <p:spPr>
          <a:xfrm>
            <a:off x="16926560" y="8898799"/>
            <a:ext cx="873760" cy="8737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794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FCBED0C-4AD4-4401-91D2-12FDBDF45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26560" y="8965474"/>
            <a:ext cx="873760" cy="714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700BE28-AEE3-4230-9BED-340BB2766A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10287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922CDA0-CF96-4758-B9A7-8C7E027C2CFC}"/>
              </a:ext>
            </a:extLst>
          </p:cNvPr>
          <p:cNvSpPr/>
          <p:nvPr userDrawn="1"/>
        </p:nvSpPr>
        <p:spPr>
          <a:xfrm>
            <a:off x="327399" y="9276775"/>
            <a:ext cx="681682" cy="68168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EFD0CCC-18A2-436D-BC27-5DD1075CBE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56174" y="-9526"/>
            <a:ext cx="11174012" cy="10296526"/>
          </a:xfrm>
          <a:custGeom>
            <a:avLst/>
            <a:gdLst>
              <a:gd name="connsiteX0" fmla="*/ 12945293 w 12973169"/>
              <a:gd name="connsiteY0" fmla="*/ 4735710 h 8993394"/>
              <a:gd name="connsiteX1" fmla="*/ 12973169 w 12973169"/>
              <a:gd name="connsiteY1" fmla="*/ 8983869 h 8993394"/>
              <a:gd name="connsiteX2" fmla="*/ 10581944 w 12973169"/>
              <a:gd name="connsiteY2" fmla="*/ 8988403 h 8993394"/>
              <a:gd name="connsiteX3" fmla="*/ 7941470 w 12973169"/>
              <a:gd name="connsiteY3" fmla="*/ 4561094 h 8993394"/>
              <a:gd name="connsiteX4" fmla="*/ 12930983 w 12973169"/>
              <a:gd name="connsiteY4" fmla="*/ 4561094 h 8993394"/>
              <a:gd name="connsiteX5" fmla="*/ 10436227 w 12973169"/>
              <a:gd name="connsiteY5" fmla="*/ 8993394 h 8993394"/>
              <a:gd name="connsiteX6" fmla="*/ 2633904 w 12973169"/>
              <a:gd name="connsiteY6" fmla="*/ 4561094 h 8993394"/>
              <a:gd name="connsiteX7" fmla="*/ 7623417 w 12973169"/>
              <a:gd name="connsiteY7" fmla="*/ 4561094 h 8993394"/>
              <a:gd name="connsiteX8" fmla="*/ 5128661 w 12973169"/>
              <a:gd name="connsiteY8" fmla="*/ 8993394 h 8993394"/>
              <a:gd name="connsiteX9" fmla="*/ 7767932 w 12973169"/>
              <a:gd name="connsiteY9" fmla="*/ 4561092 h 8993394"/>
              <a:gd name="connsiteX10" fmla="*/ 10262688 w 12973169"/>
              <a:gd name="connsiteY10" fmla="*/ 8993392 h 8993394"/>
              <a:gd name="connsiteX11" fmla="*/ 5273175 w 12973169"/>
              <a:gd name="connsiteY11" fmla="*/ 8993392 h 8993394"/>
              <a:gd name="connsiteX12" fmla="*/ 5128662 w 12973169"/>
              <a:gd name="connsiteY12" fmla="*/ 9527 h 8993394"/>
              <a:gd name="connsiteX13" fmla="*/ 7623418 w 12973169"/>
              <a:gd name="connsiteY13" fmla="*/ 4441826 h 8993394"/>
              <a:gd name="connsiteX14" fmla="*/ 2633906 w 12973169"/>
              <a:gd name="connsiteY14" fmla="*/ 4441826 h 8993394"/>
              <a:gd name="connsiteX15" fmla="*/ 5287688 w 12973169"/>
              <a:gd name="connsiteY15" fmla="*/ 9527 h 8993394"/>
              <a:gd name="connsiteX16" fmla="*/ 10277201 w 12973169"/>
              <a:gd name="connsiteY16" fmla="*/ 9527 h 8993394"/>
              <a:gd name="connsiteX17" fmla="*/ 7782445 w 12973169"/>
              <a:gd name="connsiteY17" fmla="*/ 4441826 h 8993394"/>
              <a:gd name="connsiteX18" fmla="*/ 0 w 12973169"/>
              <a:gd name="connsiteY18" fmla="*/ 9525 h 8993394"/>
              <a:gd name="connsiteX19" fmla="*/ 4989513 w 12973169"/>
              <a:gd name="connsiteY19" fmla="*/ 9525 h 8993394"/>
              <a:gd name="connsiteX20" fmla="*/ 2494757 w 12973169"/>
              <a:gd name="connsiteY20" fmla="*/ 4441824 h 8993394"/>
              <a:gd name="connsiteX21" fmla="*/ 10436228 w 12973169"/>
              <a:gd name="connsiteY21" fmla="*/ 9525 h 8993394"/>
              <a:gd name="connsiteX22" fmla="*/ 12930983 w 12973169"/>
              <a:gd name="connsiteY22" fmla="*/ 4441824 h 8993394"/>
              <a:gd name="connsiteX23" fmla="*/ 7941471 w 12973169"/>
              <a:gd name="connsiteY23" fmla="*/ 4441824 h 8993394"/>
              <a:gd name="connsiteX24" fmla="*/ 10578313 w 12973169"/>
              <a:gd name="connsiteY24" fmla="*/ 0 h 8993394"/>
              <a:gd name="connsiteX25" fmla="*/ 12930987 w 12973169"/>
              <a:gd name="connsiteY25" fmla="*/ 9503 h 8993394"/>
              <a:gd name="connsiteX26" fmla="*/ 12962745 w 12973169"/>
              <a:gd name="connsiteY26" fmla="*/ 4268605 h 899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973169" h="8993394">
                <a:moveTo>
                  <a:pt x="12945293" y="4735710"/>
                </a:moveTo>
                <a:lnTo>
                  <a:pt x="12973169" y="8983869"/>
                </a:lnTo>
                <a:cubicBezTo>
                  <a:pt x="12192105" y="8987043"/>
                  <a:pt x="11363007" y="8985229"/>
                  <a:pt x="10581944" y="8988403"/>
                </a:cubicBezTo>
                <a:close/>
                <a:moveTo>
                  <a:pt x="7941470" y="4561094"/>
                </a:moveTo>
                <a:lnTo>
                  <a:pt x="12930983" y="4561094"/>
                </a:lnTo>
                <a:lnTo>
                  <a:pt x="10436227" y="8993394"/>
                </a:lnTo>
                <a:close/>
                <a:moveTo>
                  <a:pt x="2633904" y="4561094"/>
                </a:moveTo>
                <a:lnTo>
                  <a:pt x="7623417" y="4561094"/>
                </a:lnTo>
                <a:lnTo>
                  <a:pt x="5128661" y="8993394"/>
                </a:lnTo>
                <a:close/>
                <a:moveTo>
                  <a:pt x="7767932" y="4561092"/>
                </a:moveTo>
                <a:lnTo>
                  <a:pt x="10262688" y="8993392"/>
                </a:lnTo>
                <a:lnTo>
                  <a:pt x="5273175" y="8993392"/>
                </a:lnTo>
                <a:close/>
                <a:moveTo>
                  <a:pt x="5128662" y="9527"/>
                </a:moveTo>
                <a:lnTo>
                  <a:pt x="7623418" y="4441826"/>
                </a:lnTo>
                <a:lnTo>
                  <a:pt x="2633906" y="4441826"/>
                </a:lnTo>
                <a:close/>
                <a:moveTo>
                  <a:pt x="5287688" y="9527"/>
                </a:moveTo>
                <a:lnTo>
                  <a:pt x="10277201" y="9527"/>
                </a:lnTo>
                <a:lnTo>
                  <a:pt x="7782445" y="4441826"/>
                </a:lnTo>
                <a:close/>
                <a:moveTo>
                  <a:pt x="0" y="9525"/>
                </a:moveTo>
                <a:lnTo>
                  <a:pt x="4989513" y="9525"/>
                </a:lnTo>
                <a:lnTo>
                  <a:pt x="2494757" y="4441824"/>
                </a:lnTo>
                <a:close/>
                <a:moveTo>
                  <a:pt x="10436228" y="9525"/>
                </a:moveTo>
                <a:lnTo>
                  <a:pt x="12930983" y="4441824"/>
                </a:lnTo>
                <a:lnTo>
                  <a:pt x="7941471" y="4441824"/>
                </a:lnTo>
                <a:close/>
                <a:moveTo>
                  <a:pt x="10578313" y="0"/>
                </a:moveTo>
                <a:cubicBezTo>
                  <a:pt x="11359377" y="3167"/>
                  <a:pt x="12149923" y="6336"/>
                  <a:pt x="12930987" y="9503"/>
                </a:cubicBezTo>
                <a:lnTo>
                  <a:pt x="12962745" y="426860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03D4809D-4807-4B9B-B882-90DA004A1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7400" y="9279206"/>
            <a:ext cx="681681" cy="679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BC64674B-0CCF-4531-A68C-815F17BC8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0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DA798601-D846-4D35-8EC1-279D4FC3ED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29999" y="0"/>
            <a:ext cx="6858000" cy="10287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A6A776-F38E-4345-80FC-C766BA947581}"/>
              </a:ext>
            </a:extLst>
          </p:cNvPr>
          <p:cNvSpPr/>
          <p:nvPr userDrawn="1"/>
        </p:nvSpPr>
        <p:spPr>
          <a:xfrm>
            <a:off x="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5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1F0726B-A436-4C8C-96F9-675F736C6790}"/>
              </a:ext>
            </a:extLst>
          </p:cNvPr>
          <p:cNvSpPr/>
          <p:nvPr userDrawn="1"/>
        </p:nvSpPr>
        <p:spPr>
          <a:xfrm>
            <a:off x="487680" y="8898799"/>
            <a:ext cx="873760" cy="8737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794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D3A3E1C-4976-4748-A78F-EE772FF64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680" y="8965474"/>
            <a:ext cx="873760" cy="714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8052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90ABE100-5DF9-4100-BB7B-B2CDD20660AE}"/>
              </a:ext>
            </a:extLst>
          </p:cNvPr>
          <p:cNvSpPr/>
          <p:nvPr userDrawn="1"/>
        </p:nvSpPr>
        <p:spPr>
          <a:xfrm>
            <a:off x="0" y="0"/>
            <a:ext cx="18288000" cy="5387010"/>
          </a:xfrm>
          <a:prstGeom prst="flowChartDocumen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C3F2CCB-22EE-494D-8D53-9799FBE9FA7C}"/>
              </a:ext>
            </a:extLst>
          </p:cNvPr>
          <p:cNvSpPr/>
          <p:nvPr userDrawn="1"/>
        </p:nvSpPr>
        <p:spPr>
          <a:xfrm>
            <a:off x="16988742" y="417460"/>
            <a:ext cx="873760" cy="8737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794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BC4F7F6-AAD4-4CDD-BC50-06B1DBB6F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88742" y="484135"/>
            <a:ext cx="873760" cy="714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45184E7-E261-4B0C-9635-9AB0DA2187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9589" y="2565054"/>
            <a:ext cx="5003524" cy="4054723"/>
          </a:xfrm>
          <a:prstGeom prst="roundRect">
            <a:avLst>
              <a:gd name="adj" fmla="val 1021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63500" dist="38100" dir="5400000" algn="t" rotWithShape="0">
              <a:prstClr val="black">
                <a:alpha val="31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7F07834A-71A5-44BA-B740-44149E82FF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5015" y="2562471"/>
            <a:ext cx="5003524" cy="4054723"/>
          </a:xfrm>
          <a:prstGeom prst="roundRect">
            <a:avLst>
              <a:gd name="adj" fmla="val 1021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63500" dist="38100" dir="5400000" algn="t" rotWithShape="0">
              <a:prstClr val="black">
                <a:alpha val="31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BA479C75-5616-4F01-9BFF-834FF158BBD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310441" y="2562470"/>
            <a:ext cx="5003524" cy="4054723"/>
          </a:xfrm>
          <a:prstGeom prst="roundRect">
            <a:avLst>
              <a:gd name="adj" fmla="val 1021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63500" dist="38100" dir="5400000" algn="t" rotWithShape="0">
              <a:prstClr val="black">
                <a:alpha val="31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3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421D48C-A265-436A-AB8C-00A0BEB0DDB6}"/>
              </a:ext>
            </a:extLst>
          </p:cNvPr>
          <p:cNvSpPr/>
          <p:nvPr userDrawn="1"/>
        </p:nvSpPr>
        <p:spPr>
          <a:xfrm>
            <a:off x="1643888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AC6D3C-E84D-4CA9-93C8-DAC945AE17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55794" y="1595878"/>
            <a:ext cx="2984827" cy="3403600"/>
          </a:xfrm>
          <a:custGeom>
            <a:avLst/>
            <a:gdLst>
              <a:gd name="connsiteX0" fmla="*/ 1492414 w 2984827"/>
              <a:gd name="connsiteY0" fmla="*/ 0 h 3403600"/>
              <a:gd name="connsiteX1" fmla="*/ 2984827 w 2984827"/>
              <a:gd name="connsiteY1" fmla="*/ 746207 h 3403600"/>
              <a:gd name="connsiteX2" fmla="*/ 2984827 w 2984827"/>
              <a:gd name="connsiteY2" fmla="*/ 2657393 h 3403600"/>
              <a:gd name="connsiteX3" fmla="*/ 1492414 w 2984827"/>
              <a:gd name="connsiteY3" fmla="*/ 3403600 h 3403600"/>
              <a:gd name="connsiteX4" fmla="*/ 0 w 2984827"/>
              <a:gd name="connsiteY4" fmla="*/ 2657393 h 3403600"/>
              <a:gd name="connsiteX5" fmla="*/ 0 w 2984827"/>
              <a:gd name="connsiteY5" fmla="*/ 746207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4827" h="3403600">
                <a:moveTo>
                  <a:pt x="1492414" y="0"/>
                </a:moveTo>
                <a:lnTo>
                  <a:pt x="2984827" y="746207"/>
                </a:lnTo>
                <a:lnTo>
                  <a:pt x="2984827" y="2657393"/>
                </a:lnTo>
                <a:lnTo>
                  <a:pt x="1492414" y="3403600"/>
                </a:lnTo>
                <a:lnTo>
                  <a:pt x="0" y="2657393"/>
                </a:lnTo>
                <a:lnTo>
                  <a:pt x="0" y="74620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2797CA5-F8A6-40C1-B2AC-FEE48B1F35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48959" y="5486885"/>
            <a:ext cx="2984827" cy="3403600"/>
          </a:xfrm>
          <a:custGeom>
            <a:avLst/>
            <a:gdLst>
              <a:gd name="connsiteX0" fmla="*/ 1492414 w 2984827"/>
              <a:gd name="connsiteY0" fmla="*/ 0 h 3403600"/>
              <a:gd name="connsiteX1" fmla="*/ 2984827 w 2984827"/>
              <a:gd name="connsiteY1" fmla="*/ 746207 h 3403600"/>
              <a:gd name="connsiteX2" fmla="*/ 2984827 w 2984827"/>
              <a:gd name="connsiteY2" fmla="*/ 2657393 h 3403600"/>
              <a:gd name="connsiteX3" fmla="*/ 1492414 w 2984827"/>
              <a:gd name="connsiteY3" fmla="*/ 3403600 h 3403600"/>
              <a:gd name="connsiteX4" fmla="*/ 0 w 2984827"/>
              <a:gd name="connsiteY4" fmla="*/ 2657393 h 3403600"/>
              <a:gd name="connsiteX5" fmla="*/ 0 w 2984827"/>
              <a:gd name="connsiteY5" fmla="*/ 746207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4827" h="3403600">
                <a:moveTo>
                  <a:pt x="1492414" y="0"/>
                </a:moveTo>
                <a:lnTo>
                  <a:pt x="2984827" y="746207"/>
                </a:lnTo>
                <a:lnTo>
                  <a:pt x="2984827" y="2657393"/>
                </a:lnTo>
                <a:lnTo>
                  <a:pt x="1492414" y="3403600"/>
                </a:lnTo>
                <a:lnTo>
                  <a:pt x="0" y="2657393"/>
                </a:lnTo>
                <a:lnTo>
                  <a:pt x="0" y="74620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E72BFCE-418E-4F05-9BD7-689E5A8F42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88526" y="1591427"/>
            <a:ext cx="2984827" cy="3403600"/>
          </a:xfrm>
          <a:custGeom>
            <a:avLst/>
            <a:gdLst>
              <a:gd name="connsiteX0" fmla="*/ 1492414 w 2984827"/>
              <a:gd name="connsiteY0" fmla="*/ 0 h 3403600"/>
              <a:gd name="connsiteX1" fmla="*/ 2984827 w 2984827"/>
              <a:gd name="connsiteY1" fmla="*/ 746207 h 3403600"/>
              <a:gd name="connsiteX2" fmla="*/ 2984827 w 2984827"/>
              <a:gd name="connsiteY2" fmla="*/ 2657393 h 3403600"/>
              <a:gd name="connsiteX3" fmla="*/ 1492414 w 2984827"/>
              <a:gd name="connsiteY3" fmla="*/ 3403600 h 3403600"/>
              <a:gd name="connsiteX4" fmla="*/ 0 w 2984827"/>
              <a:gd name="connsiteY4" fmla="*/ 2657393 h 3403600"/>
              <a:gd name="connsiteX5" fmla="*/ 0 w 2984827"/>
              <a:gd name="connsiteY5" fmla="*/ 746207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4827" h="3403600">
                <a:moveTo>
                  <a:pt x="1492414" y="0"/>
                </a:moveTo>
                <a:lnTo>
                  <a:pt x="2984827" y="746207"/>
                </a:lnTo>
                <a:lnTo>
                  <a:pt x="2984827" y="2657393"/>
                </a:lnTo>
                <a:lnTo>
                  <a:pt x="1492414" y="3403600"/>
                </a:lnTo>
                <a:lnTo>
                  <a:pt x="0" y="2657393"/>
                </a:lnTo>
                <a:lnTo>
                  <a:pt x="0" y="74620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0800FAD-C06B-4243-9286-A4B82CFBC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0939" y="5501827"/>
            <a:ext cx="2984827" cy="3403600"/>
          </a:xfrm>
          <a:custGeom>
            <a:avLst/>
            <a:gdLst>
              <a:gd name="connsiteX0" fmla="*/ 1492414 w 2984827"/>
              <a:gd name="connsiteY0" fmla="*/ 0 h 3403600"/>
              <a:gd name="connsiteX1" fmla="*/ 2984827 w 2984827"/>
              <a:gd name="connsiteY1" fmla="*/ 746207 h 3403600"/>
              <a:gd name="connsiteX2" fmla="*/ 2984827 w 2984827"/>
              <a:gd name="connsiteY2" fmla="*/ 2657393 h 3403600"/>
              <a:gd name="connsiteX3" fmla="*/ 1492414 w 2984827"/>
              <a:gd name="connsiteY3" fmla="*/ 3403600 h 3403600"/>
              <a:gd name="connsiteX4" fmla="*/ 0 w 2984827"/>
              <a:gd name="connsiteY4" fmla="*/ 2657393 h 3403600"/>
              <a:gd name="connsiteX5" fmla="*/ 0 w 2984827"/>
              <a:gd name="connsiteY5" fmla="*/ 746207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4827" h="3403600">
                <a:moveTo>
                  <a:pt x="1492414" y="0"/>
                </a:moveTo>
                <a:lnTo>
                  <a:pt x="2984827" y="746207"/>
                </a:lnTo>
                <a:lnTo>
                  <a:pt x="2984827" y="2657393"/>
                </a:lnTo>
                <a:lnTo>
                  <a:pt x="1492414" y="3403600"/>
                </a:lnTo>
                <a:lnTo>
                  <a:pt x="0" y="2657393"/>
                </a:lnTo>
                <a:lnTo>
                  <a:pt x="0" y="74620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2100"/>
            </a:lvl1pPr>
          </a:lstStyle>
          <a:p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114F663-61C0-40B3-B129-0DE3518C4006}"/>
              </a:ext>
            </a:extLst>
          </p:cNvPr>
          <p:cNvSpPr/>
          <p:nvPr userDrawn="1"/>
        </p:nvSpPr>
        <p:spPr>
          <a:xfrm>
            <a:off x="327399" y="9276775"/>
            <a:ext cx="681682" cy="68168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91DCCFB0-B655-4E86-B6E9-6664DB181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7400" y="9279206"/>
            <a:ext cx="681681" cy="679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BC64674B-0CCF-4531-A68C-815F17BC8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4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1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1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1" y="9534526"/>
            <a:ext cx="617220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1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4674B-0CCF-4531-A68C-815F17BC8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3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46" r:id="rId2"/>
    <p:sldLayoutId id="2147483747" r:id="rId3"/>
    <p:sldLayoutId id="2147483734" r:id="rId4"/>
    <p:sldLayoutId id="2147483735" r:id="rId5"/>
    <p:sldLayoutId id="2147483737" r:id="rId6"/>
    <p:sldLayoutId id="2147483738" r:id="rId7"/>
    <p:sldLayoutId id="2147483739" r:id="rId8"/>
    <p:sldLayoutId id="2147483740" r:id="rId9"/>
    <p:sldLayoutId id="2147483743" r:id="rId10"/>
    <p:sldLayoutId id="2147483744" r:id="rId11"/>
    <p:sldLayoutId id="2147483745" r:id="rId12"/>
    <p:sldLayoutId id="2147483748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  <p:sldLayoutId id="2147483759" r:id="rId23"/>
    <p:sldLayoutId id="2147483760" r:id="rId24"/>
    <p:sldLayoutId id="2147483762" r:id="rId25"/>
    <p:sldLayoutId id="2147483761" r:id="rId26"/>
    <p:sldLayoutId id="2147483763" r:id="rId27"/>
    <p:sldLayoutId id="2147483764" r:id="rId28"/>
    <p:sldLayoutId id="2147483765" r:id="rId29"/>
    <p:sldLayoutId id="2147483766" r:id="rId30"/>
    <p:sldLayoutId id="2147483767" r:id="rId31"/>
    <p:sldLayoutId id="2147483768" r:id="rId32"/>
    <p:sldLayoutId id="2147483769" r:id="rId33"/>
    <p:sldLayoutId id="2147483770" r:id="rId34"/>
  </p:sldLayoutIdLst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371617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5" indent="-342905" algn="l" defTabSz="1371617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13" indent="-342905" algn="l" defTabSz="13716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21" indent="-342905" algn="l" defTabSz="13716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30" indent="-342905" algn="l" defTabSz="13716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39" indent="-342905" algn="l" defTabSz="13716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47" indent="-342905" algn="l" defTabSz="13716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56" indent="-342905" algn="l" defTabSz="13716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64" indent="-342905" algn="l" defTabSz="13716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73" indent="-342905" algn="l" defTabSz="13716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algn="l" defTabSz="13716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17" algn="l" defTabSz="13716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26" algn="l" defTabSz="13716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34" algn="l" defTabSz="13716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43" algn="l" defTabSz="13716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51" algn="l" defTabSz="13716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60" algn="l" defTabSz="13716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69" algn="l" defTabSz="13716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FE60CF-97DC-4F5A-A60A-78D8C539DDD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100000">
                <a:srgbClr val="1C1B3D"/>
              </a:gs>
              <a:gs pos="25000">
                <a:srgbClr val="453977"/>
              </a:gs>
            </a:gsLst>
            <a:lin ang="13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902CBB-6A4B-4436-B414-DD8AA6BA7E12}"/>
              </a:ext>
            </a:extLst>
          </p:cNvPr>
          <p:cNvSpPr txBox="1"/>
          <p:nvPr/>
        </p:nvSpPr>
        <p:spPr>
          <a:xfrm>
            <a:off x="1883888" y="4074252"/>
            <a:ext cx="1452032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500" spc="300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Can traineeships reduce recidivism?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6AB15D-CD00-4DF4-A69C-98E59BF3D07A}"/>
              </a:ext>
            </a:extLst>
          </p:cNvPr>
          <p:cNvSpPr txBox="1"/>
          <p:nvPr/>
        </p:nvSpPr>
        <p:spPr>
          <a:xfrm>
            <a:off x="7297474" y="7181841"/>
            <a:ext cx="3733714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Winter seminar series</a:t>
            </a:r>
          </a:p>
          <a:p>
            <a:pPr algn="ctr"/>
            <a:r>
              <a:rPr lang="en-US" sz="23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Session 3 </a:t>
            </a:r>
          </a:p>
          <a:p>
            <a:pPr algn="ctr"/>
            <a:r>
              <a:rPr lang="en-US" sz="23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Thursday, 19 August 2021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518" y="1982341"/>
            <a:ext cx="6368002" cy="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0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8D1733-30ED-49DC-9058-19334C366C88}"/>
              </a:ext>
            </a:extLst>
          </p:cNvPr>
          <p:cNvSpPr txBox="1"/>
          <p:nvPr/>
        </p:nvSpPr>
        <p:spPr>
          <a:xfrm>
            <a:off x="3097628" y="1733620"/>
            <a:ext cx="13742572" cy="8125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Statistical model.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solution was to adjust for as many factors as possible (demographics, prior offending history, and so on).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analysis included a variety of regression model specifications to find the ‘adjusted’ difference in recidivism.</a:t>
            </a:r>
          </a:p>
          <a:p>
            <a:pPr algn="just">
              <a:lnSpc>
                <a:spcPct val="150000"/>
              </a:lnSpc>
            </a:pPr>
            <a:endParaRPr lang="en-US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NSW CRES provided data on every traineeship participant released from prison between 2010 and 2019.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was combined with BOCSARs Re-offending Database, which includes a wide variety of factors to adjust for in the statistical modelling.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7390D-AC97-4C55-B679-D3126C5FD32A}"/>
              </a:ext>
            </a:extLst>
          </p:cNvPr>
          <p:cNvSpPr txBox="1"/>
          <p:nvPr/>
        </p:nvSpPr>
        <p:spPr>
          <a:xfrm>
            <a:off x="3097628" y="890312"/>
            <a:ext cx="13958472" cy="84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Research design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F89F7ED-39A2-47C9-83ED-092FA078A5D2}"/>
              </a:ext>
            </a:extLst>
          </p:cNvPr>
          <p:cNvSpPr/>
          <p:nvPr/>
        </p:nvSpPr>
        <p:spPr>
          <a:xfrm>
            <a:off x="1159675" y="1056338"/>
            <a:ext cx="15890240" cy="8087360"/>
          </a:xfrm>
          <a:prstGeom prst="rect">
            <a:avLst/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5BAB04-1C78-4362-A7FE-313B0B273828}"/>
              </a:ext>
            </a:extLst>
          </p:cNvPr>
          <p:cNvSpPr txBox="1"/>
          <p:nvPr/>
        </p:nvSpPr>
        <p:spPr>
          <a:xfrm>
            <a:off x="6442183" y="4651058"/>
            <a:ext cx="4176717" cy="984885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pPr algn="ctr"/>
            <a:r>
              <a:rPr lang="en-US" sz="4000" spc="3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25564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8D1733-30ED-49DC-9058-19334C366C88}"/>
              </a:ext>
            </a:extLst>
          </p:cNvPr>
          <p:cNvSpPr txBox="1"/>
          <p:nvPr/>
        </p:nvSpPr>
        <p:spPr>
          <a:xfrm>
            <a:off x="3097628" y="1733620"/>
            <a:ext cx="13742572" cy="834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7390D-AC97-4C55-B679-D3126C5FD32A}"/>
              </a:ext>
            </a:extLst>
          </p:cNvPr>
          <p:cNvSpPr txBox="1"/>
          <p:nvPr/>
        </p:nvSpPr>
        <p:spPr>
          <a:xfrm>
            <a:off x="3097628" y="890312"/>
            <a:ext cx="13958472" cy="84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Results: Full dataset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CF394A-E166-471B-858A-68D97CFE00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85" y="1820231"/>
            <a:ext cx="11310557" cy="822960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7680D09-69B8-4F44-A2A3-75492AA646BD}"/>
              </a:ext>
            </a:extLst>
          </p:cNvPr>
          <p:cNvCxnSpPr>
            <a:cxnSpLocks/>
          </p:cNvCxnSpPr>
          <p:nvPr/>
        </p:nvCxnSpPr>
        <p:spPr>
          <a:xfrm>
            <a:off x="4122057" y="3410857"/>
            <a:ext cx="0" cy="57621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678CAB7-B306-445D-9C79-ED1493BED006}"/>
              </a:ext>
            </a:extLst>
          </p:cNvPr>
          <p:cNvSpPr txBox="1"/>
          <p:nvPr/>
        </p:nvSpPr>
        <p:spPr>
          <a:xfrm>
            <a:off x="1994371" y="3258457"/>
            <a:ext cx="2039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>
                <a:latin typeface="Open Sans" panose="020B0606030504020204"/>
              </a:rPr>
              <a:t>Trainees are less likely to re-offend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7A7A429-7904-4C9D-8F1C-F8F054E76A58}"/>
              </a:ext>
            </a:extLst>
          </p:cNvPr>
          <p:cNvCxnSpPr/>
          <p:nvPr/>
        </p:nvCxnSpPr>
        <p:spPr>
          <a:xfrm>
            <a:off x="1994371" y="2794000"/>
            <a:ext cx="230911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6181FCB-AACB-4925-B887-DE3D2C812F17}"/>
              </a:ext>
            </a:extLst>
          </p:cNvPr>
          <p:cNvSpPr txBox="1"/>
          <p:nvPr/>
        </p:nvSpPr>
        <p:spPr>
          <a:xfrm>
            <a:off x="2166430" y="2158557"/>
            <a:ext cx="2039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>
                <a:latin typeface="Open Sans" panose="020B0606030504020204"/>
              </a:rPr>
              <a:t>No difference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64A0BD5-B9A7-4DB0-9E07-7D614597946D}"/>
              </a:ext>
            </a:extLst>
          </p:cNvPr>
          <p:cNvSpPr/>
          <p:nvPr/>
        </p:nvSpPr>
        <p:spPr>
          <a:xfrm>
            <a:off x="5820229" y="2910114"/>
            <a:ext cx="9724571" cy="6197600"/>
          </a:xfrm>
          <a:prstGeom prst="roundRect">
            <a:avLst/>
          </a:prstGeom>
          <a:pattFill prst="pct25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922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619368-32E9-4271-82EE-A5B35B261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85" y="1820231"/>
            <a:ext cx="11310557" cy="822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8D1733-30ED-49DC-9058-19334C366C88}"/>
              </a:ext>
            </a:extLst>
          </p:cNvPr>
          <p:cNvSpPr txBox="1"/>
          <p:nvPr/>
        </p:nvSpPr>
        <p:spPr>
          <a:xfrm>
            <a:off x="3097628" y="1733620"/>
            <a:ext cx="13742572" cy="834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7390D-AC97-4C55-B679-D3126C5FD32A}"/>
              </a:ext>
            </a:extLst>
          </p:cNvPr>
          <p:cNvSpPr txBox="1"/>
          <p:nvPr/>
        </p:nvSpPr>
        <p:spPr>
          <a:xfrm>
            <a:off x="3097628" y="890312"/>
            <a:ext cx="13958472" cy="84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Results: Aboriginal trainees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7680D09-69B8-4F44-A2A3-75492AA646BD}"/>
              </a:ext>
            </a:extLst>
          </p:cNvPr>
          <p:cNvCxnSpPr>
            <a:cxnSpLocks/>
          </p:cNvCxnSpPr>
          <p:nvPr/>
        </p:nvCxnSpPr>
        <p:spPr>
          <a:xfrm>
            <a:off x="4122057" y="4695371"/>
            <a:ext cx="0" cy="44776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678CAB7-B306-445D-9C79-ED1493BED006}"/>
              </a:ext>
            </a:extLst>
          </p:cNvPr>
          <p:cNvSpPr txBox="1"/>
          <p:nvPr/>
        </p:nvSpPr>
        <p:spPr>
          <a:xfrm>
            <a:off x="1994371" y="4508590"/>
            <a:ext cx="2039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>
                <a:latin typeface="Open Sans" panose="020B0606030504020204"/>
              </a:rPr>
              <a:t>Trainees are less likely to re-offend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7A7A429-7904-4C9D-8F1C-F8F054E76A58}"/>
              </a:ext>
            </a:extLst>
          </p:cNvPr>
          <p:cNvCxnSpPr/>
          <p:nvPr/>
        </p:nvCxnSpPr>
        <p:spPr>
          <a:xfrm>
            <a:off x="1994371" y="4049485"/>
            <a:ext cx="230911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6181FCB-AACB-4925-B887-DE3D2C812F17}"/>
              </a:ext>
            </a:extLst>
          </p:cNvPr>
          <p:cNvSpPr txBox="1"/>
          <p:nvPr/>
        </p:nvSpPr>
        <p:spPr>
          <a:xfrm>
            <a:off x="2188350" y="3403600"/>
            <a:ext cx="2039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>
                <a:latin typeface="Open Sans" panose="020B0606030504020204"/>
              </a:rPr>
              <a:t>No difference</a:t>
            </a:r>
          </a:p>
        </p:txBody>
      </p:sp>
    </p:spTree>
    <p:extLst>
      <p:ext uri="{BB962C8B-B14F-4D97-AF65-F5344CB8AC3E}">
        <p14:creationId xmlns:p14="http://schemas.microsoft.com/office/powerpoint/2010/main" val="274685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3F527D2-213A-43DB-A048-2A9707ACDF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634" y="1820231"/>
            <a:ext cx="11310557" cy="822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8D1733-30ED-49DC-9058-19334C366C88}"/>
              </a:ext>
            </a:extLst>
          </p:cNvPr>
          <p:cNvSpPr txBox="1"/>
          <p:nvPr/>
        </p:nvSpPr>
        <p:spPr>
          <a:xfrm>
            <a:off x="3097628" y="1733620"/>
            <a:ext cx="13742572" cy="834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7390D-AC97-4C55-B679-D3126C5FD32A}"/>
              </a:ext>
            </a:extLst>
          </p:cNvPr>
          <p:cNvSpPr txBox="1"/>
          <p:nvPr/>
        </p:nvSpPr>
        <p:spPr>
          <a:xfrm>
            <a:off x="3097628" y="890312"/>
            <a:ext cx="13958472" cy="84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Results: Non-Aboriginal trainees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7680D09-69B8-4F44-A2A3-75492AA646BD}"/>
              </a:ext>
            </a:extLst>
          </p:cNvPr>
          <p:cNvCxnSpPr>
            <a:cxnSpLocks/>
          </p:cNvCxnSpPr>
          <p:nvPr/>
        </p:nvCxnSpPr>
        <p:spPr>
          <a:xfrm>
            <a:off x="4137959" y="3423289"/>
            <a:ext cx="0" cy="48114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678CAB7-B306-445D-9C79-ED1493BED006}"/>
              </a:ext>
            </a:extLst>
          </p:cNvPr>
          <p:cNvSpPr txBox="1"/>
          <p:nvPr/>
        </p:nvSpPr>
        <p:spPr>
          <a:xfrm>
            <a:off x="2098704" y="3343368"/>
            <a:ext cx="2039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>
                <a:latin typeface="Open Sans" panose="020B0606030504020204"/>
              </a:rPr>
              <a:t>Trainees are less likely to re-offend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7A7A429-7904-4C9D-8F1C-F8F054E76A58}"/>
              </a:ext>
            </a:extLst>
          </p:cNvPr>
          <p:cNvCxnSpPr/>
          <p:nvPr/>
        </p:nvCxnSpPr>
        <p:spPr>
          <a:xfrm>
            <a:off x="1994371" y="2788700"/>
            <a:ext cx="230911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6181FCB-AACB-4925-B887-DE3D2C812F17}"/>
              </a:ext>
            </a:extLst>
          </p:cNvPr>
          <p:cNvSpPr txBox="1"/>
          <p:nvPr/>
        </p:nvSpPr>
        <p:spPr>
          <a:xfrm>
            <a:off x="2184375" y="2223894"/>
            <a:ext cx="2039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>
                <a:latin typeface="Open Sans" panose="020B0606030504020204"/>
              </a:rPr>
              <a:t>No difference</a:t>
            </a:r>
          </a:p>
        </p:txBody>
      </p:sp>
    </p:spTree>
    <p:extLst>
      <p:ext uri="{BB962C8B-B14F-4D97-AF65-F5344CB8AC3E}">
        <p14:creationId xmlns:p14="http://schemas.microsoft.com/office/powerpoint/2010/main" val="235157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0A38B9-F487-47D1-B10C-DC38184A9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17" y="1820231"/>
            <a:ext cx="11310557" cy="822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8D1733-30ED-49DC-9058-19334C366C88}"/>
              </a:ext>
            </a:extLst>
          </p:cNvPr>
          <p:cNvSpPr txBox="1"/>
          <p:nvPr/>
        </p:nvSpPr>
        <p:spPr>
          <a:xfrm>
            <a:off x="3097628" y="1733620"/>
            <a:ext cx="13742572" cy="834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7390D-AC97-4C55-B679-D3126C5FD32A}"/>
              </a:ext>
            </a:extLst>
          </p:cNvPr>
          <p:cNvSpPr txBox="1"/>
          <p:nvPr/>
        </p:nvSpPr>
        <p:spPr>
          <a:xfrm>
            <a:off x="3097628" y="890312"/>
            <a:ext cx="13958472" cy="84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Results: Males older than 40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7680D09-69B8-4F44-A2A3-75492AA646BD}"/>
              </a:ext>
            </a:extLst>
          </p:cNvPr>
          <p:cNvCxnSpPr>
            <a:cxnSpLocks/>
          </p:cNvCxnSpPr>
          <p:nvPr/>
        </p:nvCxnSpPr>
        <p:spPr>
          <a:xfrm>
            <a:off x="4122057" y="2873829"/>
            <a:ext cx="0" cy="6299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678CAB7-B306-445D-9C79-ED1493BED006}"/>
              </a:ext>
            </a:extLst>
          </p:cNvPr>
          <p:cNvSpPr txBox="1"/>
          <p:nvPr/>
        </p:nvSpPr>
        <p:spPr>
          <a:xfrm>
            <a:off x="2080391" y="2803398"/>
            <a:ext cx="2039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>
                <a:latin typeface="Open Sans" panose="020B0606030504020204"/>
              </a:rPr>
              <a:t>Trainees are less likely to re-offend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7A7A429-7904-4C9D-8F1C-F8F054E76A58}"/>
              </a:ext>
            </a:extLst>
          </p:cNvPr>
          <p:cNvCxnSpPr/>
          <p:nvPr/>
        </p:nvCxnSpPr>
        <p:spPr>
          <a:xfrm>
            <a:off x="1943070" y="2336800"/>
            <a:ext cx="230911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6181FCB-AACB-4925-B887-DE3D2C812F17}"/>
              </a:ext>
            </a:extLst>
          </p:cNvPr>
          <p:cNvSpPr txBox="1"/>
          <p:nvPr/>
        </p:nvSpPr>
        <p:spPr>
          <a:xfrm>
            <a:off x="2136762" y="1804377"/>
            <a:ext cx="2039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>
                <a:latin typeface="Open Sans" panose="020B0606030504020204"/>
              </a:rPr>
              <a:t>No difference</a:t>
            </a:r>
          </a:p>
        </p:txBody>
      </p:sp>
    </p:spTree>
    <p:extLst>
      <p:ext uri="{BB962C8B-B14F-4D97-AF65-F5344CB8AC3E}">
        <p14:creationId xmlns:p14="http://schemas.microsoft.com/office/powerpoint/2010/main" val="369605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9E3A9F-4E59-4C9E-A243-E6AC6134A0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16" y="1820231"/>
            <a:ext cx="11310557" cy="822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8D1733-30ED-49DC-9058-19334C366C88}"/>
              </a:ext>
            </a:extLst>
          </p:cNvPr>
          <p:cNvSpPr txBox="1"/>
          <p:nvPr/>
        </p:nvSpPr>
        <p:spPr>
          <a:xfrm>
            <a:off x="3097628" y="1733620"/>
            <a:ext cx="13742572" cy="834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7390D-AC97-4C55-B679-D3126C5FD32A}"/>
              </a:ext>
            </a:extLst>
          </p:cNvPr>
          <p:cNvSpPr txBox="1"/>
          <p:nvPr/>
        </p:nvSpPr>
        <p:spPr>
          <a:xfrm>
            <a:off x="3097628" y="890312"/>
            <a:ext cx="13958472" cy="84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Results: Trainees released in Sydney metro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7680D09-69B8-4F44-A2A3-75492AA646BD}"/>
              </a:ext>
            </a:extLst>
          </p:cNvPr>
          <p:cNvCxnSpPr>
            <a:cxnSpLocks/>
          </p:cNvCxnSpPr>
          <p:nvPr/>
        </p:nvCxnSpPr>
        <p:spPr>
          <a:xfrm>
            <a:off x="4122057" y="4528457"/>
            <a:ext cx="0" cy="46445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678CAB7-B306-445D-9C79-ED1493BED006}"/>
              </a:ext>
            </a:extLst>
          </p:cNvPr>
          <p:cNvSpPr txBox="1"/>
          <p:nvPr/>
        </p:nvSpPr>
        <p:spPr>
          <a:xfrm>
            <a:off x="1994371" y="4361542"/>
            <a:ext cx="2039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>
                <a:latin typeface="Open Sans" panose="020B0606030504020204"/>
              </a:rPr>
              <a:t>Trainees are less likely to re-offend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7A7A429-7904-4C9D-8F1C-F8F054E76A58}"/>
              </a:ext>
            </a:extLst>
          </p:cNvPr>
          <p:cNvCxnSpPr/>
          <p:nvPr/>
        </p:nvCxnSpPr>
        <p:spPr>
          <a:xfrm>
            <a:off x="1943070" y="3984171"/>
            <a:ext cx="230911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6181FCB-AACB-4925-B887-DE3D2C812F17}"/>
              </a:ext>
            </a:extLst>
          </p:cNvPr>
          <p:cNvSpPr txBox="1"/>
          <p:nvPr/>
        </p:nvSpPr>
        <p:spPr>
          <a:xfrm>
            <a:off x="2077999" y="3396902"/>
            <a:ext cx="2039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>
                <a:latin typeface="Open Sans" panose="020B0606030504020204"/>
              </a:rPr>
              <a:t>No difference</a:t>
            </a:r>
          </a:p>
        </p:txBody>
      </p:sp>
    </p:spTree>
    <p:extLst>
      <p:ext uri="{BB962C8B-B14F-4D97-AF65-F5344CB8AC3E}">
        <p14:creationId xmlns:p14="http://schemas.microsoft.com/office/powerpoint/2010/main" val="10208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E56F34-AB47-4B29-94D4-C127C9AE9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16" y="1820231"/>
            <a:ext cx="11310557" cy="822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8D1733-30ED-49DC-9058-19334C366C88}"/>
              </a:ext>
            </a:extLst>
          </p:cNvPr>
          <p:cNvSpPr txBox="1"/>
          <p:nvPr/>
        </p:nvSpPr>
        <p:spPr>
          <a:xfrm>
            <a:off x="3097628" y="1733620"/>
            <a:ext cx="13742572" cy="834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7390D-AC97-4C55-B679-D3126C5FD32A}"/>
              </a:ext>
            </a:extLst>
          </p:cNvPr>
          <p:cNvSpPr txBox="1"/>
          <p:nvPr/>
        </p:nvSpPr>
        <p:spPr>
          <a:xfrm>
            <a:off x="3097628" y="890312"/>
            <a:ext cx="13958472" cy="84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Results: Trainees with an LSI-R of Medium or above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7680D09-69B8-4F44-A2A3-75492AA646BD}"/>
              </a:ext>
            </a:extLst>
          </p:cNvPr>
          <p:cNvCxnSpPr>
            <a:cxnSpLocks/>
          </p:cNvCxnSpPr>
          <p:nvPr/>
        </p:nvCxnSpPr>
        <p:spPr>
          <a:xfrm>
            <a:off x="4122057" y="2859314"/>
            <a:ext cx="0" cy="631371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678CAB7-B306-445D-9C79-ED1493BED006}"/>
              </a:ext>
            </a:extLst>
          </p:cNvPr>
          <p:cNvSpPr txBox="1"/>
          <p:nvPr/>
        </p:nvSpPr>
        <p:spPr>
          <a:xfrm>
            <a:off x="1994371" y="2811479"/>
            <a:ext cx="2039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>
                <a:latin typeface="Open Sans" panose="020B0606030504020204"/>
              </a:rPr>
              <a:t>Trainees are less likely to re-offend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7A7A429-7904-4C9D-8F1C-F8F054E76A58}"/>
              </a:ext>
            </a:extLst>
          </p:cNvPr>
          <p:cNvCxnSpPr/>
          <p:nvPr/>
        </p:nvCxnSpPr>
        <p:spPr>
          <a:xfrm>
            <a:off x="1994371" y="2344057"/>
            <a:ext cx="230911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6181FCB-AACB-4925-B887-DE3D2C812F17}"/>
              </a:ext>
            </a:extLst>
          </p:cNvPr>
          <p:cNvSpPr txBox="1"/>
          <p:nvPr/>
        </p:nvSpPr>
        <p:spPr>
          <a:xfrm>
            <a:off x="2136761" y="1808006"/>
            <a:ext cx="2039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>
                <a:latin typeface="Open Sans" panose="020B0606030504020204"/>
              </a:rPr>
              <a:t>No difference</a:t>
            </a:r>
          </a:p>
        </p:txBody>
      </p:sp>
    </p:spTree>
    <p:extLst>
      <p:ext uri="{BB962C8B-B14F-4D97-AF65-F5344CB8AC3E}">
        <p14:creationId xmlns:p14="http://schemas.microsoft.com/office/powerpoint/2010/main" val="124574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52365A-8EAA-4D25-937F-6A37C7C585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16" y="1820231"/>
            <a:ext cx="11310557" cy="822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8D1733-30ED-49DC-9058-19334C366C88}"/>
              </a:ext>
            </a:extLst>
          </p:cNvPr>
          <p:cNvSpPr txBox="1"/>
          <p:nvPr/>
        </p:nvSpPr>
        <p:spPr>
          <a:xfrm>
            <a:off x="3097628" y="1733620"/>
            <a:ext cx="13742572" cy="834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7390D-AC97-4C55-B679-D3126C5FD32A}"/>
              </a:ext>
            </a:extLst>
          </p:cNvPr>
          <p:cNvSpPr txBox="1"/>
          <p:nvPr/>
        </p:nvSpPr>
        <p:spPr>
          <a:xfrm>
            <a:off x="3097628" y="890312"/>
            <a:ext cx="13958472" cy="84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Results: Trainees with an LSI-R below Medium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7680D09-69B8-4F44-A2A3-75492AA646BD}"/>
              </a:ext>
            </a:extLst>
          </p:cNvPr>
          <p:cNvCxnSpPr>
            <a:cxnSpLocks/>
          </p:cNvCxnSpPr>
          <p:nvPr/>
        </p:nvCxnSpPr>
        <p:spPr>
          <a:xfrm>
            <a:off x="4122057" y="5210629"/>
            <a:ext cx="0" cy="3962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678CAB7-B306-445D-9C79-ED1493BED006}"/>
              </a:ext>
            </a:extLst>
          </p:cNvPr>
          <p:cNvSpPr txBox="1"/>
          <p:nvPr/>
        </p:nvSpPr>
        <p:spPr>
          <a:xfrm>
            <a:off x="2077998" y="5033860"/>
            <a:ext cx="2039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>
                <a:latin typeface="Open Sans" panose="020B0606030504020204"/>
              </a:rPr>
              <a:t>Trainees are less likely to re-offend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7A7A429-7904-4C9D-8F1C-F8F054E76A58}"/>
              </a:ext>
            </a:extLst>
          </p:cNvPr>
          <p:cNvCxnSpPr/>
          <p:nvPr/>
        </p:nvCxnSpPr>
        <p:spPr>
          <a:xfrm>
            <a:off x="1943069" y="4601029"/>
            <a:ext cx="230911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6181FCB-AACB-4925-B887-DE3D2C812F17}"/>
              </a:ext>
            </a:extLst>
          </p:cNvPr>
          <p:cNvSpPr txBox="1"/>
          <p:nvPr/>
        </p:nvSpPr>
        <p:spPr>
          <a:xfrm>
            <a:off x="2077998" y="3937366"/>
            <a:ext cx="2039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>
                <a:latin typeface="Open Sans" panose="020B0606030504020204"/>
              </a:rPr>
              <a:t>No difference</a:t>
            </a:r>
          </a:p>
        </p:txBody>
      </p:sp>
    </p:spTree>
    <p:extLst>
      <p:ext uri="{BB962C8B-B14F-4D97-AF65-F5344CB8AC3E}">
        <p14:creationId xmlns:p14="http://schemas.microsoft.com/office/powerpoint/2010/main" val="160386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8D1733-30ED-49DC-9058-19334C366C88}"/>
              </a:ext>
            </a:extLst>
          </p:cNvPr>
          <p:cNvSpPr txBox="1"/>
          <p:nvPr/>
        </p:nvSpPr>
        <p:spPr>
          <a:xfrm>
            <a:off x="3097628" y="1733620"/>
            <a:ext cx="13742572" cy="5171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 results: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Trainees were also less likely to re-offend 24 months after release from prison.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But, male trainees aged 40 or below were not less likely to re-offend.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Trainees from a socioeconomically disadvantaged background were not less likely to re-offend.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7390D-AC97-4C55-B679-D3126C5FD32A}"/>
              </a:ext>
            </a:extLst>
          </p:cNvPr>
          <p:cNvSpPr txBox="1"/>
          <p:nvPr/>
        </p:nvSpPr>
        <p:spPr>
          <a:xfrm>
            <a:off x="3097628" y="890312"/>
            <a:ext cx="13958472" cy="84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Results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7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F89F7ED-39A2-47C9-83ED-092FA078A5D2}"/>
              </a:ext>
            </a:extLst>
          </p:cNvPr>
          <p:cNvSpPr/>
          <p:nvPr/>
        </p:nvSpPr>
        <p:spPr>
          <a:xfrm>
            <a:off x="1159675" y="1056338"/>
            <a:ext cx="15890240" cy="8087360"/>
          </a:xfrm>
          <a:prstGeom prst="rect">
            <a:avLst/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5BAB04-1C78-4362-A7FE-313B0B273828}"/>
              </a:ext>
            </a:extLst>
          </p:cNvPr>
          <p:cNvSpPr txBox="1"/>
          <p:nvPr/>
        </p:nvSpPr>
        <p:spPr>
          <a:xfrm>
            <a:off x="6442183" y="4651058"/>
            <a:ext cx="4176717" cy="984885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pPr algn="ctr"/>
            <a:r>
              <a:rPr lang="en-US" sz="4000" spc="3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47349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F89F7ED-39A2-47C9-83ED-092FA078A5D2}"/>
              </a:ext>
            </a:extLst>
          </p:cNvPr>
          <p:cNvSpPr/>
          <p:nvPr/>
        </p:nvSpPr>
        <p:spPr>
          <a:xfrm>
            <a:off x="1159675" y="1056338"/>
            <a:ext cx="15890240" cy="8087360"/>
          </a:xfrm>
          <a:prstGeom prst="rect">
            <a:avLst/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5BAB04-1C78-4362-A7FE-313B0B273828}"/>
              </a:ext>
            </a:extLst>
          </p:cNvPr>
          <p:cNvSpPr txBox="1"/>
          <p:nvPr/>
        </p:nvSpPr>
        <p:spPr>
          <a:xfrm>
            <a:off x="6442183" y="4651058"/>
            <a:ext cx="4176717" cy="984885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pPr algn="ctr"/>
            <a:r>
              <a:rPr lang="en-US" sz="4000" spc="3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85820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8D1733-30ED-49DC-9058-19334C366C88}"/>
              </a:ext>
            </a:extLst>
          </p:cNvPr>
          <p:cNvSpPr txBox="1"/>
          <p:nvPr/>
        </p:nvSpPr>
        <p:spPr>
          <a:xfrm>
            <a:off x="3097628" y="1733620"/>
            <a:ext cx="13742572" cy="7615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Trainees are less likely to re-offend, particularly for Premier’s priority offences (16.5%) and property offences (45.13%).</a:t>
            </a:r>
          </a:p>
          <a:p>
            <a:pPr algn="just">
              <a:lnSpc>
                <a:spcPct val="150000"/>
              </a:lnSpc>
            </a:pPr>
            <a:endParaRPr lang="en-US" sz="33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3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does participating in a traineeship reduce recidivism?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 it help ex-inmates find steady employment/income?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 further education improve their cognitive ability?</a:t>
            </a:r>
          </a:p>
          <a:p>
            <a:pPr algn="just">
              <a:lnSpc>
                <a:spcPct val="150000"/>
              </a:lnSpc>
            </a:pPr>
            <a:endParaRPr lang="en-US" sz="3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However, it is possible that there remain differences between the two groups.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findings should be interpreted as an associative relationship.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7390D-AC97-4C55-B679-D3126C5FD32A}"/>
              </a:ext>
            </a:extLst>
          </p:cNvPr>
          <p:cNvSpPr txBox="1"/>
          <p:nvPr/>
        </p:nvSpPr>
        <p:spPr>
          <a:xfrm>
            <a:off x="3097628" y="890312"/>
            <a:ext cx="13958472" cy="84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Summary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0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7AB82D-4935-42AA-B776-A249750CA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64674B-0CCF-4531-A68C-815F17BC8CC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594DF04-8AAC-4E98-8876-ABD9B2D3F517}"/>
              </a:ext>
            </a:extLst>
          </p:cNvPr>
          <p:cNvSpPr/>
          <p:nvPr/>
        </p:nvSpPr>
        <p:spPr>
          <a:xfrm>
            <a:off x="10224052" y="1844727"/>
            <a:ext cx="6712226" cy="7146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96DEB0-0E36-45C6-B54C-94BB5EE80C17}"/>
              </a:ext>
            </a:extLst>
          </p:cNvPr>
          <p:cNvSpPr txBox="1"/>
          <p:nvPr/>
        </p:nvSpPr>
        <p:spPr>
          <a:xfrm>
            <a:off x="11008336" y="2519729"/>
            <a:ext cx="24911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GET IN TOUCH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9F6F93-D4C4-444E-B5BF-F3FB20E20BC2}"/>
              </a:ext>
            </a:extLst>
          </p:cNvPr>
          <p:cNvSpPr txBox="1"/>
          <p:nvPr/>
        </p:nvSpPr>
        <p:spPr>
          <a:xfrm>
            <a:off x="11713645" y="3607255"/>
            <a:ext cx="3923018" cy="895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19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Henry Deane Building</a:t>
            </a:r>
          </a:p>
          <a:p>
            <a:pPr>
              <a:lnSpc>
                <a:spcPts val="3300"/>
              </a:lnSpc>
            </a:pPr>
            <a:r>
              <a:rPr lang="en-US" sz="19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Lee St, Sydney NSW 2000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006C407-AFAB-4262-B6FB-EA21255916EE}"/>
              </a:ext>
            </a:extLst>
          </p:cNvPr>
          <p:cNvSpPr txBox="1"/>
          <p:nvPr/>
        </p:nvSpPr>
        <p:spPr>
          <a:xfrm>
            <a:off x="11718974" y="5448811"/>
            <a:ext cx="4919130" cy="465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19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bcsr@justice.nsw.gov.au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C6C0C7A-7F5B-4CE4-8164-F9C91319B48A}"/>
              </a:ext>
            </a:extLst>
          </p:cNvPr>
          <p:cNvSpPr txBox="1"/>
          <p:nvPr/>
        </p:nvSpPr>
        <p:spPr>
          <a:xfrm>
            <a:off x="11718975" y="4744041"/>
            <a:ext cx="3917688" cy="472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is-IS" sz="19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(02) 8346 1100</a:t>
            </a:r>
            <a:endParaRPr lang="en-US" sz="19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F483BFC-FAF3-4AF6-B1D7-211864790F52}"/>
              </a:ext>
            </a:extLst>
          </p:cNvPr>
          <p:cNvSpPr txBox="1"/>
          <p:nvPr/>
        </p:nvSpPr>
        <p:spPr>
          <a:xfrm>
            <a:off x="11732696" y="6211479"/>
            <a:ext cx="3917688" cy="46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19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</a:t>
            </a:r>
            <a:r>
              <a:rPr lang="en-US" sz="19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www.bocsar.nsw.gov.au</a:t>
            </a:r>
            <a:r>
              <a:rPr lang="en-US" sz="19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</a:p>
        </p:txBody>
      </p:sp>
      <p:sp>
        <p:nvSpPr>
          <p:cNvPr id="56" name="Shape">
            <a:extLst>
              <a:ext uri="{FF2B5EF4-FFF2-40B4-BE49-F238E27FC236}">
                <a16:creationId xmlns:a16="http://schemas.microsoft.com/office/drawing/2014/main" id="{AE023B6B-3B37-469E-8C61-FA11A8EF19E7}"/>
              </a:ext>
            </a:extLst>
          </p:cNvPr>
          <p:cNvSpPr/>
          <p:nvPr/>
        </p:nvSpPr>
        <p:spPr>
          <a:xfrm>
            <a:off x="11095838" y="5550289"/>
            <a:ext cx="420840" cy="3057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cubicBezTo>
                  <a:pt x="1964" y="0"/>
                  <a:pt x="1964" y="0"/>
                  <a:pt x="1964" y="0"/>
                </a:cubicBezTo>
                <a:cubicBezTo>
                  <a:pt x="859" y="0"/>
                  <a:pt x="0" y="1181"/>
                  <a:pt x="0" y="2700"/>
                </a:cubicBezTo>
                <a:cubicBezTo>
                  <a:pt x="0" y="18900"/>
                  <a:pt x="0" y="18900"/>
                  <a:pt x="0" y="18900"/>
                </a:cubicBezTo>
                <a:cubicBezTo>
                  <a:pt x="0" y="20419"/>
                  <a:pt x="859" y="21600"/>
                  <a:pt x="1964" y="21600"/>
                </a:cubicBezTo>
                <a:cubicBezTo>
                  <a:pt x="19636" y="21600"/>
                  <a:pt x="19636" y="21600"/>
                  <a:pt x="19636" y="21600"/>
                </a:cubicBezTo>
                <a:cubicBezTo>
                  <a:pt x="20741" y="21600"/>
                  <a:pt x="21600" y="20419"/>
                  <a:pt x="21600" y="18900"/>
                </a:cubicBezTo>
                <a:cubicBezTo>
                  <a:pt x="21600" y="2700"/>
                  <a:pt x="21600" y="2700"/>
                  <a:pt x="21600" y="2700"/>
                </a:cubicBezTo>
                <a:cubicBezTo>
                  <a:pt x="21600" y="1181"/>
                  <a:pt x="20741" y="0"/>
                  <a:pt x="19636" y="0"/>
                </a:cubicBezTo>
                <a:moveTo>
                  <a:pt x="1964" y="1350"/>
                </a:moveTo>
                <a:cubicBezTo>
                  <a:pt x="19636" y="1350"/>
                  <a:pt x="19636" y="1350"/>
                  <a:pt x="19636" y="1350"/>
                </a:cubicBezTo>
                <a:cubicBezTo>
                  <a:pt x="19759" y="1350"/>
                  <a:pt x="19882" y="1350"/>
                  <a:pt x="20005" y="1350"/>
                </a:cubicBezTo>
                <a:cubicBezTo>
                  <a:pt x="11414" y="13163"/>
                  <a:pt x="11414" y="13163"/>
                  <a:pt x="11414" y="13163"/>
                </a:cubicBezTo>
                <a:cubicBezTo>
                  <a:pt x="11291" y="13331"/>
                  <a:pt x="11045" y="13500"/>
                  <a:pt x="10800" y="13500"/>
                </a:cubicBezTo>
                <a:cubicBezTo>
                  <a:pt x="10555" y="13500"/>
                  <a:pt x="10309" y="13331"/>
                  <a:pt x="10186" y="13163"/>
                </a:cubicBezTo>
                <a:cubicBezTo>
                  <a:pt x="1595" y="1350"/>
                  <a:pt x="1595" y="1350"/>
                  <a:pt x="1595" y="1350"/>
                </a:cubicBezTo>
                <a:cubicBezTo>
                  <a:pt x="1718" y="1350"/>
                  <a:pt x="1841" y="1350"/>
                  <a:pt x="1964" y="1350"/>
                </a:cubicBezTo>
                <a:moveTo>
                  <a:pt x="982" y="18900"/>
                </a:moveTo>
                <a:cubicBezTo>
                  <a:pt x="982" y="2700"/>
                  <a:pt x="982" y="2700"/>
                  <a:pt x="982" y="2700"/>
                </a:cubicBezTo>
                <a:cubicBezTo>
                  <a:pt x="982" y="2700"/>
                  <a:pt x="982" y="2531"/>
                  <a:pt x="982" y="2531"/>
                </a:cubicBezTo>
                <a:cubicBezTo>
                  <a:pt x="7118" y="10800"/>
                  <a:pt x="7118" y="10800"/>
                  <a:pt x="7118" y="10800"/>
                </a:cubicBezTo>
                <a:cubicBezTo>
                  <a:pt x="982" y="19069"/>
                  <a:pt x="982" y="19069"/>
                  <a:pt x="982" y="19069"/>
                </a:cubicBezTo>
                <a:cubicBezTo>
                  <a:pt x="982" y="19069"/>
                  <a:pt x="982" y="18900"/>
                  <a:pt x="982" y="18900"/>
                </a:cubicBezTo>
                <a:moveTo>
                  <a:pt x="19636" y="20250"/>
                </a:moveTo>
                <a:cubicBezTo>
                  <a:pt x="1964" y="20250"/>
                  <a:pt x="1964" y="20250"/>
                  <a:pt x="1964" y="20250"/>
                </a:cubicBezTo>
                <a:cubicBezTo>
                  <a:pt x="1841" y="20250"/>
                  <a:pt x="1718" y="20250"/>
                  <a:pt x="1595" y="20250"/>
                </a:cubicBezTo>
                <a:cubicBezTo>
                  <a:pt x="7732" y="11812"/>
                  <a:pt x="7732" y="11812"/>
                  <a:pt x="7732" y="11812"/>
                </a:cubicBezTo>
                <a:cubicBezTo>
                  <a:pt x="9450" y="14006"/>
                  <a:pt x="9450" y="14006"/>
                  <a:pt x="9450" y="14006"/>
                </a:cubicBezTo>
                <a:cubicBezTo>
                  <a:pt x="9818" y="14512"/>
                  <a:pt x="10309" y="14850"/>
                  <a:pt x="10800" y="14850"/>
                </a:cubicBezTo>
                <a:cubicBezTo>
                  <a:pt x="11291" y="14850"/>
                  <a:pt x="11782" y="14512"/>
                  <a:pt x="12150" y="14006"/>
                </a:cubicBezTo>
                <a:cubicBezTo>
                  <a:pt x="13868" y="11812"/>
                  <a:pt x="13868" y="11812"/>
                  <a:pt x="13868" y="11812"/>
                </a:cubicBezTo>
                <a:cubicBezTo>
                  <a:pt x="20005" y="20250"/>
                  <a:pt x="20005" y="20250"/>
                  <a:pt x="20005" y="20250"/>
                </a:cubicBezTo>
                <a:cubicBezTo>
                  <a:pt x="19882" y="20250"/>
                  <a:pt x="19759" y="20250"/>
                  <a:pt x="19636" y="20250"/>
                </a:cubicBezTo>
                <a:moveTo>
                  <a:pt x="20618" y="18900"/>
                </a:moveTo>
                <a:cubicBezTo>
                  <a:pt x="20618" y="18900"/>
                  <a:pt x="20618" y="19069"/>
                  <a:pt x="20618" y="19069"/>
                </a:cubicBezTo>
                <a:cubicBezTo>
                  <a:pt x="14482" y="10800"/>
                  <a:pt x="14482" y="10800"/>
                  <a:pt x="14482" y="10800"/>
                </a:cubicBezTo>
                <a:cubicBezTo>
                  <a:pt x="20618" y="2531"/>
                  <a:pt x="20618" y="2531"/>
                  <a:pt x="20618" y="2531"/>
                </a:cubicBezTo>
                <a:cubicBezTo>
                  <a:pt x="20618" y="2531"/>
                  <a:pt x="20618" y="2700"/>
                  <a:pt x="20618" y="2700"/>
                </a:cubicBezTo>
                <a:lnTo>
                  <a:pt x="20618" y="18900"/>
                </a:lnTo>
                <a:close/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" name="Shape">
            <a:extLst>
              <a:ext uri="{FF2B5EF4-FFF2-40B4-BE49-F238E27FC236}">
                <a16:creationId xmlns:a16="http://schemas.microsoft.com/office/drawing/2014/main" id="{7C4B292D-CEF9-4919-9B23-02C92187FE5B}"/>
              </a:ext>
            </a:extLst>
          </p:cNvPr>
          <p:cNvSpPr/>
          <p:nvPr/>
        </p:nvSpPr>
        <p:spPr>
          <a:xfrm>
            <a:off x="11078058" y="4757950"/>
            <a:ext cx="420840" cy="41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982"/>
                </a:moveTo>
                <a:cubicBezTo>
                  <a:pt x="16691" y="982"/>
                  <a:pt x="20618" y="4909"/>
                  <a:pt x="20618" y="9818"/>
                </a:cubicBezTo>
                <a:cubicBezTo>
                  <a:pt x="20618" y="10064"/>
                  <a:pt x="20864" y="10309"/>
                  <a:pt x="21109" y="10309"/>
                </a:cubicBezTo>
                <a:cubicBezTo>
                  <a:pt x="21355" y="10309"/>
                  <a:pt x="21600" y="10064"/>
                  <a:pt x="21600" y="9818"/>
                </a:cubicBezTo>
                <a:cubicBezTo>
                  <a:pt x="21600" y="4418"/>
                  <a:pt x="17182" y="0"/>
                  <a:pt x="11782" y="0"/>
                </a:cubicBezTo>
                <a:cubicBezTo>
                  <a:pt x="11536" y="0"/>
                  <a:pt x="11291" y="245"/>
                  <a:pt x="11291" y="491"/>
                </a:cubicBezTo>
                <a:cubicBezTo>
                  <a:pt x="11291" y="736"/>
                  <a:pt x="11536" y="982"/>
                  <a:pt x="11782" y="982"/>
                </a:cubicBezTo>
                <a:moveTo>
                  <a:pt x="11782" y="5891"/>
                </a:moveTo>
                <a:cubicBezTo>
                  <a:pt x="13991" y="5891"/>
                  <a:pt x="15709" y="7609"/>
                  <a:pt x="15709" y="9818"/>
                </a:cubicBezTo>
                <a:cubicBezTo>
                  <a:pt x="15709" y="10064"/>
                  <a:pt x="15955" y="10309"/>
                  <a:pt x="16200" y="10309"/>
                </a:cubicBezTo>
                <a:cubicBezTo>
                  <a:pt x="16445" y="10309"/>
                  <a:pt x="16691" y="10064"/>
                  <a:pt x="16691" y="9818"/>
                </a:cubicBezTo>
                <a:cubicBezTo>
                  <a:pt x="16691" y="7118"/>
                  <a:pt x="14482" y="4909"/>
                  <a:pt x="11782" y="4909"/>
                </a:cubicBezTo>
                <a:cubicBezTo>
                  <a:pt x="11536" y="4909"/>
                  <a:pt x="11291" y="5155"/>
                  <a:pt x="11291" y="5400"/>
                </a:cubicBezTo>
                <a:cubicBezTo>
                  <a:pt x="11291" y="5645"/>
                  <a:pt x="11536" y="5891"/>
                  <a:pt x="11782" y="5891"/>
                </a:cubicBezTo>
                <a:moveTo>
                  <a:pt x="11782" y="10800"/>
                </a:moveTo>
                <a:cubicBezTo>
                  <a:pt x="12273" y="10800"/>
                  <a:pt x="12764" y="10309"/>
                  <a:pt x="12764" y="9818"/>
                </a:cubicBezTo>
                <a:cubicBezTo>
                  <a:pt x="12764" y="9327"/>
                  <a:pt x="12273" y="8836"/>
                  <a:pt x="11782" y="8836"/>
                </a:cubicBezTo>
                <a:cubicBezTo>
                  <a:pt x="11291" y="8836"/>
                  <a:pt x="10800" y="9327"/>
                  <a:pt x="10800" y="9818"/>
                </a:cubicBezTo>
                <a:cubicBezTo>
                  <a:pt x="10800" y="10309"/>
                  <a:pt x="11291" y="10800"/>
                  <a:pt x="11782" y="10800"/>
                </a:cubicBezTo>
                <a:moveTo>
                  <a:pt x="21600" y="17182"/>
                </a:moveTo>
                <a:cubicBezTo>
                  <a:pt x="21600" y="16814"/>
                  <a:pt x="21477" y="16445"/>
                  <a:pt x="21109" y="16077"/>
                </a:cubicBezTo>
                <a:cubicBezTo>
                  <a:pt x="21109" y="16077"/>
                  <a:pt x="20986" y="15955"/>
                  <a:pt x="20864" y="15955"/>
                </a:cubicBezTo>
                <a:cubicBezTo>
                  <a:pt x="16691" y="12641"/>
                  <a:pt x="16691" y="12641"/>
                  <a:pt x="16691" y="12641"/>
                </a:cubicBezTo>
                <a:cubicBezTo>
                  <a:pt x="16445" y="12395"/>
                  <a:pt x="16077" y="12273"/>
                  <a:pt x="15709" y="12273"/>
                </a:cubicBezTo>
                <a:cubicBezTo>
                  <a:pt x="15341" y="12273"/>
                  <a:pt x="15095" y="12395"/>
                  <a:pt x="14850" y="12518"/>
                </a:cubicBezTo>
                <a:cubicBezTo>
                  <a:pt x="13623" y="13745"/>
                  <a:pt x="13623" y="13745"/>
                  <a:pt x="13623" y="13745"/>
                </a:cubicBezTo>
                <a:cubicBezTo>
                  <a:pt x="13623" y="13745"/>
                  <a:pt x="13623" y="13745"/>
                  <a:pt x="13623" y="13745"/>
                </a:cubicBezTo>
                <a:cubicBezTo>
                  <a:pt x="13500" y="13991"/>
                  <a:pt x="13255" y="14114"/>
                  <a:pt x="12886" y="14114"/>
                </a:cubicBezTo>
                <a:cubicBezTo>
                  <a:pt x="12641" y="14114"/>
                  <a:pt x="12273" y="13868"/>
                  <a:pt x="12150" y="13623"/>
                </a:cubicBezTo>
                <a:cubicBezTo>
                  <a:pt x="12150" y="13623"/>
                  <a:pt x="12150" y="13623"/>
                  <a:pt x="12150" y="13623"/>
                </a:cubicBezTo>
                <a:cubicBezTo>
                  <a:pt x="10555" y="12518"/>
                  <a:pt x="9082" y="11168"/>
                  <a:pt x="7855" y="9450"/>
                </a:cubicBezTo>
                <a:cubicBezTo>
                  <a:pt x="7977" y="9450"/>
                  <a:pt x="7977" y="9450"/>
                  <a:pt x="7977" y="9450"/>
                </a:cubicBezTo>
                <a:cubicBezTo>
                  <a:pt x="7732" y="9327"/>
                  <a:pt x="7486" y="8959"/>
                  <a:pt x="7486" y="8714"/>
                </a:cubicBezTo>
                <a:cubicBezTo>
                  <a:pt x="7486" y="8345"/>
                  <a:pt x="7609" y="8100"/>
                  <a:pt x="7855" y="7977"/>
                </a:cubicBezTo>
                <a:cubicBezTo>
                  <a:pt x="7855" y="7977"/>
                  <a:pt x="7855" y="7977"/>
                  <a:pt x="7855" y="7977"/>
                </a:cubicBezTo>
                <a:cubicBezTo>
                  <a:pt x="8959" y="6750"/>
                  <a:pt x="8959" y="6750"/>
                  <a:pt x="8959" y="6750"/>
                </a:cubicBezTo>
                <a:cubicBezTo>
                  <a:pt x="9205" y="6505"/>
                  <a:pt x="9327" y="6259"/>
                  <a:pt x="9327" y="5891"/>
                </a:cubicBezTo>
                <a:cubicBezTo>
                  <a:pt x="9327" y="5523"/>
                  <a:pt x="9205" y="5155"/>
                  <a:pt x="8836" y="4909"/>
                </a:cubicBezTo>
                <a:cubicBezTo>
                  <a:pt x="5645" y="736"/>
                  <a:pt x="5645" y="736"/>
                  <a:pt x="5645" y="736"/>
                </a:cubicBezTo>
                <a:cubicBezTo>
                  <a:pt x="5645" y="614"/>
                  <a:pt x="5523" y="491"/>
                  <a:pt x="5400" y="491"/>
                </a:cubicBezTo>
                <a:cubicBezTo>
                  <a:pt x="5155" y="123"/>
                  <a:pt x="4786" y="0"/>
                  <a:pt x="4418" y="0"/>
                </a:cubicBezTo>
                <a:cubicBezTo>
                  <a:pt x="2455" y="0"/>
                  <a:pt x="0" y="2332"/>
                  <a:pt x="0" y="5155"/>
                </a:cubicBezTo>
                <a:cubicBezTo>
                  <a:pt x="0" y="5891"/>
                  <a:pt x="123" y="6627"/>
                  <a:pt x="491" y="7364"/>
                </a:cubicBezTo>
                <a:cubicBezTo>
                  <a:pt x="491" y="7364"/>
                  <a:pt x="491" y="7364"/>
                  <a:pt x="491" y="7364"/>
                </a:cubicBezTo>
                <a:cubicBezTo>
                  <a:pt x="3436" y="13255"/>
                  <a:pt x="8345" y="18164"/>
                  <a:pt x="14236" y="21109"/>
                </a:cubicBezTo>
                <a:cubicBezTo>
                  <a:pt x="14236" y="21109"/>
                  <a:pt x="14236" y="21109"/>
                  <a:pt x="14236" y="21109"/>
                </a:cubicBezTo>
                <a:cubicBezTo>
                  <a:pt x="14850" y="21477"/>
                  <a:pt x="15709" y="21600"/>
                  <a:pt x="16445" y="21600"/>
                </a:cubicBezTo>
                <a:cubicBezTo>
                  <a:pt x="19268" y="21600"/>
                  <a:pt x="21600" y="19145"/>
                  <a:pt x="21600" y="17182"/>
                </a:cubicBezTo>
                <a:cubicBezTo>
                  <a:pt x="21600" y="17182"/>
                  <a:pt x="21600" y="17182"/>
                  <a:pt x="21600" y="17182"/>
                </a:cubicBezTo>
                <a:close/>
                <a:moveTo>
                  <a:pt x="16445" y="20618"/>
                </a:moveTo>
                <a:cubicBezTo>
                  <a:pt x="15832" y="20618"/>
                  <a:pt x="15218" y="20495"/>
                  <a:pt x="14605" y="20250"/>
                </a:cubicBezTo>
                <a:cubicBezTo>
                  <a:pt x="14605" y="20250"/>
                  <a:pt x="14605" y="20127"/>
                  <a:pt x="14482" y="20127"/>
                </a:cubicBezTo>
                <a:cubicBezTo>
                  <a:pt x="8959" y="17305"/>
                  <a:pt x="4295" y="12641"/>
                  <a:pt x="1473" y="7118"/>
                </a:cubicBezTo>
                <a:cubicBezTo>
                  <a:pt x="1473" y="6995"/>
                  <a:pt x="1350" y="6995"/>
                  <a:pt x="1350" y="6995"/>
                </a:cubicBezTo>
                <a:cubicBezTo>
                  <a:pt x="1105" y="6382"/>
                  <a:pt x="982" y="5768"/>
                  <a:pt x="982" y="5155"/>
                </a:cubicBezTo>
                <a:cubicBezTo>
                  <a:pt x="982" y="2823"/>
                  <a:pt x="3068" y="982"/>
                  <a:pt x="4418" y="982"/>
                </a:cubicBezTo>
                <a:cubicBezTo>
                  <a:pt x="4541" y="982"/>
                  <a:pt x="4664" y="1105"/>
                  <a:pt x="4786" y="1105"/>
                </a:cubicBezTo>
                <a:cubicBezTo>
                  <a:pt x="4786" y="1105"/>
                  <a:pt x="4786" y="1105"/>
                  <a:pt x="4786" y="1227"/>
                </a:cubicBezTo>
                <a:cubicBezTo>
                  <a:pt x="4786" y="1227"/>
                  <a:pt x="4909" y="1227"/>
                  <a:pt x="4909" y="1350"/>
                </a:cubicBezTo>
                <a:cubicBezTo>
                  <a:pt x="8100" y="5400"/>
                  <a:pt x="8100" y="5400"/>
                  <a:pt x="8100" y="5400"/>
                </a:cubicBezTo>
                <a:cubicBezTo>
                  <a:pt x="8100" y="5523"/>
                  <a:pt x="8223" y="5523"/>
                  <a:pt x="8223" y="5523"/>
                </a:cubicBezTo>
                <a:cubicBezTo>
                  <a:pt x="8223" y="5645"/>
                  <a:pt x="8345" y="5768"/>
                  <a:pt x="8345" y="5891"/>
                </a:cubicBezTo>
                <a:cubicBezTo>
                  <a:pt x="8345" y="6014"/>
                  <a:pt x="8345" y="6014"/>
                  <a:pt x="8223" y="6136"/>
                </a:cubicBezTo>
                <a:cubicBezTo>
                  <a:pt x="7118" y="7241"/>
                  <a:pt x="7118" y="7241"/>
                  <a:pt x="7118" y="7241"/>
                </a:cubicBezTo>
                <a:cubicBezTo>
                  <a:pt x="7118" y="7241"/>
                  <a:pt x="7118" y="7241"/>
                  <a:pt x="7118" y="7241"/>
                </a:cubicBezTo>
                <a:cubicBezTo>
                  <a:pt x="6750" y="7609"/>
                  <a:pt x="6505" y="8100"/>
                  <a:pt x="6505" y="8714"/>
                </a:cubicBezTo>
                <a:cubicBezTo>
                  <a:pt x="6505" y="9205"/>
                  <a:pt x="6750" y="9695"/>
                  <a:pt x="7118" y="10064"/>
                </a:cubicBezTo>
                <a:cubicBezTo>
                  <a:pt x="7118" y="10064"/>
                  <a:pt x="7118" y="10064"/>
                  <a:pt x="7118" y="10064"/>
                </a:cubicBezTo>
                <a:cubicBezTo>
                  <a:pt x="8345" y="11782"/>
                  <a:pt x="9818" y="13255"/>
                  <a:pt x="11536" y="14482"/>
                </a:cubicBezTo>
                <a:cubicBezTo>
                  <a:pt x="11536" y="14482"/>
                  <a:pt x="11536" y="14482"/>
                  <a:pt x="11536" y="14482"/>
                </a:cubicBezTo>
                <a:cubicBezTo>
                  <a:pt x="11905" y="14850"/>
                  <a:pt x="12395" y="15095"/>
                  <a:pt x="12886" y="15095"/>
                </a:cubicBezTo>
                <a:cubicBezTo>
                  <a:pt x="13377" y="15095"/>
                  <a:pt x="13868" y="14850"/>
                  <a:pt x="14236" y="14482"/>
                </a:cubicBezTo>
                <a:cubicBezTo>
                  <a:pt x="14359" y="14482"/>
                  <a:pt x="14359" y="14482"/>
                  <a:pt x="14359" y="14482"/>
                </a:cubicBezTo>
                <a:cubicBezTo>
                  <a:pt x="15464" y="13377"/>
                  <a:pt x="15464" y="13377"/>
                  <a:pt x="15464" y="13377"/>
                </a:cubicBezTo>
                <a:cubicBezTo>
                  <a:pt x="15586" y="13255"/>
                  <a:pt x="15586" y="13255"/>
                  <a:pt x="15709" y="13255"/>
                </a:cubicBezTo>
                <a:cubicBezTo>
                  <a:pt x="15832" y="13255"/>
                  <a:pt x="15955" y="13377"/>
                  <a:pt x="16077" y="13377"/>
                </a:cubicBezTo>
                <a:cubicBezTo>
                  <a:pt x="16077" y="13377"/>
                  <a:pt x="16077" y="13500"/>
                  <a:pt x="16077" y="13500"/>
                </a:cubicBezTo>
                <a:cubicBezTo>
                  <a:pt x="20250" y="16691"/>
                  <a:pt x="20250" y="16691"/>
                  <a:pt x="20250" y="16691"/>
                </a:cubicBezTo>
                <a:cubicBezTo>
                  <a:pt x="20373" y="16691"/>
                  <a:pt x="20373" y="16691"/>
                  <a:pt x="20373" y="16814"/>
                </a:cubicBezTo>
                <a:cubicBezTo>
                  <a:pt x="20373" y="16814"/>
                  <a:pt x="20495" y="16814"/>
                  <a:pt x="20495" y="16814"/>
                </a:cubicBezTo>
                <a:cubicBezTo>
                  <a:pt x="20495" y="16936"/>
                  <a:pt x="20618" y="16936"/>
                  <a:pt x="20618" y="17182"/>
                </a:cubicBezTo>
                <a:cubicBezTo>
                  <a:pt x="20618" y="17182"/>
                  <a:pt x="20618" y="17182"/>
                  <a:pt x="20618" y="17305"/>
                </a:cubicBezTo>
                <a:cubicBezTo>
                  <a:pt x="20495" y="18655"/>
                  <a:pt x="18777" y="20618"/>
                  <a:pt x="16445" y="20618"/>
                </a:cubicBezTo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lIns="45719" rIns="45719"/>
          <a:lstStyle/>
          <a:p>
            <a:endParaRPr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7" name="Shape">
            <a:extLst>
              <a:ext uri="{FF2B5EF4-FFF2-40B4-BE49-F238E27FC236}">
                <a16:creationId xmlns:a16="http://schemas.microsoft.com/office/drawing/2014/main" id="{E2DC886A-007D-4DA5-81C8-AB28C9D437A7}"/>
              </a:ext>
            </a:extLst>
          </p:cNvPr>
          <p:cNvSpPr/>
          <p:nvPr/>
        </p:nvSpPr>
        <p:spPr>
          <a:xfrm>
            <a:off x="11109776" y="3758551"/>
            <a:ext cx="391340" cy="539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94" y="0"/>
                  <a:pt x="0" y="3559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59"/>
                  <a:pt x="16706" y="0"/>
                  <a:pt x="10800" y="0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0"/>
                  <a:pt x="5569" y="982"/>
                  <a:pt x="10800" y="982"/>
                </a:cubicBezTo>
                <a:cubicBezTo>
                  <a:pt x="16031" y="982"/>
                  <a:pt x="20250" y="4050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3927"/>
                </a:moveTo>
                <a:cubicBezTo>
                  <a:pt x="7762" y="3927"/>
                  <a:pt x="5400" y="5645"/>
                  <a:pt x="5400" y="7855"/>
                </a:cubicBezTo>
                <a:cubicBezTo>
                  <a:pt x="5400" y="10064"/>
                  <a:pt x="7762" y="11782"/>
                  <a:pt x="10800" y="11782"/>
                </a:cubicBezTo>
                <a:cubicBezTo>
                  <a:pt x="13837" y="11782"/>
                  <a:pt x="16200" y="10064"/>
                  <a:pt x="16200" y="7855"/>
                </a:cubicBezTo>
                <a:cubicBezTo>
                  <a:pt x="16200" y="5645"/>
                  <a:pt x="13837" y="3927"/>
                  <a:pt x="10800" y="3927"/>
                </a:cubicBezTo>
                <a:moveTo>
                  <a:pt x="10800" y="10800"/>
                </a:moveTo>
                <a:cubicBezTo>
                  <a:pt x="8606" y="10800"/>
                  <a:pt x="6750" y="9450"/>
                  <a:pt x="6750" y="7855"/>
                </a:cubicBezTo>
                <a:cubicBezTo>
                  <a:pt x="6750" y="6259"/>
                  <a:pt x="8606" y="4909"/>
                  <a:pt x="10800" y="4909"/>
                </a:cubicBezTo>
                <a:cubicBezTo>
                  <a:pt x="12994" y="4909"/>
                  <a:pt x="14850" y="6259"/>
                  <a:pt x="14850" y="7855"/>
                </a:cubicBezTo>
                <a:cubicBezTo>
                  <a:pt x="14850" y="9450"/>
                  <a:pt x="12994" y="10800"/>
                  <a:pt x="10800" y="10800"/>
                </a:cubicBezTo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CB114C5-BF33-4F0C-A0CD-813F83F68425}"/>
              </a:ext>
            </a:extLst>
          </p:cNvPr>
          <p:cNvSpPr txBox="1"/>
          <p:nvPr/>
        </p:nvSpPr>
        <p:spPr>
          <a:xfrm>
            <a:off x="11732695" y="6997163"/>
            <a:ext cx="3917689" cy="46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19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@BOCSAR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76" y="3483567"/>
            <a:ext cx="1568249" cy="712840"/>
          </a:xfrm>
          <a:prstGeom prst="rect">
            <a:avLst/>
          </a:prstGeom>
        </p:spPr>
      </p:pic>
      <p:sp>
        <p:nvSpPr>
          <p:cNvPr id="91" name="Shape">
            <a:extLst>
              <a:ext uri="{FF2B5EF4-FFF2-40B4-BE49-F238E27FC236}">
                <a16:creationId xmlns:a16="http://schemas.microsoft.com/office/drawing/2014/main" id="{51AF737E-8945-4846-BE3A-971B7542353C}"/>
              </a:ext>
            </a:extLst>
          </p:cNvPr>
          <p:cNvSpPr/>
          <p:nvPr/>
        </p:nvSpPr>
        <p:spPr>
          <a:xfrm>
            <a:off x="11083771" y="6222853"/>
            <a:ext cx="448899" cy="450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786" y="0"/>
                  <a:pt x="0" y="4786"/>
                  <a:pt x="0" y="10800"/>
                </a:cubicBezTo>
                <a:cubicBezTo>
                  <a:pt x="0" y="16814"/>
                  <a:pt x="4786" y="21600"/>
                  <a:pt x="10800" y="21600"/>
                </a:cubicBezTo>
                <a:cubicBezTo>
                  <a:pt x="16814" y="21600"/>
                  <a:pt x="21600" y="16814"/>
                  <a:pt x="21600" y="10800"/>
                </a:cubicBezTo>
                <a:cubicBezTo>
                  <a:pt x="21600" y="4786"/>
                  <a:pt x="16814" y="0"/>
                  <a:pt x="10800" y="0"/>
                </a:cubicBezTo>
                <a:moveTo>
                  <a:pt x="7855" y="1473"/>
                </a:moveTo>
                <a:cubicBezTo>
                  <a:pt x="7732" y="1595"/>
                  <a:pt x="7486" y="1841"/>
                  <a:pt x="7241" y="2209"/>
                </a:cubicBezTo>
                <a:cubicBezTo>
                  <a:pt x="7241" y="2209"/>
                  <a:pt x="7241" y="2209"/>
                  <a:pt x="7241" y="2209"/>
                </a:cubicBezTo>
                <a:cubicBezTo>
                  <a:pt x="6873" y="2823"/>
                  <a:pt x="6505" y="3436"/>
                  <a:pt x="6136" y="4173"/>
                </a:cubicBezTo>
                <a:cubicBezTo>
                  <a:pt x="6136" y="4173"/>
                  <a:pt x="6136" y="4173"/>
                  <a:pt x="6136" y="4173"/>
                </a:cubicBezTo>
                <a:cubicBezTo>
                  <a:pt x="6136" y="4295"/>
                  <a:pt x="6136" y="4295"/>
                  <a:pt x="6136" y="4418"/>
                </a:cubicBezTo>
                <a:cubicBezTo>
                  <a:pt x="5523" y="4050"/>
                  <a:pt x="4909" y="3682"/>
                  <a:pt x="4418" y="3314"/>
                </a:cubicBezTo>
                <a:cubicBezTo>
                  <a:pt x="5400" y="2455"/>
                  <a:pt x="6627" y="1841"/>
                  <a:pt x="7855" y="1473"/>
                </a:cubicBezTo>
                <a:moveTo>
                  <a:pt x="3805" y="3927"/>
                </a:moveTo>
                <a:cubicBezTo>
                  <a:pt x="4295" y="4418"/>
                  <a:pt x="5032" y="4909"/>
                  <a:pt x="5768" y="5277"/>
                </a:cubicBezTo>
                <a:cubicBezTo>
                  <a:pt x="5768" y="5277"/>
                  <a:pt x="5768" y="5400"/>
                  <a:pt x="5645" y="5400"/>
                </a:cubicBezTo>
                <a:cubicBezTo>
                  <a:pt x="5523" y="6136"/>
                  <a:pt x="5277" y="6995"/>
                  <a:pt x="5155" y="7732"/>
                </a:cubicBezTo>
                <a:cubicBezTo>
                  <a:pt x="5155" y="7855"/>
                  <a:pt x="5155" y="7977"/>
                  <a:pt x="5155" y="8100"/>
                </a:cubicBezTo>
                <a:cubicBezTo>
                  <a:pt x="5032" y="8468"/>
                  <a:pt x="5032" y="8714"/>
                  <a:pt x="5032" y="9082"/>
                </a:cubicBezTo>
                <a:cubicBezTo>
                  <a:pt x="5032" y="9205"/>
                  <a:pt x="4909" y="9327"/>
                  <a:pt x="4909" y="9450"/>
                </a:cubicBezTo>
                <a:cubicBezTo>
                  <a:pt x="4909" y="9695"/>
                  <a:pt x="4909" y="10064"/>
                  <a:pt x="4909" y="10309"/>
                </a:cubicBezTo>
                <a:cubicBezTo>
                  <a:pt x="982" y="10309"/>
                  <a:pt x="982" y="10309"/>
                  <a:pt x="982" y="10309"/>
                </a:cubicBezTo>
                <a:cubicBezTo>
                  <a:pt x="1105" y="7855"/>
                  <a:pt x="2209" y="5645"/>
                  <a:pt x="3805" y="3927"/>
                </a:cubicBezTo>
                <a:moveTo>
                  <a:pt x="982" y="11291"/>
                </a:moveTo>
                <a:cubicBezTo>
                  <a:pt x="4909" y="11291"/>
                  <a:pt x="4909" y="11291"/>
                  <a:pt x="4909" y="11291"/>
                </a:cubicBezTo>
                <a:cubicBezTo>
                  <a:pt x="4909" y="11536"/>
                  <a:pt x="4909" y="11905"/>
                  <a:pt x="4909" y="12150"/>
                </a:cubicBezTo>
                <a:cubicBezTo>
                  <a:pt x="4909" y="12273"/>
                  <a:pt x="5032" y="12395"/>
                  <a:pt x="5032" y="12518"/>
                </a:cubicBezTo>
                <a:cubicBezTo>
                  <a:pt x="5032" y="12886"/>
                  <a:pt x="5032" y="13132"/>
                  <a:pt x="5155" y="13500"/>
                </a:cubicBezTo>
                <a:cubicBezTo>
                  <a:pt x="5155" y="13623"/>
                  <a:pt x="5155" y="13745"/>
                  <a:pt x="5155" y="13868"/>
                </a:cubicBezTo>
                <a:cubicBezTo>
                  <a:pt x="5277" y="14605"/>
                  <a:pt x="5523" y="15464"/>
                  <a:pt x="5645" y="16200"/>
                </a:cubicBezTo>
                <a:cubicBezTo>
                  <a:pt x="5768" y="16200"/>
                  <a:pt x="5768" y="16323"/>
                  <a:pt x="5768" y="16323"/>
                </a:cubicBezTo>
                <a:cubicBezTo>
                  <a:pt x="5032" y="16691"/>
                  <a:pt x="4295" y="17182"/>
                  <a:pt x="3805" y="17673"/>
                </a:cubicBezTo>
                <a:cubicBezTo>
                  <a:pt x="2209" y="15955"/>
                  <a:pt x="1105" y="13745"/>
                  <a:pt x="982" y="11291"/>
                </a:cubicBezTo>
                <a:moveTo>
                  <a:pt x="4418" y="18286"/>
                </a:moveTo>
                <a:cubicBezTo>
                  <a:pt x="4909" y="17918"/>
                  <a:pt x="5523" y="17550"/>
                  <a:pt x="6136" y="17182"/>
                </a:cubicBezTo>
                <a:cubicBezTo>
                  <a:pt x="6136" y="17305"/>
                  <a:pt x="6136" y="17305"/>
                  <a:pt x="6136" y="17427"/>
                </a:cubicBezTo>
                <a:cubicBezTo>
                  <a:pt x="6136" y="17427"/>
                  <a:pt x="6136" y="17427"/>
                  <a:pt x="6136" y="17427"/>
                </a:cubicBezTo>
                <a:cubicBezTo>
                  <a:pt x="6505" y="18164"/>
                  <a:pt x="6873" y="18777"/>
                  <a:pt x="7241" y="19391"/>
                </a:cubicBezTo>
                <a:cubicBezTo>
                  <a:pt x="7241" y="19391"/>
                  <a:pt x="7241" y="19391"/>
                  <a:pt x="7241" y="19391"/>
                </a:cubicBezTo>
                <a:cubicBezTo>
                  <a:pt x="7486" y="19759"/>
                  <a:pt x="7732" y="20005"/>
                  <a:pt x="7855" y="20127"/>
                </a:cubicBezTo>
                <a:cubicBezTo>
                  <a:pt x="6627" y="19759"/>
                  <a:pt x="5400" y="19145"/>
                  <a:pt x="4418" y="18286"/>
                </a:cubicBezTo>
                <a:moveTo>
                  <a:pt x="10309" y="20618"/>
                </a:moveTo>
                <a:cubicBezTo>
                  <a:pt x="8959" y="20250"/>
                  <a:pt x="7732" y="18900"/>
                  <a:pt x="6995" y="16814"/>
                </a:cubicBezTo>
                <a:cubicBezTo>
                  <a:pt x="7977" y="16445"/>
                  <a:pt x="9082" y="16323"/>
                  <a:pt x="10309" y="16200"/>
                </a:cubicBezTo>
                <a:lnTo>
                  <a:pt x="10309" y="20618"/>
                </a:lnTo>
                <a:close/>
                <a:moveTo>
                  <a:pt x="10309" y="15218"/>
                </a:moveTo>
                <a:cubicBezTo>
                  <a:pt x="8959" y="15341"/>
                  <a:pt x="7732" y="15586"/>
                  <a:pt x="6627" y="15955"/>
                </a:cubicBezTo>
                <a:cubicBezTo>
                  <a:pt x="6259" y="14605"/>
                  <a:pt x="5891" y="13009"/>
                  <a:pt x="5891" y="11291"/>
                </a:cubicBezTo>
                <a:cubicBezTo>
                  <a:pt x="10309" y="11291"/>
                  <a:pt x="10309" y="11291"/>
                  <a:pt x="10309" y="11291"/>
                </a:cubicBezTo>
                <a:lnTo>
                  <a:pt x="10309" y="15218"/>
                </a:lnTo>
                <a:close/>
                <a:moveTo>
                  <a:pt x="10309" y="10309"/>
                </a:moveTo>
                <a:cubicBezTo>
                  <a:pt x="5891" y="10309"/>
                  <a:pt x="5891" y="10309"/>
                  <a:pt x="5891" y="10309"/>
                </a:cubicBezTo>
                <a:cubicBezTo>
                  <a:pt x="5891" y="8591"/>
                  <a:pt x="6259" y="6995"/>
                  <a:pt x="6627" y="5645"/>
                </a:cubicBezTo>
                <a:cubicBezTo>
                  <a:pt x="7732" y="6014"/>
                  <a:pt x="8959" y="6259"/>
                  <a:pt x="10309" y="6382"/>
                </a:cubicBezTo>
                <a:lnTo>
                  <a:pt x="10309" y="10309"/>
                </a:lnTo>
                <a:close/>
                <a:moveTo>
                  <a:pt x="10309" y="5400"/>
                </a:moveTo>
                <a:cubicBezTo>
                  <a:pt x="9082" y="5277"/>
                  <a:pt x="7977" y="5155"/>
                  <a:pt x="6995" y="4786"/>
                </a:cubicBezTo>
                <a:cubicBezTo>
                  <a:pt x="7732" y="2700"/>
                  <a:pt x="8959" y="1350"/>
                  <a:pt x="10309" y="982"/>
                </a:cubicBezTo>
                <a:lnTo>
                  <a:pt x="10309" y="5400"/>
                </a:lnTo>
                <a:close/>
                <a:moveTo>
                  <a:pt x="20618" y="10309"/>
                </a:moveTo>
                <a:cubicBezTo>
                  <a:pt x="16691" y="10309"/>
                  <a:pt x="16691" y="10309"/>
                  <a:pt x="16691" y="10309"/>
                </a:cubicBezTo>
                <a:cubicBezTo>
                  <a:pt x="16691" y="10064"/>
                  <a:pt x="16691" y="9695"/>
                  <a:pt x="16691" y="9450"/>
                </a:cubicBezTo>
                <a:cubicBezTo>
                  <a:pt x="16691" y="9327"/>
                  <a:pt x="16568" y="9205"/>
                  <a:pt x="16568" y="9082"/>
                </a:cubicBezTo>
                <a:cubicBezTo>
                  <a:pt x="16568" y="8714"/>
                  <a:pt x="16568" y="8468"/>
                  <a:pt x="16445" y="8100"/>
                </a:cubicBezTo>
                <a:cubicBezTo>
                  <a:pt x="16445" y="7977"/>
                  <a:pt x="16445" y="7855"/>
                  <a:pt x="16445" y="7732"/>
                </a:cubicBezTo>
                <a:cubicBezTo>
                  <a:pt x="16323" y="6995"/>
                  <a:pt x="16077" y="6136"/>
                  <a:pt x="15955" y="5400"/>
                </a:cubicBezTo>
                <a:cubicBezTo>
                  <a:pt x="15832" y="5400"/>
                  <a:pt x="15832" y="5277"/>
                  <a:pt x="15832" y="5277"/>
                </a:cubicBezTo>
                <a:cubicBezTo>
                  <a:pt x="16568" y="4909"/>
                  <a:pt x="17305" y="4418"/>
                  <a:pt x="17795" y="3927"/>
                </a:cubicBezTo>
                <a:cubicBezTo>
                  <a:pt x="19391" y="5645"/>
                  <a:pt x="20495" y="7855"/>
                  <a:pt x="20618" y="10309"/>
                </a:cubicBezTo>
                <a:moveTo>
                  <a:pt x="17182" y="3314"/>
                </a:moveTo>
                <a:cubicBezTo>
                  <a:pt x="16691" y="3682"/>
                  <a:pt x="16077" y="4050"/>
                  <a:pt x="15464" y="4418"/>
                </a:cubicBezTo>
                <a:cubicBezTo>
                  <a:pt x="15464" y="4295"/>
                  <a:pt x="15464" y="4295"/>
                  <a:pt x="15464" y="4173"/>
                </a:cubicBezTo>
                <a:cubicBezTo>
                  <a:pt x="15464" y="4173"/>
                  <a:pt x="15464" y="4173"/>
                  <a:pt x="15464" y="4173"/>
                </a:cubicBezTo>
                <a:cubicBezTo>
                  <a:pt x="15095" y="3436"/>
                  <a:pt x="14727" y="2823"/>
                  <a:pt x="14359" y="2209"/>
                </a:cubicBezTo>
                <a:cubicBezTo>
                  <a:pt x="14359" y="2209"/>
                  <a:pt x="14359" y="2209"/>
                  <a:pt x="14359" y="2209"/>
                </a:cubicBezTo>
                <a:cubicBezTo>
                  <a:pt x="14114" y="1841"/>
                  <a:pt x="13868" y="1595"/>
                  <a:pt x="13745" y="1473"/>
                </a:cubicBezTo>
                <a:cubicBezTo>
                  <a:pt x="14973" y="1841"/>
                  <a:pt x="16200" y="2455"/>
                  <a:pt x="17182" y="3314"/>
                </a:cubicBezTo>
                <a:moveTo>
                  <a:pt x="11291" y="982"/>
                </a:moveTo>
                <a:cubicBezTo>
                  <a:pt x="12641" y="1350"/>
                  <a:pt x="13868" y="2700"/>
                  <a:pt x="14605" y="4786"/>
                </a:cubicBezTo>
                <a:cubicBezTo>
                  <a:pt x="13623" y="5155"/>
                  <a:pt x="12518" y="5277"/>
                  <a:pt x="11291" y="5400"/>
                </a:cubicBezTo>
                <a:lnTo>
                  <a:pt x="11291" y="982"/>
                </a:lnTo>
                <a:close/>
                <a:moveTo>
                  <a:pt x="11291" y="6382"/>
                </a:moveTo>
                <a:cubicBezTo>
                  <a:pt x="12641" y="6259"/>
                  <a:pt x="13868" y="6014"/>
                  <a:pt x="14973" y="5645"/>
                </a:cubicBezTo>
                <a:cubicBezTo>
                  <a:pt x="15341" y="6995"/>
                  <a:pt x="15709" y="8591"/>
                  <a:pt x="15709" y="10309"/>
                </a:cubicBezTo>
                <a:cubicBezTo>
                  <a:pt x="11291" y="10309"/>
                  <a:pt x="11291" y="10309"/>
                  <a:pt x="11291" y="10309"/>
                </a:cubicBezTo>
                <a:lnTo>
                  <a:pt x="11291" y="6382"/>
                </a:lnTo>
                <a:close/>
                <a:moveTo>
                  <a:pt x="11291" y="11291"/>
                </a:moveTo>
                <a:cubicBezTo>
                  <a:pt x="15709" y="11291"/>
                  <a:pt x="15709" y="11291"/>
                  <a:pt x="15709" y="11291"/>
                </a:cubicBezTo>
                <a:cubicBezTo>
                  <a:pt x="15709" y="13009"/>
                  <a:pt x="15341" y="14605"/>
                  <a:pt x="14973" y="15955"/>
                </a:cubicBezTo>
                <a:cubicBezTo>
                  <a:pt x="13868" y="15586"/>
                  <a:pt x="12641" y="15341"/>
                  <a:pt x="11291" y="15218"/>
                </a:cubicBezTo>
                <a:lnTo>
                  <a:pt x="11291" y="11291"/>
                </a:lnTo>
                <a:close/>
                <a:moveTo>
                  <a:pt x="11291" y="20618"/>
                </a:moveTo>
                <a:cubicBezTo>
                  <a:pt x="11291" y="16200"/>
                  <a:pt x="11291" y="16200"/>
                  <a:pt x="11291" y="16200"/>
                </a:cubicBezTo>
                <a:cubicBezTo>
                  <a:pt x="12518" y="16323"/>
                  <a:pt x="13623" y="16445"/>
                  <a:pt x="14605" y="16814"/>
                </a:cubicBezTo>
                <a:cubicBezTo>
                  <a:pt x="13868" y="18900"/>
                  <a:pt x="12641" y="20250"/>
                  <a:pt x="11291" y="20618"/>
                </a:cubicBezTo>
                <a:moveTo>
                  <a:pt x="13745" y="20127"/>
                </a:moveTo>
                <a:cubicBezTo>
                  <a:pt x="13868" y="20005"/>
                  <a:pt x="14114" y="19759"/>
                  <a:pt x="14359" y="19391"/>
                </a:cubicBezTo>
                <a:cubicBezTo>
                  <a:pt x="14359" y="19391"/>
                  <a:pt x="14359" y="19391"/>
                  <a:pt x="14359" y="19391"/>
                </a:cubicBezTo>
                <a:cubicBezTo>
                  <a:pt x="14727" y="18777"/>
                  <a:pt x="15095" y="18164"/>
                  <a:pt x="15464" y="17427"/>
                </a:cubicBezTo>
                <a:cubicBezTo>
                  <a:pt x="15464" y="17427"/>
                  <a:pt x="15464" y="17427"/>
                  <a:pt x="15464" y="17427"/>
                </a:cubicBezTo>
                <a:cubicBezTo>
                  <a:pt x="15464" y="17305"/>
                  <a:pt x="15464" y="17305"/>
                  <a:pt x="15464" y="17182"/>
                </a:cubicBezTo>
                <a:cubicBezTo>
                  <a:pt x="16077" y="17550"/>
                  <a:pt x="16691" y="17918"/>
                  <a:pt x="17182" y="18286"/>
                </a:cubicBezTo>
                <a:cubicBezTo>
                  <a:pt x="16200" y="19145"/>
                  <a:pt x="14973" y="19759"/>
                  <a:pt x="13745" y="20127"/>
                </a:cubicBezTo>
                <a:moveTo>
                  <a:pt x="17795" y="17673"/>
                </a:moveTo>
                <a:cubicBezTo>
                  <a:pt x="17305" y="17182"/>
                  <a:pt x="16568" y="16691"/>
                  <a:pt x="15832" y="16323"/>
                </a:cubicBezTo>
                <a:cubicBezTo>
                  <a:pt x="15832" y="16323"/>
                  <a:pt x="15832" y="16200"/>
                  <a:pt x="15955" y="16200"/>
                </a:cubicBezTo>
                <a:cubicBezTo>
                  <a:pt x="16077" y="15464"/>
                  <a:pt x="16323" y="14605"/>
                  <a:pt x="16445" y="13868"/>
                </a:cubicBezTo>
                <a:cubicBezTo>
                  <a:pt x="16445" y="13745"/>
                  <a:pt x="16445" y="13623"/>
                  <a:pt x="16445" y="13500"/>
                </a:cubicBezTo>
                <a:cubicBezTo>
                  <a:pt x="16568" y="13132"/>
                  <a:pt x="16568" y="12886"/>
                  <a:pt x="16568" y="12518"/>
                </a:cubicBezTo>
                <a:cubicBezTo>
                  <a:pt x="16568" y="12395"/>
                  <a:pt x="16691" y="12273"/>
                  <a:pt x="16691" y="12150"/>
                </a:cubicBezTo>
                <a:cubicBezTo>
                  <a:pt x="16691" y="11905"/>
                  <a:pt x="16691" y="11536"/>
                  <a:pt x="16691" y="11291"/>
                </a:cubicBezTo>
                <a:cubicBezTo>
                  <a:pt x="20618" y="11291"/>
                  <a:pt x="20618" y="11291"/>
                  <a:pt x="20618" y="11291"/>
                </a:cubicBezTo>
                <a:cubicBezTo>
                  <a:pt x="20495" y="13745"/>
                  <a:pt x="19391" y="15955"/>
                  <a:pt x="17795" y="17673"/>
                </a:cubicBezTo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CB995F-691C-4F48-9B1E-EB01A40F4FBD}"/>
              </a:ext>
            </a:extLst>
          </p:cNvPr>
          <p:cNvGrpSpPr/>
          <p:nvPr/>
        </p:nvGrpSpPr>
        <p:grpSpPr>
          <a:xfrm>
            <a:off x="751840" y="4503078"/>
            <a:ext cx="4876133" cy="1868385"/>
            <a:chOff x="751840" y="4679357"/>
            <a:chExt cx="4876133" cy="1868385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51DAC64-BFD9-402B-8946-ACE691A1F967}"/>
                </a:ext>
              </a:extLst>
            </p:cNvPr>
            <p:cNvSpPr txBox="1"/>
            <p:nvPr/>
          </p:nvSpPr>
          <p:spPr>
            <a:xfrm>
              <a:off x="756791" y="4679357"/>
              <a:ext cx="4871182" cy="508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6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Acknowledgements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1455688-D557-47C9-902B-CDB795818871}"/>
                </a:ext>
              </a:extLst>
            </p:cNvPr>
            <p:cNvSpPr txBox="1"/>
            <p:nvPr/>
          </p:nvSpPr>
          <p:spPr>
            <a:xfrm>
              <a:off x="751840" y="5260530"/>
              <a:ext cx="4876133" cy="1287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CSI (Rachael Harper), NSW CRES (Simon </a:t>
              </a:r>
              <a:r>
                <a:rPr lang="en-US" sz="18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Corben</a:t>
              </a:r>
              <a:r>
                <a:rPr lang="en-US" sz="1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), Anne-Marie Martin, Leon Taylor, Luke Grant, and Joanna Wang.</a:t>
              </a:r>
            </a:p>
          </p:txBody>
        </p:sp>
      </p:grpSp>
      <p:sp>
        <p:nvSpPr>
          <p:cNvPr id="31" name="Freeform 33"/>
          <p:cNvSpPr>
            <a:spLocks noEditPoints="1"/>
          </p:cNvSpPr>
          <p:nvPr/>
        </p:nvSpPr>
        <p:spPr bwMode="auto">
          <a:xfrm>
            <a:off x="11048897" y="7025930"/>
            <a:ext cx="483079" cy="483079"/>
          </a:xfrm>
          <a:custGeom>
            <a:avLst/>
            <a:gdLst>
              <a:gd name="T0" fmla="*/ 130 w 176"/>
              <a:gd name="T1" fmla="*/ 57 h 176"/>
              <a:gd name="T2" fmla="*/ 119 w 176"/>
              <a:gd name="T3" fmla="*/ 61 h 176"/>
              <a:gd name="T4" fmla="*/ 107 w 176"/>
              <a:gd name="T5" fmla="*/ 56 h 176"/>
              <a:gd name="T6" fmla="*/ 91 w 176"/>
              <a:gd name="T7" fmla="*/ 72 h 176"/>
              <a:gd name="T8" fmla="*/ 91 w 176"/>
              <a:gd name="T9" fmla="*/ 76 h 176"/>
              <a:gd name="T10" fmla="*/ 58 w 176"/>
              <a:gd name="T11" fmla="*/ 59 h 176"/>
              <a:gd name="T12" fmla="*/ 55 w 176"/>
              <a:gd name="T13" fmla="*/ 67 h 176"/>
              <a:gd name="T14" fmla="*/ 63 w 176"/>
              <a:gd name="T15" fmla="*/ 81 h 176"/>
              <a:gd name="T16" fmla="*/ 55 w 176"/>
              <a:gd name="T17" fmla="*/ 79 h 176"/>
              <a:gd name="T18" fmla="*/ 55 w 176"/>
              <a:gd name="T19" fmla="*/ 79 h 176"/>
              <a:gd name="T20" fmla="*/ 68 w 176"/>
              <a:gd name="T21" fmla="*/ 95 h 176"/>
              <a:gd name="T22" fmla="*/ 64 w 176"/>
              <a:gd name="T23" fmla="*/ 95 h 176"/>
              <a:gd name="T24" fmla="*/ 61 w 176"/>
              <a:gd name="T25" fmla="*/ 95 h 176"/>
              <a:gd name="T26" fmla="*/ 76 w 176"/>
              <a:gd name="T27" fmla="*/ 106 h 176"/>
              <a:gd name="T28" fmla="*/ 56 w 176"/>
              <a:gd name="T29" fmla="*/ 113 h 176"/>
              <a:gd name="T30" fmla="*/ 52 w 176"/>
              <a:gd name="T31" fmla="*/ 113 h 176"/>
              <a:gd name="T32" fmla="*/ 77 w 176"/>
              <a:gd name="T33" fmla="*/ 120 h 176"/>
              <a:gd name="T34" fmla="*/ 124 w 176"/>
              <a:gd name="T35" fmla="*/ 74 h 176"/>
              <a:gd name="T36" fmla="*/ 124 w 176"/>
              <a:gd name="T37" fmla="*/ 72 h 176"/>
              <a:gd name="T38" fmla="*/ 132 w 176"/>
              <a:gd name="T39" fmla="*/ 64 h 176"/>
              <a:gd name="T40" fmla="*/ 123 w 176"/>
              <a:gd name="T41" fmla="*/ 66 h 176"/>
              <a:gd name="T42" fmla="*/ 130 w 176"/>
              <a:gd name="T43" fmla="*/ 57 h 176"/>
              <a:gd name="T44" fmla="*/ 88 w 176"/>
              <a:gd name="T45" fmla="*/ 0 h 176"/>
              <a:gd name="T46" fmla="*/ 0 w 176"/>
              <a:gd name="T47" fmla="*/ 88 h 176"/>
              <a:gd name="T48" fmla="*/ 88 w 176"/>
              <a:gd name="T49" fmla="*/ 176 h 176"/>
              <a:gd name="T50" fmla="*/ 176 w 176"/>
              <a:gd name="T51" fmla="*/ 88 h 176"/>
              <a:gd name="T52" fmla="*/ 88 w 176"/>
              <a:gd name="T53" fmla="*/ 0 h 176"/>
              <a:gd name="T54" fmla="*/ 88 w 176"/>
              <a:gd name="T55" fmla="*/ 168 h 176"/>
              <a:gd name="T56" fmla="*/ 8 w 176"/>
              <a:gd name="T57" fmla="*/ 88 h 176"/>
              <a:gd name="T58" fmla="*/ 88 w 176"/>
              <a:gd name="T59" fmla="*/ 8 h 176"/>
              <a:gd name="T60" fmla="*/ 168 w 176"/>
              <a:gd name="T61" fmla="*/ 88 h 176"/>
              <a:gd name="T62" fmla="*/ 88 w 176"/>
              <a:gd name="T6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30" y="57"/>
                </a:moveTo>
                <a:cubicBezTo>
                  <a:pt x="127" y="59"/>
                  <a:pt x="123" y="60"/>
                  <a:pt x="119" y="61"/>
                </a:cubicBezTo>
                <a:cubicBezTo>
                  <a:pt x="116" y="58"/>
                  <a:pt x="112" y="56"/>
                  <a:pt x="107" y="56"/>
                </a:cubicBezTo>
                <a:cubicBezTo>
                  <a:pt x="98" y="56"/>
                  <a:pt x="91" y="63"/>
                  <a:pt x="91" y="72"/>
                </a:cubicBezTo>
                <a:cubicBezTo>
                  <a:pt x="91" y="73"/>
                  <a:pt x="91" y="75"/>
                  <a:pt x="91" y="76"/>
                </a:cubicBezTo>
                <a:cubicBezTo>
                  <a:pt x="78" y="75"/>
                  <a:pt x="66" y="69"/>
                  <a:pt x="58" y="59"/>
                </a:cubicBezTo>
                <a:cubicBezTo>
                  <a:pt x="56" y="61"/>
                  <a:pt x="55" y="64"/>
                  <a:pt x="55" y="67"/>
                </a:cubicBezTo>
                <a:cubicBezTo>
                  <a:pt x="55" y="73"/>
                  <a:pt x="58" y="78"/>
                  <a:pt x="63" y="81"/>
                </a:cubicBezTo>
                <a:cubicBezTo>
                  <a:pt x="60" y="80"/>
                  <a:pt x="57" y="80"/>
                  <a:pt x="55" y="79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87"/>
                  <a:pt x="61" y="93"/>
                  <a:pt x="68" y="95"/>
                </a:cubicBezTo>
                <a:cubicBezTo>
                  <a:pt x="67" y="95"/>
                  <a:pt x="66" y="95"/>
                  <a:pt x="64" y="95"/>
                </a:cubicBezTo>
                <a:cubicBezTo>
                  <a:pt x="63" y="95"/>
                  <a:pt x="62" y="95"/>
                  <a:pt x="61" y="95"/>
                </a:cubicBezTo>
                <a:cubicBezTo>
                  <a:pt x="63" y="101"/>
                  <a:pt x="69" y="106"/>
                  <a:pt x="76" y="106"/>
                </a:cubicBezTo>
                <a:cubicBezTo>
                  <a:pt x="71" y="110"/>
                  <a:pt x="64" y="113"/>
                  <a:pt x="56" y="113"/>
                </a:cubicBezTo>
                <a:cubicBezTo>
                  <a:pt x="55" y="113"/>
                  <a:pt x="53" y="113"/>
                  <a:pt x="52" y="113"/>
                </a:cubicBezTo>
                <a:cubicBezTo>
                  <a:pt x="59" y="117"/>
                  <a:pt x="68" y="120"/>
                  <a:pt x="77" y="120"/>
                </a:cubicBezTo>
                <a:cubicBezTo>
                  <a:pt x="107" y="120"/>
                  <a:pt x="124" y="95"/>
                  <a:pt x="124" y="74"/>
                </a:cubicBezTo>
                <a:cubicBezTo>
                  <a:pt x="124" y="73"/>
                  <a:pt x="124" y="73"/>
                  <a:pt x="124" y="72"/>
                </a:cubicBezTo>
                <a:cubicBezTo>
                  <a:pt x="127" y="70"/>
                  <a:pt x="130" y="67"/>
                  <a:pt x="132" y="64"/>
                </a:cubicBezTo>
                <a:cubicBezTo>
                  <a:pt x="129" y="65"/>
                  <a:pt x="126" y="66"/>
                  <a:pt x="123" y="66"/>
                </a:cubicBezTo>
                <a:cubicBezTo>
                  <a:pt x="126" y="64"/>
                  <a:pt x="129" y="61"/>
                  <a:pt x="130" y="57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5A4A61E-4142-4DED-8DEC-D8A44B4342B5}"/>
              </a:ext>
            </a:extLst>
          </p:cNvPr>
          <p:cNvGrpSpPr/>
          <p:nvPr/>
        </p:nvGrpSpPr>
        <p:grpSpPr>
          <a:xfrm>
            <a:off x="751840" y="1032566"/>
            <a:ext cx="6520375" cy="1559844"/>
            <a:chOff x="5904144" y="5009494"/>
            <a:chExt cx="6520375" cy="155984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91861F-1648-483A-8F51-3F984E0AD9E0}"/>
                </a:ext>
              </a:extLst>
            </p:cNvPr>
            <p:cNvSpPr txBox="1"/>
            <p:nvPr/>
          </p:nvSpPr>
          <p:spPr>
            <a:xfrm>
              <a:off x="5904144" y="5009494"/>
              <a:ext cx="572624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400" b="1" spc="300" dirty="0">
                  <a:latin typeface="Montserrat" panose="00000500000000000000" pitchFamily="50" charset="0"/>
                  <a:cs typeface="Poppins" panose="00000500000000000000" pitchFamily="2" charset="0"/>
                </a:rPr>
                <a:t>THANK YOU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292FA7-BEAF-41B2-AD3C-6A0B760AF9E0}"/>
                </a:ext>
              </a:extLst>
            </p:cNvPr>
            <p:cNvSpPr txBox="1"/>
            <p:nvPr/>
          </p:nvSpPr>
          <p:spPr>
            <a:xfrm>
              <a:off x="5904144" y="6123062"/>
              <a:ext cx="6520375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00" i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 full report is available at the BOCSAR website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934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8D1733-30ED-49DC-9058-19334C366C88}"/>
              </a:ext>
            </a:extLst>
          </p:cNvPr>
          <p:cNvSpPr txBox="1"/>
          <p:nvPr/>
        </p:nvSpPr>
        <p:spPr>
          <a:xfrm>
            <a:off x="3097628" y="1733620"/>
            <a:ext cx="13742572" cy="7571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this study, we set out to answer the following research question:</a:t>
            </a:r>
          </a:p>
          <a:p>
            <a:pPr algn="just">
              <a:lnSpc>
                <a:spcPct val="150000"/>
              </a:lnSpc>
            </a:pP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“What is the relationship between participating in a prison-based traineeship and recidivism?”</a:t>
            </a:r>
          </a:p>
          <a:p>
            <a:pPr algn="just">
              <a:lnSpc>
                <a:spcPct val="150000"/>
              </a:lnSpc>
            </a:pP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did we study traineeships?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indicates a link between obtaining post-release employment and a reduction in recidivism.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 ex-inmates face barriers to finding a job (low education, sporadic work history, stigma).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7390D-AC97-4C55-B679-D3126C5FD32A}"/>
              </a:ext>
            </a:extLst>
          </p:cNvPr>
          <p:cNvSpPr txBox="1"/>
          <p:nvPr/>
        </p:nvSpPr>
        <p:spPr>
          <a:xfrm>
            <a:off x="3097628" y="890312"/>
            <a:ext cx="13958472" cy="86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Introduction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1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70AC17-FB24-4130-BED7-829E56D4D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862" y="1733620"/>
            <a:ext cx="12106275" cy="8267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8D1733-30ED-49DC-9058-19334C366C88}"/>
              </a:ext>
            </a:extLst>
          </p:cNvPr>
          <p:cNvSpPr txBox="1"/>
          <p:nvPr/>
        </p:nvSpPr>
        <p:spPr>
          <a:xfrm>
            <a:off x="3097628" y="1733620"/>
            <a:ext cx="13742572" cy="834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7390D-AC97-4C55-B679-D3126C5FD32A}"/>
              </a:ext>
            </a:extLst>
          </p:cNvPr>
          <p:cNvSpPr txBox="1"/>
          <p:nvPr/>
        </p:nvSpPr>
        <p:spPr>
          <a:xfrm>
            <a:off x="3097628" y="890312"/>
            <a:ext cx="13958472" cy="86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What is a traineeship?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5124352-D25F-4CF9-99F2-173D33E35375}"/>
              </a:ext>
            </a:extLst>
          </p:cNvPr>
          <p:cNvSpPr/>
          <p:nvPr/>
        </p:nvSpPr>
        <p:spPr>
          <a:xfrm>
            <a:off x="3097628" y="4529138"/>
            <a:ext cx="4503322" cy="2228850"/>
          </a:xfrm>
          <a:prstGeom prst="roundRect">
            <a:avLst/>
          </a:prstGeom>
          <a:noFill/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AF80EC-1236-4038-ABF7-B974BBF87EC1}"/>
              </a:ext>
            </a:extLst>
          </p:cNvPr>
          <p:cNvSpPr/>
          <p:nvPr/>
        </p:nvSpPr>
        <p:spPr>
          <a:xfrm>
            <a:off x="3090862" y="7953376"/>
            <a:ext cx="3324226" cy="2228850"/>
          </a:xfrm>
          <a:prstGeom prst="roundRect">
            <a:avLst/>
          </a:prstGeom>
          <a:noFill/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Graphic 6" descr="Question mark">
            <a:extLst>
              <a:ext uri="{FF2B5EF4-FFF2-40B4-BE49-F238E27FC236}">
                <a16:creationId xmlns:a16="http://schemas.microsoft.com/office/drawing/2014/main" id="{25112D63-5D3F-41B5-816D-5703CC0A6F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4933" y="243847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0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F89F7ED-39A2-47C9-83ED-092FA078A5D2}"/>
              </a:ext>
            </a:extLst>
          </p:cNvPr>
          <p:cNvSpPr/>
          <p:nvPr/>
        </p:nvSpPr>
        <p:spPr>
          <a:xfrm>
            <a:off x="1159675" y="1056338"/>
            <a:ext cx="15890240" cy="8087360"/>
          </a:xfrm>
          <a:prstGeom prst="rect">
            <a:avLst/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5BAB04-1C78-4362-A7FE-313B0B273828}"/>
              </a:ext>
            </a:extLst>
          </p:cNvPr>
          <p:cNvSpPr txBox="1"/>
          <p:nvPr/>
        </p:nvSpPr>
        <p:spPr>
          <a:xfrm>
            <a:off x="6442183" y="4651058"/>
            <a:ext cx="4176717" cy="160043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pPr algn="ctr"/>
            <a:r>
              <a:rPr lang="en-US" sz="4000" spc="3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Research design</a:t>
            </a:r>
          </a:p>
        </p:txBody>
      </p:sp>
    </p:spTree>
    <p:extLst>
      <p:ext uri="{BB962C8B-B14F-4D97-AF65-F5344CB8AC3E}">
        <p14:creationId xmlns:p14="http://schemas.microsoft.com/office/powerpoint/2010/main" val="110758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8D1733-30ED-49DC-9058-19334C366C88}"/>
              </a:ext>
            </a:extLst>
          </p:cNvPr>
          <p:cNvSpPr txBox="1"/>
          <p:nvPr/>
        </p:nvSpPr>
        <p:spPr>
          <a:xfrm>
            <a:off x="3097628" y="1733620"/>
            <a:ext cx="13742572" cy="7387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 we measure recidivism?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four outcomes measured within 12 or 24 months of release from prison: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‘Re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-conviction’: the probability of committing a new, proven offence;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‘Premier’s priority’: the probability of committing a personal, property, or serious drug offence (PPD);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Property offending: the probability of committing a new and proven property offence, and;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‘Re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-imprisonment’: the probability of being sentenced to prison at re-conviction.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7390D-AC97-4C55-B679-D3126C5FD32A}"/>
              </a:ext>
            </a:extLst>
          </p:cNvPr>
          <p:cNvSpPr txBox="1"/>
          <p:nvPr/>
        </p:nvSpPr>
        <p:spPr>
          <a:xfrm>
            <a:off x="3097628" y="890312"/>
            <a:ext cx="13958472" cy="86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Research design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5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8D1733-30ED-49DC-9058-19334C366C88}"/>
              </a:ext>
            </a:extLst>
          </p:cNvPr>
          <p:cNvSpPr txBox="1"/>
          <p:nvPr/>
        </p:nvSpPr>
        <p:spPr>
          <a:xfrm>
            <a:off x="3097628" y="1742166"/>
            <a:ext cx="13742572" cy="8125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aim is to measure how traineeship participation alone impacts these four measures of recidivism.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 there are other risk factors that predict recidivism (prior criminal history, </a:t>
            </a:r>
            <a:r>
              <a:rPr lang="en-US"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prosocial attitudes, 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 networks, </a:t>
            </a:r>
            <a:r>
              <a:rPr lang="en-US" sz="3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And, each individual inmate has a unique mix of these factors.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 we account for these other factors?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thought experiment. 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Compare recidivism between two groups of identical inmates, except one group participates in the traineeship and the other does not. </a:t>
            </a:r>
          </a:p>
          <a:p>
            <a:pPr algn="just">
              <a:lnSpc>
                <a:spcPct val="150000"/>
              </a:lnSpc>
            </a:pP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7390D-AC97-4C55-B679-D3126C5FD32A}"/>
              </a:ext>
            </a:extLst>
          </p:cNvPr>
          <p:cNvSpPr txBox="1"/>
          <p:nvPr/>
        </p:nvSpPr>
        <p:spPr>
          <a:xfrm>
            <a:off x="3097628" y="890312"/>
            <a:ext cx="13958472" cy="84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Research design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5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604C403-F9B5-4F74-B0DC-A8A21B48F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61" y="1962148"/>
            <a:ext cx="4333875" cy="4333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DFA8AD-E206-41A2-A970-CEC8B5E1A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65" y="1962148"/>
            <a:ext cx="4333875" cy="4333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57390D-AC97-4C55-B679-D3126C5FD32A}"/>
              </a:ext>
            </a:extLst>
          </p:cNvPr>
          <p:cNvSpPr txBox="1"/>
          <p:nvPr/>
        </p:nvSpPr>
        <p:spPr>
          <a:xfrm>
            <a:off x="3097628" y="890312"/>
            <a:ext cx="13958472" cy="84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Research design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7F3626D-88CB-41E0-BB3B-5EE7ABC43EF0}"/>
              </a:ext>
            </a:extLst>
          </p:cNvPr>
          <p:cNvSpPr txBox="1"/>
          <p:nvPr/>
        </p:nvSpPr>
        <p:spPr>
          <a:xfrm>
            <a:off x="2075546" y="6865258"/>
            <a:ext cx="5653315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Open Sans"/>
              </a:rPr>
              <a:t>Trainees group.</a:t>
            </a:r>
          </a:p>
          <a:p>
            <a:endParaRPr lang="en-AU" b="1" i="1" dirty="0">
              <a:latin typeface="Open Sans"/>
            </a:endParaRPr>
          </a:p>
          <a:p>
            <a:r>
              <a:rPr lang="en-AU" i="1" dirty="0">
                <a:latin typeface="Open Sans"/>
              </a:rPr>
              <a:t>What % re-offended within 12 months of release?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EF0AEB-CE6D-464E-90EB-CB1C8A8F44E3}"/>
              </a:ext>
            </a:extLst>
          </p:cNvPr>
          <p:cNvSpPr txBox="1"/>
          <p:nvPr/>
        </p:nvSpPr>
        <p:spPr>
          <a:xfrm>
            <a:off x="8107587" y="6865258"/>
            <a:ext cx="5653315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Open Sans"/>
              </a:rPr>
              <a:t>Comparison group.</a:t>
            </a:r>
          </a:p>
          <a:p>
            <a:endParaRPr lang="en-AU" b="1" i="1" dirty="0">
              <a:latin typeface="Open Sans"/>
            </a:endParaRPr>
          </a:p>
          <a:p>
            <a:r>
              <a:rPr lang="en-AU" i="1" dirty="0">
                <a:latin typeface="Open Sans"/>
              </a:rPr>
              <a:t>What % re-offended within 12 months of release?</a:t>
            </a:r>
          </a:p>
        </p:txBody>
      </p:sp>
      <p:sp>
        <p:nvSpPr>
          <p:cNvPr id="18" name="Minus Sign 17">
            <a:extLst>
              <a:ext uri="{FF2B5EF4-FFF2-40B4-BE49-F238E27FC236}">
                <a16:creationId xmlns:a16="http://schemas.microsoft.com/office/drawing/2014/main" id="{01483D24-9315-411E-9F5E-BFB6A3C59016}"/>
              </a:ext>
            </a:extLst>
          </p:cNvPr>
          <p:cNvSpPr/>
          <p:nvPr/>
        </p:nvSpPr>
        <p:spPr>
          <a:xfrm>
            <a:off x="6662062" y="7178902"/>
            <a:ext cx="1560285" cy="1562466"/>
          </a:xfrm>
          <a:prstGeom prst="mathMinus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Equals 18">
            <a:extLst>
              <a:ext uri="{FF2B5EF4-FFF2-40B4-BE49-F238E27FC236}">
                <a16:creationId xmlns:a16="http://schemas.microsoft.com/office/drawing/2014/main" id="{219D3E07-A414-411A-910F-4EFC65CBCF98}"/>
              </a:ext>
            </a:extLst>
          </p:cNvPr>
          <p:cNvSpPr/>
          <p:nvPr/>
        </p:nvSpPr>
        <p:spPr>
          <a:xfrm>
            <a:off x="12612186" y="7201720"/>
            <a:ext cx="1894114" cy="1618342"/>
          </a:xfrm>
          <a:prstGeom prst="mathEqual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26092C-401C-432C-A37A-FC9C2B7F001C}"/>
              </a:ext>
            </a:extLst>
          </p:cNvPr>
          <p:cNvSpPr txBox="1"/>
          <p:nvPr/>
        </p:nvSpPr>
        <p:spPr>
          <a:xfrm>
            <a:off x="14331493" y="6093989"/>
            <a:ext cx="3819978" cy="2169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b="1" u="sng" dirty="0">
                <a:latin typeface="Open Sans"/>
              </a:rPr>
              <a:t>Impact of traineeships</a:t>
            </a:r>
          </a:p>
          <a:p>
            <a:endParaRPr lang="en-AU" dirty="0">
              <a:latin typeface="Open Sans"/>
            </a:endParaRPr>
          </a:p>
          <a:p>
            <a:endParaRPr lang="en-AU" dirty="0">
              <a:latin typeface="Open Sans"/>
            </a:endParaRPr>
          </a:p>
          <a:p>
            <a:endParaRPr lang="en-AU" dirty="0">
              <a:latin typeface="Open Sans"/>
            </a:endParaRPr>
          </a:p>
          <a:p>
            <a:r>
              <a:rPr lang="en-AU" dirty="0">
                <a:latin typeface="Open Sans"/>
              </a:rPr>
              <a:t>Difference in recidivism</a:t>
            </a:r>
          </a:p>
        </p:txBody>
      </p:sp>
    </p:spTree>
    <p:extLst>
      <p:ext uri="{BB962C8B-B14F-4D97-AF65-F5344CB8AC3E}">
        <p14:creationId xmlns:p14="http://schemas.microsoft.com/office/powerpoint/2010/main" val="81840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8D1733-30ED-49DC-9058-19334C366C88}"/>
              </a:ext>
            </a:extLst>
          </p:cNvPr>
          <p:cNvSpPr txBox="1"/>
          <p:nvPr/>
        </p:nvSpPr>
        <p:spPr>
          <a:xfrm>
            <a:off x="3097628" y="1733620"/>
            <a:ext cx="13742572" cy="8218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practice, inmates are carefully screened to participate in a traineeship.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Inmates must satisfy a range of eligibility criteria.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 an interview and successfully complete a placement trial.</a:t>
            </a:r>
          </a:p>
          <a:p>
            <a:pPr algn="just">
              <a:lnSpc>
                <a:spcPct val="150000"/>
              </a:lnSpc>
            </a:pP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Consequently, trainees are different to the rest of the inmate population.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complicates the estimation of the relationship between traineeship participation and recidivism.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7390D-AC97-4C55-B679-D3126C5FD32A}"/>
              </a:ext>
            </a:extLst>
          </p:cNvPr>
          <p:cNvSpPr txBox="1"/>
          <p:nvPr/>
        </p:nvSpPr>
        <p:spPr>
          <a:xfrm>
            <a:off x="3097628" y="890312"/>
            <a:ext cx="13958472" cy="84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Research design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4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CSAR-powerpoint_Final" id="{AD621CE2-C711-C34B-96A9-11867DC0AB63}" vid="{B56E4092-1D16-5E40-97E8-C94A7B4D71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J Document" ma:contentTypeID="0x01010077DC2A28846341C9915EFC7988C44A4F00AC683DE72F6D54408E582A29A0E01260" ma:contentTypeVersion="4" ma:contentTypeDescription="" ma:contentTypeScope="" ma:versionID="6d8699e19d18e85c01352be16c7ff8ee">
  <xsd:schema xmlns:xsd="http://www.w3.org/2001/XMLSchema" xmlns:xs="http://www.w3.org/2001/XMLSchema" xmlns:p="http://schemas.microsoft.com/office/2006/metadata/properties" xmlns:ns1="http://schemas.microsoft.com/sharepoint/v3" xmlns:ns3="7682a661-0ade-4637-84c8-77ce31dee783" xmlns:ns4="e4ff26e6-61c9-4223-823f-818594960367" targetNamespace="http://schemas.microsoft.com/office/2006/metadata/properties" ma:root="true" ma:fieldsID="7b26b1d083b43316654d29245d50e201" ns1:_="" ns3:_="" ns4:_="">
    <xsd:import namespace="http://schemas.microsoft.com/sharepoint/v3"/>
    <xsd:import namespace="7682a661-0ade-4637-84c8-77ce31dee783"/>
    <xsd:import namespace="e4ff26e6-61c9-4223-823f-818594960367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4:ne8158a489a9473f9c54eecb4c21131b" minOccurs="0"/>
                <xsd:element ref="ns4:bc56bdda6a6a44c48d8cfdd96ad4c147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2a661-0ade-4637-84c8-77ce31dee78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1544a81-4f2a-458e-ab5b-bbbaec5e6e73}" ma:internalName="TaxCatchAll" ma:readOnly="false" ma:showField="CatchAllData" ma:web="7682a661-0ade-4637-84c8-77ce31dee7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f26e6-61c9-4223-823f-818594960367" elementFormDefault="qualified">
    <xsd:import namespace="http://schemas.microsoft.com/office/2006/documentManagement/types"/>
    <xsd:import namespace="http://schemas.microsoft.com/office/infopath/2007/PartnerControls"/>
    <xsd:element name="ne8158a489a9473f9c54eecb4c21131b" ma:index="11" ma:taxonomy="true" ma:internalName="ne8158a489a9473f9c54eecb4c21131b" ma:taxonomyFieldName="Content_x0020_tags" ma:displayName="Content tags" ma:fieldId="{7e8158a4-89a9-473f-9c54-eecb4c21131b}" ma:taxonomyMulti="true" ma:sspId="f6e08d11-6f9a-422e-94df-5713af838a64" ma:termSetId="a069c314-3269-420f-97d4-651b5f06ed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c56bdda6a6a44c48d8cfdd96ad4c147" ma:index="12" nillable="true" ma:displayName="DC.Type.DocType (JSMS)_0" ma:hidden="true" ma:internalName="bc56bdda6a6a44c48d8cfdd96ad4c147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82a661-0ade-4637-84c8-77ce31dee783">
      <Value>126</Value>
      <Value>42</Value>
    </TaxCatchAll>
    <bc56bdda6a6a44c48d8cfdd96ad4c147 xmlns="e4ff26e6-61c9-4223-823f-818594960367" xsi:nil="true"/>
    <PublishingExpirationDate xmlns="http://schemas.microsoft.com/sharepoint/v3" xsi:nil="true"/>
    <PublishingStartDate xmlns="http://schemas.microsoft.com/sharepoint/v3" xsi:nil="true"/>
    <ne8158a489a9473f9c54eecb4c21131b xmlns="e4ff26e6-61c9-4223-823f-8185949603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Recidivism / Re-offending</TermName>
          <TermId xmlns="http://schemas.microsoft.com/office/infopath/2007/PartnerControls">61ca3078-9f47-4466-af99-7c24744e890e</TermId>
        </TermInfo>
      </Terms>
    </ne8158a489a9473f9c54eecb4c21131b>
  </documentManagement>
</p:properties>
</file>

<file path=customXml/itemProps1.xml><?xml version="1.0" encoding="utf-8"?>
<ds:datastoreItem xmlns:ds="http://schemas.openxmlformats.org/officeDocument/2006/customXml" ds:itemID="{8977A9A0-516C-42D1-A35A-BBEFFBEE6510}"/>
</file>

<file path=customXml/itemProps2.xml><?xml version="1.0" encoding="utf-8"?>
<ds:datastoreItem xmlns:ds="http://schemas.openxmlformats.org/officeDocument/2006/customXml" ds:itemID="{B1184727-D50E-49CE-9FC1-5EF33B2E0D9F}"/>
</file>

<file path=customXml/itemProps3.xml><?xml version="1.0" encoding="utf-8"?>
<ds:datastoreItem xmlns:ds="http://schemas.openxmlformats.org/officeDocument/2006/customXml" ds:itemID="{CEBEF05A-786F-4DBB-B547-21504F63FE8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5997</TotalTime>
  <Words>760</Words>
  <Application>Microsoft Office PowerPoint</Application>
  <PresentationFormat>Custom</PresentationFormat>
  <Paragraphs>125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Montserrat</vt:lpstr>
      <vt:lpstr>Montserrat Medium</vt:lpstr>
      <vt:lpstr>Open Sans</vt:lpstr>
      <vt:lpstr>Open Sans Semibold</vt:lpstr>
      <vt:lpstr>Poppins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traineeships reduce recidivism?</dc:title>
  <dc:creator>KODOK</dc:creator>
  <cp:lastModifiedBy>Evarn Ooi</cp:lastModifiedBy>
  <cp:revision>959</cp:revision>
  <cp:lastPrinted>2019-05-15T22:38:02Z</cp:lastPrinted>
  <dcterms:created xsi:type="dcterms:W3CDTF">2018-10-21T16:00:00Z</dcterms:created>
  <dcterms:modified xsi:type="dcterms:W3CDTF">2021-08-19T05:05:42Z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0x01010077DC2A28846341C9915EFC7988C44A4F00AC683DE72F6D54408E582A29A0E01260</vt:lpwstr>
  </property>
  <property fmtid="{D5CDD505-2E9C-101B-9397-08002B2CF9AE}" pid="3" name="bc56bdda6a6a44c48d8cfdd96ad4c1470">
    <vt:lpwstr>Presentation|96b9c332-40fe-4061-87fb-bc6c76567afe</vt:lpwstr>
  </property>
  <property fmtid="{D5CDD505-2E9C-101B-9397-08002B2CF9AE}" pid="4" name="Content tags">
    <vt:lpwstr>42;#Recidivism / Re-offending|61ca3078-9f47-4466-af99-7c24744e890e</vt:lpwstr>
  </property>
  <property fmtid="{D5CDD505-2E9C-101B-9397-08002B2CF9AE}" pid="5" name="DC.Type.DocType (JSMS">
    <vt:lpwstr>126;#Presentation|96b9c332-40fe-4061-87fb-bc6c76567afe</vt:lpwstr>
  </property>
</Properties>
</file>