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4"/>
  </p:sldMasterIdLst>
  <p:notesMasterIdLst>
    <p:notesMasterId r:id="rId25"/>
  </p:notesMasterIdLst>
  <p:handoutMasterIdLst>
    <p:handoutMasterId r:id="rId26"/>
  </p:handoutMasterIdLst>
  <p:sldIdLst>
    <p:sldId id="1365" r:id="rId5"/>
    <p:sldId id="1399" r:id="rId6"/>
    <p:sldId id="1380" r:id="rId7"/>
    <p:sldId id="1373" r:id="rId8"/>
    <p:sldId id="1398" r:id="rId9"/>
    <p:sldId id="1377" r:id="rId10"/>
    <p:sldId id="1376" r:id="rId11"/>
    <p:sldId id="1375" r:id="rId12"/>
    <p:sldId id="1394" r:id="rId13"/>
    <p:sldId id="1381" r:id="rId14"/>
    <p:sldId id="1395" r:id="rId15"/>
    <p:sldId id="1392" r:id="rId16"/>
    <p:sldId id="1397" r:id="rId17"/>
    <p:sldId id="1383" r:id="rId18"/>
    <p:sldId id="1396" r:id="rId19"/>
    <p:sldId id="1393" r:id="rId20"/>
    <p:sldId id="1385" r:id="rId21"/>
    <p:sldId id="1384" r:id="rId22"/>
    <p:sldId id="1389" r:id="rId23"/>
    <p:sldId id="276" r:id="rId24"/>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9A2D7BD-6AAE-4644-8B23-A098845F2CE7}" v="1401" dt="2025-08-04T03:14:25.44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39" autoAdjust="0"/>
    <p:restoredTop sz="94660"/>
  </p:normalViewPr>
  <p:slideViewPr>
    <p:cSldViewPr snapToGrid="0">
      <p:cViewPr varScale="1">
        <p:scale>
          <a:sx n="98" d="100"/>
          <a:sy n="98" d="100"/>
        </p:scale>
        <p:origin x="380" y="88"/>
      </p:cViewPr>
      <p:guideLst/>
    </p:cSldViewPr>
  </p:slideViewPr>
  <p:notesTextViewPr>
    <p:cViewPr>
      <p:scale>
        <a:sx n="1" d="1"/>
        <a:sy n="1" d="1"/>
      </p:scale>
      <p:origin x="0" y="0"/>
    </p:cViewPr>
  </p:notesTextViewPr>
  <p:notesViewPr>
    <p:cSldViewPr snapToGrid="0" showGuides="1">
      <p:cViewPr varScale="1">
        <p:scale>
          <a:sx n="68" d="100"/>
          <a:sy n="68" d="100"/>
        </p:scale>
        <p:origin x="1779" y="45"/>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yley Boxall" userId="1f5e27d2-ecb7-460f-a4d6-d7bb2f348490" providerId="ADAL" clId="{A9A2D7BD-6AAE-4644-8B23-A098845F2CE7}"/>
    <pc:docChg chg="undo custSel addSld delSld modSld sldOrd">
      <pc:chgData name="Hayley Boxall" userId="1f5e27d2-ecb7-460f-a4d6-d7bb2f348490" providerId="ADAL" clId="{A9A2D7BD-6AAE-4644-8B23-A098845F2CE7}" dt="2025-08-04T03:14:52.222" v="4875" actId="14100"/>
      <pc:docMkLst>
        <pc:docMk/>
      </pc:docMkLst>
      <pc:sldChg chg="addSp delSp modSp del mod modClrScheme chgLayout">
        <pc:chgData name="Hayley Boxall" userId="1f5e27d2-ecb7-460f-a4d6-d7bb2f348490" providerId="ADAL" clId="{A9A2D7BD-6AAE-4644-8B23-A098845F2CE7}" dt="2025-08-04T03:08:19.786" v="4667" actId="47"/>
        <pc:sldMkLst>
          <pc:docMk/>
          <pc:sldMk cId="4114896139" sldId="258"/>
        </pc:sldMkLst>
        <pc:spChg chg="del">
          <ac:chgData name="Hayley Boxall" userId="1f5e27d2-ecb7-460f-a4d6-d7bb2f348490" providerId="ADAL" clId="{A9A2D7BD-6AAE-4644-8B23-A098845F2CE7}" dt="2025-08-04T03:05:35.738" v="4662"/>
          <ac:spMkLst>
            <pc:docMk/>
            <pc:sldMk cId="4114896139" sldId="258"/>
            <ac:spMk id="3" creationId="{6095696B-EDE6-94CD-9F39-FF803571A6E8}"/>
          </ac:spMkLst>
        </pc:spChg>
        <pc:spChg chg="add del">
          <ac:chgData name="Hayley Boxall" userId="1f5e27d2-ecb7-460f-a4d6-d7bb2f348490" providerId="ADAL" clId="{A9A2D7BD-6AAE-4644-8B23-A098845F2CE7}" dt="2025-08-04T03:05:28.711" v="4661" actId="22"/>
          <ac:spMkLst>
            <pc:docMk/>
            <pc:sldMk cId="4114896139" sldId="258"/>
            <ac:spMk id="4" creationId="{9BC511B8-1A3C-81A2-7083-91EB8271CB25}"/>
          </ac:spMkLst>
        </pc:spChg>
        <pc:spChg chg="mod ord">
          <ac:chgData name="Hayley Boxall" userId="1f5e27d2-ecb7-460f-a4d6-d7bb2f348490" providerId="ADAL" clId="{A9A2D7BD-6AAE-4644-8B23-A098845F2CE7}" dt="2025-08-04T03:05:46.327" v="4665" actId="26606"/>
          <ac:spMkLst>
            <pc:docMk/>
            <pc:sldMk cId="4114896139" sldId="258"/>
            <ac:spMk id="6" creationId="{B3980462-7F26-03E3-A68B-E892DFC47D33}"/>
          </ac:spMkLst>
        </pc:spChg>
        <pc:spChg chg="mod ord">
          <ac:chgData name="Hayley Boxall" userId="1f5e27d2-ecb7-460f-a4d6-d7bb2f348490" providerId="ADAL" clId="{A9A2D7BD-6AAE-4644-8B23-A098845F2CE7}" dt="2025-08-04T03:05:46.327" v="4665" actId="26606"/>
          <ac:spMkLst>
            <pc:docMk/>
            <pc:sldMk cId="4114896139" sldId="258"/>
            <ac:spMk id="14" creationId="{CCF4046B-2D6E-4241-ACA9-D9782353F029}"/>
          </ac:spMkLst>
        </pc:spChg>
        <pc:spChg chg="mod">
          <ac:chgData name="Hayley Boxall" userId="1f5e27d2-ecb7-460f-a4d6-d7bb2f348490" providerId="ADAL" clId="{A9A2D7BD-6AAE-4644-8B23-A098845F2CE7}" dt="2025-08-04T03:05:46.327" v="4665" actId="26606"/>
          <ac:spMkLst>
            <pc:docMk/>
            <pc:sldMk cId="4114896139" sldId="258"/>
            <ac:spMk id="19" creationId="{0CF867B7-E277-16B2-8DA5-0D00BDBB74A9}"/>
          </ac:spMkLst>
        </pc:spChg>
        <pc:spChg chg="mod">
          <ac:chgData name="Hayley Boxall" userId="1f5e27d2-ecb7-460f-a4d6-d7bb2f348490" providerId="ADAL" clId="{A9A2D7BD-6AAE-4644-8B23-A098845F2CE7}" dt="2025-08-04T03:05:46.327" v="4665" actId="26606"/>
          <ac:spMkLst>
            <pc:docMk/>
            <pc:sldMk cId="4114896139" sldId="258"/>
            <ac:spMk id="21" creationId="{B676470A-B597-8E92-7692-43DDC3946384}"/>
          </ac:spMkLst>
        </pc:spChg>
        <pc:spChg chg="mod">
          <ac:chgData name="Hayley Boxall" userId="1f5e27d2-ecb7-460f-a4d6-d7bb2f348490" providerId="ADAL" clId="{A9A2D7BD-6AAE-4644-8B23-A098845F2CE7}" dt="2025-08-04T03:05:46.327" v="4665" actId="26606"/>
          <ac:spMkLst>
            <pc:docMk/>
            <pc:sldMk cId="4114896139" sldId="258"/>
            <ac:spMk id="23" creationId="{36056E08-EA13-A1C9-84A0-467412560302}"/>
          </ac:spMkLst>
        </pc:spChg>
        <pc:picChg chg="add mod">
          <ac:chgData name="Hayley Boxall" userId="1f5e27d2-ecb7-460f-a4d6-d7bb2f348490" providerId="ADAL" clId="{A9A2D7BD-6AAE-4644-8B23-A098845F2CE7}" dt="2025-08-04T03:05:46.327" v="4665" actId="26606"/>
          <ac:picMkLst>
            <pc:docMk/>
            <pc:sldMk cId="4114896139" sldId="258"/>
            <ac:picMk id="5" creationId="{9F516A87-B1EC-24F1-9586-05C2379067C4}"/>
          </ac:picMkLst>
        </pc:picChg>
      </pc:sldChg>
      <pc:sldChg chg="addSp modSp del mod">
        <pc:chgData name="Hayley Boxall" userId="1f5e27d2-ecb7-460f-a4d6-d7bb2f348490" providerId="ADAL" clId="{A9A2D7BD-6AAE-4644-8B23-A098845F2CE7}" dt="2025-08-03T06:41:50.549" v="2974" actId="47"/>
        <pc:sldMkLst>
          <pc:docMk/>
          <pc:sldMk cId="3025883156" sldId="265"/>
        </pc:sldMkLst>
      </pc:sldChg>
      <pc:sldChg chg="addSp modSp mod">
        <pc:chgData name="Hayley Boxall" userId="1f5e27d2-ecb7-460f-a4d6-d7bb2f348490" providerId="ADAL" clId="{A9A2D7BD-6AAE-4644-8B23-A098845F2CE7}" dt="2025-08-04T03:14:52.222" v="4875" actId="14100"/>
        <pc:sldMkLst>
          <pc:docMk/>
          <pc:sldMk cId="1008298832" sldId="276"/>
        </pc:sldMkLst>
        <pc:spChg chg="mod">
          <ac:chgData name="Hayley Boxall" userId="1f5e27d2-ecb7-460f-a4d6-d7bb2f348490" providerId="ADAL" clId="{A9A2D7BD-6AAE-4644-8B23-A098845F2CE7}" dt="2025-08-04T03:14:52.222" v="4875" actId="14100"/>
          <ac:spMkLst>
            <pc:docMk/>
            <pc:sldMk cId="1008298832" sldId="276"/>
            <ac:spMk id="5" creationId="{85D8B2DB-825F-091A-BB51-EBDFD297A288}"/>
          </ac:spMkLst>
        </pc:spChg>
        <pc:picChg chg="add mod modCrop">
          <ac:chgData name="Hayley Boxall" userId="1f5e27d2-ecb7-460f-a4d6-d7bb2f348490" providerId="ADAL" clId="{A9A2D7BD-6AAE-4644-8B23-A098845F2CE7}" dt="2025-08-04T03:14:46.541" v="4873" actId="14100"/>
          <ac:picMkLst>
            <pc:docMk/>
            <pc:sldMk cId="1008298832" sldId="276"/>
            <ac:picMk id="4" creationId="{11BD7784-49F4-AA08-DAAC-765792AAAF88}"/>
          </ac:picMkLst>
        </pc:picChg>
      </pc:sldChg>
      <pc:sldChg chg="del">
        <pc:chgData name="Hayley Boxall" userId="1f5e27d2-ecb7-460f-a4d6-d7bb2f348490" providerId="ADAL" clId="{A9A2D7BD-6AAE-4644-8B23-A098845F2CE7}" dt="2025-08-04T02:59:30.787" v="4542" actId="47"/>
        <pc:sldMkLst>
          <pc:docMk/>
          <pc:sldMk cId="212600124" sldId="1362"/>
        </pc:sldMkLst>
      </pc:sldChg>
      <pc:sldChg chg="addSp delSp modSp mod">
        <pc:chgData name="Hayley Boxall" userId="1f5e27d2-ecb7-460f-a4d6-d7bb2f348490" providerId="ADAL" clId="{A9A2D7BD-6AAE-4644-8B23-A098845F2CE7}" dt="2025-08-04T03:04:42.575" v="4651" actId="207"/>
        <pc:sldMkLst>
          <pc:docMk/>
          <pc:sldMk cId="3816385229" sldId="1365"/>
        </pc:sldMkLst>
        <pc:spChg chg="mod">
          <ac:chgData name="Hayley Boxall" userId="1f5e27d2-ecb7-460f-a4d6-d7bb2f348490" providerId="ADAL" clId="{A9A2D7BD-6AAE-4644-8B23-A098845F2CE7}" dt="2025-08-04T03:04:42.575" v="4651" actId="207"/>
          <ac:spMkLst>
            <pc:docMk/>
            <pc:sldMk cId="3816385229" sldId="1365"/>
            <ac:spMk id="2" creationId="{CE14F0C1-976F-0322-81FE-6D12D5FAE44D}"/>
          </ac:spMkLst>
        </pc:spChg>
        <pc:spChg chg="del">
          <ac:chgData name="Hayley Boxall" userId="1f5e27d2-ecb7-460f-a4d6-d7bb2f348490" providerId="ADAL" clId="{A9A2D7BD-6AAE-4644-8B23-A098845F2CE7}" dt="2025-08-04T03:04:15.103" v="4631"/>
          <ac:spMkLst>
            <pc:docMk/>
            <pc:sldMk cId="3816385229" sldId="1365"/>
            <ac:spMk id="8" creationId="{D0CD2C58-644F-43F8-0A42-3A9A7BF92E22}"/>
          </ac:spMkLst>
        </pc:spChg>
        <pc:picChg chg="add mod">
          <ac:chgData name="Hayley Boxall" userId="1f5e27d2-ecb7-460f-a4d6-d7bb2f348490" providerId="ADAL" clId="{A9A2D7BD-6AAE-4644-8B23-A098845F2CE7}" dt="2025-08-04T03:04:22.305" v="4633" actId="14100"/>
          <ac:picMkLst>
            <pc:docMk/>
            <pc:sldMk cId="3816385229" sldId="1365"/>
            <ac:picMk id="3074" creationId="{F9BAB29A-A149-5E55-9CB5-53ED020D2704}"/>
          </ac:picMkLst>
        </pc:picChg>
      </pc:sldChg>
      <pc:sldChg chg="modSp del mod">
        <pc:chgData name="Hayley Boxall" userId="1f5e27d2-ecb7-460f-a4d6-d7bb2f348490" providerId="ADAL" clId="{A9A2D7BD-6AAE-4644-8B23-A098845F2CE7}" dt="2025-08-03T04:24:36.859" v="2765" actId="2696"/>
        <pc:sldMkLst>
          <pc:docMk/>
          <pc:sldMk cId="159292879" sldId="1371"/>
        </pc:sldMkLst>
      </pc:sldChg>
      <pc:sldChg chg="add del">
        <pc:chgData name="Hayley Boxall" userId="1f5e27d2-ecb7-460f-a4d6-d7bb2f348490" providerId="ADAL" clId="{A9A2D7BD-6AAE-4644-8B23-A098845F2CE7}" dt="2025-08-04T02:59:34.048" v="4543" actId="47"/>
        <pc:sldMkLst>
          <pc:docMk/>
          <pc:sldMk cId="1272788884" sldId="1371"/>
        </pc:sldMkLst>
      </pc:sldChg>
      <pc:sldChg chg="modSp del">
        <pc:chgData name="Hayley Boxall" userId="1f5e27d2-ecb7-460f-a4d6-d7bb2f348490" providerId="ADAL" clId="{A9A2D7BD-6AAE-4644-8B23-A098845F2CE7}" dt="2025-08-04T03:06:06.568" v="4666" actId="47"/>
        <pc:sldMkLst>
          <pc:docMk/>
          <pc:sldMk cId="1641886225" sldId="1372"/>
        </pc:sldMkLst>
      </pc:sldChg>
      <pc:sldChg chg="modSp mod">
        <pc:chgData name="Hayley Boxall" userId="1f5e27d2-ecb7-460f-a4d6-d7bb2f348490" providerId="ADAL" clId="{A9A2D7BD-6AAE-4644-8B23-A098845F2CE7}" dt="2025-08-03T06:41:29.666" v="2973" actId="20577"/>
        <pc:sldMkLst>
          <pc:docMk/>
          <pc:sldMk cId="25214516" sldId="1373"/>
        </pc:sldMkLst>
        <pc:spChg chg="mod">
          <ac:chgData name="Hayley Boxall" userId="1f5e27d2-ecb7-460f-a4d6-d7bb2f348490" providerId="ADAL" clId="{A9A2D7BD-6AAE-4644-8B23-A098845F2CE7}" dt="2025-08-03T06:41:29.666" v="2973" actId="20577"/>
          <ac:spMkLst>
            <pc:docMk/>
            <pc:sldMk cId="25214516" sldId="1373"/>
            <ac:spMk id="2" creationId="{326129F2-6D6C-291A-3C47-726E910779DC}"/>
          </ac:spMkLst>
        </pc:spChg>
        <pc:spChg chg="mod">
          <ac:chgData name="Hayley Boxall" userId="1f5e27d2-ecb7-460f-a4d6-d7bb2f348490" providerId="ADAL" clId="{A9A2D7BD-6AAE-4644-8B23-A098845F2CE7}" dt="2025-08-02T11:37:27.429" v="763" actId="113"/>
          <ac:spMkLst>
            <pc:docMk/>
            <pc:sldMk cId="25214516" sldId="1373"/>
            <ac:spMk id="3" creationId="{5EED8A32-54B6-10FF-B44A-29060CBE47AD}"/>
          </ac:spMkLst>
        </pc:spChg>
      </pc:sldChg>
      <pc:sldChg chg="del">
        <pc:chgData name="Hayley Boxall" userId="1f5e27d2-ecb7-460f-a4d6-d7bb2f348490" providerId="ADAL" clId="{A9A2D7BD-6AAE-4644-8B23-A098845F2CE7}" dt="2025-08-04T01:14:34.162" v="3948" actId="47"/>
        <pc:sldMkLst>
          <pc:docMk/>
          <pc:sldMk cId="1912332945" sldId="1374"/>
        </pc:sldMkLst>
      </pc:sldChg>
      <pc:sldChg chg="addSp modSp add mod">
        <pc:chgData name="Hayley Boxall" userId="1f5e27d2-ecb7-460f-a4d6-d7bb2f348490" providerId="ADAL" clId="{A9A2D7BD-6AAE-4644-8B23-A098845F2CE7}" dt="2025-08-03T06:40:04.095" v="2969" actId="255"/>
        <pc:sldMkLst>
          <pc:docMk/>
          <pc:sldMk cId="1030347409" sldId="1375"/>
        </pc:sldMkLst>
        <pc:spChg chg="mod">
          <ac:chgData name="Hayley Boxall" userId="1f5e27d2-ecb7-460f-a4d6-d7bb2f348490" providerId="ADAL" clId="{A9A2D7BD-6AAE-4644-8B23-A098845F2CE7}" dt="2025-08-03T06:40:04.095" v="2969" actId="255"/>
          <ac:spMkLst>
            <pc:docMk/>
            <pc:sldMk cId="1030347409" sldId="1375"/>
            <ac:spMk id="2" creationId="{A44D9A00-F069-12AB-1AC0-A293F64A2DD4}"/>
          </ac:spMkLst>
        </pc:spChg>
        <pc:spChg chg="mod">
          <ac:chgData name="Hayley Boxall" userId="1f5e27d2-ecb7-460f-a4d6-d7bb2f348490" providerId="ADAL" clId="{A9A2D7BD-6AAE-4644-8B23-A098845F2CE7}" dt="2025-08-02T11:20:15.960" v="254" actId="5793"/>
          <ac:spMkLst>
            <pc:docMk/>
            <pc:sldMk cId="1030347409" sldId="1375"/>
            <ac:spMk id="3" creationId="{F639D91F-845F-F160-23E9-D0CC4C38BE35}"/>
          </ac:spMkLst>
        </pc:spChg>
        <pc:graphicFrameChg chg="add mod">
          <ac:chgData name="Hayley Boxall" userId="1f5e27d2-ecb7-460f-a4d6-d7bb2f348490" providerId="ADAL" clId="{A9A2D7BD-6AAE-4644-8B23-A098845F2CE7}" dt="2025-08-02T11:20:57.257" v="293" actId="207"/>
          <ac:graphicFrameMkLst>
            <pc:docMk/>
            <pc:sldMk cId="1030347409" sldId="1375"/>
            <ac:graphicFrameMk id="5" creationId="{83BFCA4B-F57B-0AA8-167C-45BF85F27061}"/>
          </ac:graphicFrameMkLst>
        </pc:graphicFrameChg>
      </pc:sldChg>
      <pc:sldChg chg="modSp add del mod">
        <pc:chgData name="Hayley Boxall" userId="1f5e27d2-ecb7-460f-a4d6-d7bb2f348490" providerId="ADAL" clId="{A9A2D7BD-6AAE-4644-8B23-A098845F2CE7}" dt="2025-08-02T11:37:36.321" v="764" actId="2696"/>
        <pc:sldMkLst>
          <pc:docMk/>
          <pc:sldMk cId="2222737362" sldId="1376"/>
        </pc:sldMkLst>
      </pc:sldChg>
      <pc:sldChg chg="addSp delSp modSp add mod modClrScheme chgLayout">
        <pc:chgData name="Hayley Boxall" userId="1f5e27d2-ecb7-460f-a4d6-d7bb2f348490" providerId="ADAL" clId="{A9A2D7BD-6AAE-4644-8B23-A098845F2CE7}" dt="2025-08-03T06:22:15.262" v="2770" actId="14100"/>
        <pc:sldMkLst>
          <pc:docMk/>
          <pc:sldMk cId="2788176632" sldId="1376"/>
        </pc:sldMkLst>
        <pc:spChg chg="mod ord">
          <ac:chgData name="Hayley Boxall" userId="1f5e27d2-ecb7-460f-a4d6-d7bb2f348490" providerId="ADAL" clId="{A9A2D7BD-6AAE-4644-8B23-A098845F2CE7}" dt="2025-08-03T06:22:02.447" v="2769" actId="20577"/>
          <ac:spMkLst>
            <pc:docMk/>
            <pc:sldMk cId="2788176632" sldId="1376"/>
            <ac:spMk id="2" creationId="{13A9ED23-E1EF-2EEA-7A55-CE7FBDB7D67E}"/>
          </ac:spMkLst>
        </pc:spChg>
        <pc:spChg chg="mod">
          <ac:chgData name="Hayley Boxall" userId="1f5e27d2-ecb7-460f-a4d6-d7bb2f348490" providerId="ADAL" clId="{A9A2D7BD-6AAE-4644-8B23-A098845F2CE7}" dt="2025-08-02T11:52:03.862" v="1307" actId="26606"/>
          <ac:spMkLst>
            <pc:docMk/>
            <pc:sldMk cId="2788176632" sldId="1376"/>
            <ac:spMk id="4" creationId="{B677CC19-6638-68D8-511C-A5E8C5F2A5AA}"/>
          </ac:spMkLst>
        </pc:spChg>
        <pc:spChg chg="add mod">
          <ac:chgData name="Hayley Boxall" userId="1f5e27d2-ecb7-460f-a4d6-d7bb2f348490" providerId="ADAL" clId="{A9A2D7BD-6AAE-4644-8B23-A098845F2CE7}" dt="2025-08-02T11:52:03.862" v="1307" actId="26606"/>
          <ac:spMkLst>
            <pc:docMk/>
            <pc:sldMk cId="2788176632" sldId="1376"/>
            <ac:spMk id="10" creationId="{D57C85FB-2FA9-6527-A276-E74A89B71CB5}"/>
          </ac:spMkLst>
        </pc:spChg>
        <pc:spChg chg="add mod">
          <ac:chgData name="Hayley Boxall" userId="1f5e27d2-ecb7-460f-a4d6-d7bb2f348490" providerId="ADAL" clId="{A9A2D7BD-6AAE-4644-8B23-A098845F2CE7}" dt="2025-08-02T11:52:03.862" v="1307" actId="26606"/>
          <ac:spMkLst>
            <pc:docMk/>
            <pc:sldMk cId="2788176632" sldId="1376"/>
            <ac:spMk id="12" creationId="{485DA7CE-159D-2A52-1F38-1C3841A8EACE}"/>
          </ac:spMkLst>
        </pc:spChg>
        <pc:graphicFrameChg chg="add mod modGraphic">
          <ac:chgData name="Hayley Boxall" userId="1f5e27d2-ecb7-460f-a4d6-d7bb2f348490" providerId="ADAL" clId="{A9A2D7BD-6AAE-4644-8B23-A098845F2CE7}" dt="2025-08-03T06:22:15.262" v="2770" actId="14100"/>
          <ac:graphicFrameMkLst>
            <pc:docMk/>
            <pc:sldMk cId="2788176632" sldId="1376"/>
            <ac:graphicFrameMk id="6" creationId="{8E2FAB46-CDA8-9170-B21D-529406F3D5E2}"/>
          </ac:graphicFrameMkLst>
        </pc:graphicFrameChg>
      </pc:sldChg>
      <pc:sldChg chg="addSp delSp modSp add del mod">
        <pc:chgData name="Hayley Boxall" userId="1f5e27d2-ecb7-460f-a4d6-d7bb2f348490" providerId="ADAL" clId="{A9A2D7BD-6AAE-4644-8B23-A098845F2CE7}" dt="2025-08-03T06:37:39.742" v="2961" actId="2696"/>
        <pc:sldMkLst>
          <pc:docMk/>
          <pc:sldMk cId="858511983" sldId="1377"/>
        </pc:sldMkLst>
      </pc:sldChg>
      <pc:sldChg chg="modSp add mod">
        <pc:chgData name="Hayley Boxall" userId="1f5e27d2-ecb7-460f-a4d6-d7bb2f348490" providerId="ADAL" clId="{A9A2D7BD-6AAE-4644-8B23-A098845F2CE7}" dt="2025-08-03T06:40:35.682" v="2971" actId="14100"/>
        <pc:sldMkLst>
          <pc:docMk/>
          <pc:sldMk cId="3592383996" sldId="1377"/>
        </pc:sldMkLst>
        <pc:spChg chg="mod">
          <ac:chgData name="Hayley Boxall" userId="1f5e27d2-ecb7-460f-a4d6-d7bb2f348490" providerId="ADAL" clId="{A9A2D7BD-6AAE-4644-8B23-A098845F2CE7}" dt="2025-08-03T06:40:35.682" v="2971" actId="14100"/>
          <ac:spMkLst>
            <pc:docMk/>
            <pc:sldMk cId="3592383996" sldId="1377"/>
            <ac:spMk id="2" creationId="{7D43EEF4-80B6-BB82-A581-D2648CF4E0CE}"/>
          </ac:spMkLst>
        </pc:spChg>
      </pc:sldChg>
      <pc:sldChg chg="addSp delSp modSp add del mod">
        <pc:chgData name="Hayley Boxall" userId="1f5e27d2-ecb7-460f-a4d6-d7bb2f348490" providerId="ADAL" clId="{A9A2D7BD-6AAE-4644-8B23-A098845F2CE7}" dt="2025-08-03T06:22:42.587" v="2771" actId="2696"/>
        <pc:sldMkLst>
          <pc:docMk/>
          <pc:sldMk cId="3477487450" sldId="1378"/>
        </pc:sldMkLst>
      </pc:sldChg>
      <pc:sldChg chg="add del">
        <pc:chgData name="Hayley Boxall" userId="1f5e27d2-ecb7-460f-a4d6-d7bb2f348490" providerId="ADAL" clId="{A9A2D7BD-6AAE-4644-8B23-A098845F2CE7}" dt="2025-08-04T02:59:35.006" v="4544" actId="47"/>
        <pc:sldMkLst>
          <pc:docMk/>
          <pc:sldMk cId="4211027071" sldId="1378"/>
        </pc:sldMkLst>
      </pc:sldChg>
      <pc:sldChg chg="modSp add del mod">
        <pc:chgData name="Hayley Boxall" userId="1f5e27d2-ecb7-460f-a4d6-d7bb2f348490" providerId="ADAL" clId="{A9A2D7BD-6AAE-4644-8B23-A098845F2CE7}" dt="2025-08-04T01:13:28.740" v="3930" actId="47"/>
        <pc:sldMkLst>
          <pc:docMk/>
          <pc:sldMk cId="266854470" sldId="1379"/>
        </pc:sldMkLst>
        <pc:spChg chg="mod">
          <ac:chgData name="Hayley Boxall" userId="1f5e27d2-ecb7-460f-a4d6-d7bb2f348490" providerId="ADAL" clId="{A9A2D7BD-6AAE-4644-8B23-A098845F2CE7}" dt="2025-08-03T06:37:24.389" v="2960" actId="20577"/>
          <ac:spMkLst>
            <pc:docMk/>
            <pc:sldMk cId="266854470" sldId="1379"/>
            <ac:spMk id="2" creationId="{C2121121-064F-7339-1ADB-20820E3E8AE0}"/>
          </ac:spMkLst>
        </pc:spChg>
        <pc:spChg chg="mod">
          <ac:chgData name="Hayley Boxall" userId="1f5e27d2-ecb7-460f-a4d6-d7bb2f348490" providerId="ADAL" clId="{A9A2D7BD-6AAE-4644-8B23-A098845F2CE7}" dt="2025-08-03T06:39:46.388" v="2968" actId="21"/>
          <ac:spMkLst>
            <pc:docMk/>
            <pc:sldMk cId="266854470" sldId="1379"/>
            <ac:spMk id="3" creationId="{5C14A191-87D3-44A7-9077-4979702CDA60}"/>
          </ac:spMkLst>
        </pc:spChg>
      </pc:sldChg>
      <pc:sldChg chg="addSp delSp modSp add mod">
        <pc:chgData name="Hayley Boxall" userId="1f5e27d2-ecb7-460f-a4d6-d7bb2f348490" providerId="ADAL" clId="{A9A2D7BD-6AAE-4644-8B23-A098845F2CE7}" dt="2025-08-03T06:42:06.900" v="2975" actId="255"/>
        <pc:sldMkLst>
          <pc:docMk/>
          <pc:sldMk cId="1034980707" sldId="1380"/>
        </pc:sldMkLst>
        <pc:spChg chg="mod">
          <ac:chgData name="Hayley Boxall" userId="1f5e27d2-ecb7-460f-a4d6-d7bb2f348490" providerId="ADAL" clId="{A9A2D7BD-6AAE-4644-8B23-A098845F2CE7}" dt="2025-08-03T06:42:06.900" v="2975" actId="255"/>
          <ac:spMkLst>
            <pc:docMk/>
            <pc:sldMk cId="1034980707" sldId="1380"/>
            <ac:spMk id="2" creationId="{688BFD4C-5928-14C8-B208-626CDE5E7FB2}"/>
          </ac:spMkLst>
        </pc:spChg>
        <pc:graphicFrameChg chg="add mod modGraphic">
          <ac:chgData name="Hayley Boxall" userId="1f5e27d2-ecb7-460f-a4d6-d7bb2f348490" providerId="ADAL" clId="{A9A2D7BD-6AAE-4644-8B23-A098845F2CE7}" dt="2025-08-02T11:37:12.391" v="760" actId="114"/>
          <ac:graphicFrameMkLst>
            <pc:docMk/>
            <pc:sldMk cId="1034980707" sldId="1380"/>
            <ac:graphicFrameMk id="5" creationId="{36739D5B-3203-C71A-E60B-7E909F618483}"/>
          </ac:graphicFrameMkLst>
        </pc:graphicFrameChg>
      </pc:sldChg>
      <pc:sldChg chg="addSp delSp modSp add mod ord">
        <pc:chgData name="Hayley Boxall" userId="1f5e27d2-ecb7-460f-a4d6-d7bb2f348490" providerId="ADAL" clId="{A9A2D7BD-6AAE-4644-8B23-A098845F2CE7}" dt="2025-08-04T03:00:16.782" v="4548" actId="255"/>
        <pc:sldMkLst>
          <pc:docMk/>
          <pc:sldMk cId="601517480" sldId="1381"/>
        </pc:sldMkLst>
        <pc:spChg chg="mod">
          <ac:chgData name="Hayley Boxall" userId="1f5e27d2-ecb7-460f-a4d6-d7bb2f348490" providerId="ADAL" clId="{A9A2D7BD-6AAE-4644-8B23-A098845F2CE7}" dt="2025-08-03T06:26:45.444" v="2838" actId="255"/>
          <ac:spMkLst>
            <pc:docMk/>
            <pc:sldMk cId="601517480" sldId="1381"/>
            <ac:spMk id="2" creationId="{7C5DEE4E-E30A-2921-DD1E-719FCE619B4D}"/>
          </ac:spMkLst>
        </pc:spChg>
        <pc:spChg chg="add del mod">
          <ac:chgData name="Hayley Boxall" userId="1f5e27d2-ecb7-460f-a4d6-d7bb2f348490" providerId="ADAL" clId="{A9A2D7BD-6AAE-4644-8B23-A098845F2CE7}" dt="2025-08-04T03:00:16.782" v="4548" actId="255"/>
          <ac:spMkLst>
            <pc:docMk/>
            <pc:sldMk cId="601517480" sldId="1381"/>
            <ac:spMk id="3" creationId="{B4C3682D-EEBF-6431-F294-CD302898ACBF}"/>
          </ac:spMkLst>
        </pc:spChg>
        <pc:spChg chg="add del mod">
          <ac:chgData name="Hayley Boxall" userId="1f5e27d2-ecb7-460f-a4d6-d7bb2f348490" providerId="ADAL" clId="{A9A2D7BD-6AAE-4644-8B23-A098845F2CE7}" dt="2025-08-03T06:34:01.332" v="2895" actId="478"/>
          <ac:spMkLst>
            <pc:docMk/>
            <pc:sldMk cId="601517480" sldId="1381"/>
            <ac:spMk id="6" creationId="{9879A669-8ED4-BD13-BA9D-F6DE59D37720}"/>
          </ac:spMkLst>
        </pc:spChg>
      </pc:sldChg>
      <pc:sldChg chg="modSp add del mod">
        <pc:chgData name="Hayley Boxall" userId="1f5e27d2-ecb7-460f-a4d6-d7bb2f348490" providerId="ADAL" clId="{A9A2D7BD-6AAE-4644-8B23-A098845F2CE7}" dt="2025-08-03T07:32:49.582" v="3728" actId="47"/>
        <pc:sldMkLst>
          <pc:docMk/>
          <pc:sldMk cId="3884118625" sldId="1382"/>
        </pc:sldMkLst>
      </pc:sldChg>
      <pc:sldChg chg="modSp add mod">
        <pc:chgData name="Hayley Boxall" userId="1f5e27d2-ecb7-460f-a4d6-d7bb2f348490" providerId="ADAL" clId="{A9A2D7BD-6AAE-4644-8B23-A098845F2CE7}" dt="2025-08-04T01:10:45.476" v="3898" actId="27636"/>
        <pc:sldMkLst>
          <pc:docMk/>
          <pc:sldMk cId="1739991726" sldId="1383"/>
        </pc:sldMkLst>
        <pc:spChg chg="mod">
          <ac:chgData name="Hayley Boxall" userId="1f5e27d2-ecb7-460f-a4d6-d7bb2f348490" providerId="ADAL" clId="{A9A2D7BD-6AAE-4644-8B23-A098845F2CE7}" dt="2025-08-04T01:09:09.151" v="3788" actId="255"/>
          <ac:spMkLst>
            <pc:docMk/>
            <pc:sldMk cId="1739991726" sldId="1383"/>
            <ac:spMk id="2" creationId="{DC5844AB-8EEB-A885-AF07-707E913953EA}"/>
          </ac:spMkLst>
        </pc:spChg>
        <pc:spChg chg="mod">
          <ac:chgData name="Hayley Boxall" userId="1f5e27d2-ecb7-460f-a4d6-d7bb2f348490" providerId="ADAL" clId="{A9A2D7BD-6AAE-4644-8B23-A098845F2CE7}" dt="2025-08-04T01:10:45.476" v="3898" actId="27636"/>
          <ac:spMkLst>
            <pc:docMk/>
            <pc:sldMk cId="1739991726" sldId="1383"/>
            <ac:spMk id="3" creationId="{35499845-6E62-5397-44FA-BA3F00AF34FD}"/>
          </ac:spMkLst>
        </pc:spChg>
      </pc:sldChg>
      <pc:sldChg chg="addSp delSp modSp add mod">
        <pc:chgData name="Hayley Boxall" userId="1f5e27d2-ecb7-460f-a4d6-d7bb2f348490" providerId="ADAL" clId="{A9A2D7BD-6AAE-4644-8B23-A098845F2CE7}" dt="2025-08-04T02:59:20.955" v="4541" actId="20577"/>
        <pc:sldMkLst>
          <pc:docMk/>
          <pc:sldMk cId="3833952266" sldId="1384"/>
        </pc:sldMkLst>
        <pc:spChg chg="mod">
          <ac:chgData name="Hayley Boxall" userId="1f5e27d2-ecb7-460f-a4d6-d7bb2f348490" providerId="ADAL" clId="{A9A2D7BD-6AAE-4644-8B23-A098845F2CE7}" dt="2025-08-04T01:20:27.346" v="4146" actId="20577"/>
          <ac:spMkLst>
            <pc:docMk/>
            <pc:sldMk cId="3833952266" sldId="1384"/>
            <ac:spMk id="2" creationId="{0438238F-95EC-F070-EC63-845A278E8373}"/>
          </ac:spMkLst>
        </pc:spChg>
        <pc:spChg chg="del mod">
          <ac:chgData name="Hayley Boxall" userId="1f5e27d2-ecb7-460f-a4d6-d7bb2f348490" providerId="ADAL" clId="{A9A2D7BD-6AAE-4644-8B23-A098845F2CE7}" dt="2025-08-04T02:54:32.443" v="4326" actId="3680"/>
          <ac:spMkLst>
            <pc:docMk/>
            <pc:sldMk cId="3833952266" sldId="1384"/>
            <ac:spMk id="3" creationId="{53B0EEAD-C9E7-B9F7-324A-CD16365335B1}"/>
          </ac:spMkLst>
        </pc:spChg>
        <pc:graphicFrameChg chg="add mod ord modGraphic">
          <ac:chgData name="Hayley Boxall" userId="1f5e27d2-ecb7-460f-a4d6-d7bb2f348490" providerId="ADAL" clId="{A9A2D7BD-6AAE-4644-8B23-A098845F2CE7}" dt="2025-08-04T02:59:20.955" v="4541" actId="20577"/>
          <ac:graphicFrameMkLst>
            <pc:docMk/>
            <pc:sldMk cId="3833952266" sldId="1384"/>
            <ac:graphicFrameMk id="5" creationId="{9435EB8A-D15A-9931-3B51-569C1CD61DF1}"/>
          </ac:graphicFrameMkLst>
        </pc:graphicFrameChg>
      </pc:sldChg>
      <pc:sldChg chg="modSp add mod ord">
        <pc:chgData name="Hayley Boxall" userId="1f5e27d2-ecb7-460f-a4d6-d7bb2f348490" providerId="ADAL" clId="{A9A2D7BD-6AAE-4644-8B23-A098845F2CE7}" dt="2025-08-04T01:18:20.378" v="4116" actId="20577"/>
        <pc:sldMkLst>
          <pc:docMk/>
          <pc:sldMk cId="3404917331" sldId="1385"/>
        </pc:sldMkLst>
        <pc:spChg chg="mod">
          <ac:chgData name="Hayley Boxall" userId="1f5e27d2-ecb7-460f-a4d6-d7bb2f348490" providerId="ADAL" clId="{A9A2D7BD-6AAE-4644-8B23-A098845F2CE7}" dt="2025-08-04T01:18:09.430" v="4098" actId="20577"/>
          <ac:spMkLst>
            <pc:docMk/>
            <pc:sldMk cId="3404917331" sldId="1385"/>
            <ac:spMk id="2" creationId="{730689F7-7F8E-2FD0-A628-0915DBE2C217}"/>
          </ac:spMkLst>
        </pc:spChg>
        <pc:spChg chg="mod">
          <ac:chgData name="Hayley Boxall" userId="1f5e27d2-ecb7-460f-a4d6-d7bb2f348490" providerId="ADAL" clId="{A9A2D7BD-6AAE-4644-8B23-A098845F2CE7}" dt="2025-08-04T01:18:20.378" v="4116" actId="20577"/>
          <ac:spMkLst>
            <pc:docMk/>
            <pc:sldMk cId="3404917331" sldId="1385"/>
            <ac:spMk id="3" creationId="{00AFFF3F-B2AB-C24F-E33B-0962989BA9EC}"/>
          </ac:spMkLst>
        </pc:spChg>
      </pc:sldChg>
      <pc:sldChg chg="add del">
        <pc:chgData name="Hayley Boxall" userId="1f5e27d2-ecb7-460f-a4d6-d7bb2f348490" providerId="ADAL" clId="{A9A2D7BD-6AAE-4644-8B23-A098845F2CE7}" dt="2025-08-04T02:59:37.043" v="4545" actId="47"/>
        <pc:sldMkLst>
          <pc:docMk/>
          <pc:sldMk cId="27597247" sldId="1386"/>
        </pc:sldMkLst>
      </pc:sldChg>
      <pc:sldChg chg="add del">
        <pc:chgData name="Hayley Boxall" userId="1f5e27d2-ecb7-460f-a4d6-d7bb2f348490" providerId="ADAL" clId="{A9A2D7BD-6AAE-4644-8B23-A098845F2CE7}" dt="2025-08-04T02:59:37.234" v="4546" actId="47"/>
        <pc:sldMkLst>
          <pc:docMk/>
          <pc:sldMk cId="1529418986" sldId="1387"/>
        </pc:sldMkLst>
      </pc:sldChg>
      <pc:sldChg chg="add del">
        <pc:chgData name="Hayley Boxall" userId="1f5e27d2-ecb7-460f-a4d6-d7bb2f348490" providerId="ADAL" clId="{A9A2D7BD-6AAE-4644-8B23-A098845F2CE7}" dt="2025-08-04T02:59:37.393" v="4547" actId="47"/>
        <pc:sldMkLst>
          <pc:docMk/>
          <pc:sldMk cId="3762289979" sldId="1388"/>
        </pc:sldMkLst>
      </pc:sldChg>
      <pc:sldChg chg="addSp modSp add mod">
        <pc:chgData name="Hayley Boxall" userId="1f5e27d2-ecb7-460f-a4d6-d7bb2f348490" providerId="ADAL" clId="{A9A2D7BD-6AAE-4644-8B23-A098845F2CE7}" dt="2025-08-04T03:09:36.058" v="4783" actId="27636"/>
        <pc:sldMkLst>
          <pc:docMk/>
          <pc:sldMk cId="1860145308" sldId="1389"/>
        </pc:sldMkLst>
        <pc:spChg chg="mod">
          <ac:chgData name="Hayley Boxall" userId="1f5e27d2-ecb7-460f-a4d6-d7bb2f348490" providerId="ADAL" clId="{A9A2D7BD-6AAE-4644-8B23-A098845F2CE7}" dt="2025-08-04T03:09:19.024" v="4772" actId="20577"/>
          <ac:spMkLst>
            <pc:docMk/>
            <pc:sldMk cId="1860145308" sldId="1389"/>
            <ac:spMk id="2" creationId="{957CA467-3A5D-96CD-55D8-9FE62D1680CE}"/>
          </ac:spMkLst>
        </pc:spChg>
        <pc:spChg chg="mod">
          <ac:chgData name="Hayley Boxall" userId="1f5e27d2-ecb7-460f-a4d6-d7bb2f348490" providerId="ADAL" clId="{A9A2D7BD-6AAE-4644-8B23-A098845F2CE7}" dt="2025-08-04T03:09:36.058" v="4783" actId="27636"/>
          <ac:spMkLst>
            <pc:docMk/>
            <pc:sldMk cId="1860145308" sldId="1389"/>
            <ac:spMk id="3" creationId="{6E51C1C8-18FF-59A3-7110-979FB1F4DC0E}"/>
          </ac:spMkLst>
        </pc:spChg>
        <pc:spChg chg="add">
          <ac:chgData name="Hayley Boxall" userId="1f5e27d2-ecb7-460f-a4d6-d7bb2f348490" providerId="ADAL" clId="{A9A2D7BD-6AAE-4644-8B23-A098845F2CE7}" dt="2025-08-04T03:09:21.233" v="4773"/>
          <ac:spMkLst>
            <pc:docMk/>
            <pc:sldMk cId="1860145308" sldId="1389"/>
            <ac:spMk id="5" creationId="{338A2828-5430-8799-E26E-A89C1631C022}"/>
          </ac:spMkLst>
        </pc:spChg>
      </pc:sldChg>
      <pc:sldChg chg="add del">
        <pc:chgData name="Hayley Boxall" userId="1f5e27d2-ecb7-460f-a4d6-d7bb2f348490" providerId="ADAL" clId="{A9A2D7BD-6AAE-4644-8B23-A098845F2CE7}" dt="2025-08-03T06:51:41.764" v="3015" actId="47"/>
        <pc:sldMkLst>
          <pc:docMk/>
          <pc:sldMk cId="814801406" sldId="1390"/>
        </pc:sldMkLst>
      </pc:sldChg>
      <pc:sldChg chg="add del">
        <pc:chgData name="Hayley Boxall" userId="1f5e27d2-ecb7-460f-a4d6-d7bb2f348490" providerId="ADAL" clId="{A9A2D7BD-6AAE-4644-8B23-A098845F2CE7}" dt="2025-08-03T06:51:42.685" v="3016" actId="47"/>
        <pc:sldMkLst>
          <pc:docMk/>
          <pc:sldMk cId="4012161931" sldId="1391"/>
        </pc:sldMkLst>
      </pc:sldChg>
      <pc:sldChg chg="modSp add mod ord">
        <pc:chgData name="Hayley Boxall" userId="1f5e27d2-ecb7-460f-a4d6-d7bb2f348490" providerId="ADAL" clId="{A9A2D7BD-6AAE-4644-8B23-A098845F2CE7}" dt="2025-08-03T06:57:12.610" v="3056" actId="20577"/>
        <pc:sldMkLst>
          <pc:docMk/>
          <pc:sldMk cId="3727679756" sldId="1392"/>
        </pc:sldMkLst>
        <pc:spChg chg="mod">
          <ac:chgData name="Hayley Boxall" userId="1f5e27d2-ecb7-460f-a4d6-d7bb2f348490" providerId="ADAL" clId="{A9A2D7BD-6AAE-4644-8B23-A098845F2CE7}" dt="2025-08-03T06:51:18.231" v="3011" actId="255"/>
          <ac:spMkLst>
            <pc:docMk/>
            <pc:sldMk cId="3727679756" sldId="1392"/>
            <ac:spMk id="2" creationId="{66B149F0-B3EA-C405-8347-7A43CAD81740}"/>
          </ac:spMkLst>
        </pc:spChg>
        <pc:spChg chg="mod">
          <ac:chgData name="Hayley Boxall" userId="1f5e27d2-ecb7-460f-a4d6-d7bb2f348490" providerId="ADAL" clId="{A9A2D7BD-6AAE-4644-8B23-A098845F2CE7}" dt="2025-08-03T06:57:12.610" v="3056" actId="20577"/>
          <ac:spMkLst>
            <pc:docMk/>
            <pc:sldMk cId="3727679756" sldId="1392"/>
            <ac:spMk id="3" creationId="{3A5A73C8-73D1-36AB-BC3E-FED658E9B2C8}"/>
          </ac:spMkLst>
        </pc:spChg>
      </pc:sldChg>
      <pc:sldChg chg="modSp add mod">
        <pc:chgData name="Hayley Boxall" userId="1f5e27d2-ecb7-460f-a4d6-d7bb2f348490" providerId="ADAL" clId="{A9A2D7BD-6AAE-4644-8B23-A098845F2CE7}" dt="2025-08-04T01:16:15.926" v="4026" actId="313"/>
        <pc:sldMkLst>
          <pc:docMk/>
          <pc:sldMk cId="3713771105" sldId="1393"/>
        </pc:sldMkLst>
        <pc:spChg chg="mod">
          <ac:chgData name="Hayley Boxall" userId="1f5e27d2-ecb7-460f-a4d6-d7bb2f348490" providerId="ADAL" clId="{A9A2D7BD-6AAE-4644-8B23-A098845F2CE7}" dt="2025-08-04T01:15:00.942" v="3984" actId="20577"/>
          <ac:spMkLst>
            <pc:docMk/>
            <pc:sldMk cId="3713771105" sldId="1393"/>
            <ac:spMk id="2" creationId="{7A4E42F4-CCD6-4774-F4CF-7DF67D90D2A9}"/>
          </ac:spMkLst>
        </pc:spChg>
        <pc:spChg chg="mod">
          <ac:chgData name="Hayley Boxall" userId="1f5e27d2-ecb7-460f-a4d6-d7bb2f348490" providerId="ADAL" clId="{A9A2D7BD-6AAE-4644-8B23-A098845F2CE7}" dt="2025-08-04T01:16:15.926" v="4026" actId="313"/>
          <ac:spMkLst>
            <pc:docMk/>
            <pc:sldMk cId="3713771105" sldId="1393"/>
            <ac:spMk id="3" creationId="{92A93D1F-B727-1FA3-2D99-D9868C1E7213}"/>
          </ac:spMkLst>
        </pc:spChg>
      </pc:sldChg>
      <pc:sldChg chg="addSp delSp modSp add mod modClrScheme chgLayout">
        <pc:chgData name="Hayley Boxall" userId="1f5e27d2-ecb7-460f-a4d6-d7bb2f348490" providerId="ADAL" clId="{A9A2D7BD-6AAE-4644-8B23-A098845F2CE7}" dt="2025-08-03T06:38:06.881" v="2963" actId="20577"/>
        <pc:sldMkLst>
          <pc:docMk/>
          <pc:sldMk cId="245146775" sldId="1394"/>
        </pc:sldMkLst>
        <pc:spChg chg="mod ord">
          <ac:chgData name="Hayley Boxall" userId="1f5e27d2-ecb7-460f-a4d6-d7bb2f348490" providerId="ADAL" clId="{A9A2D7BD-6AAE-4644-8B23-A098845F2CE7}" dt="2025-08-03T06:33:01.604" v="2880" actId="26606"/>
          <ac:spMkLst>
            <pc:docMk/>
            <pc:sldMk cId="245146775" sldId="1394"/>
            <ac:spMk id="2" creationId="{49B678C5-E86B-4948-5209-C95737BB0000}"/>
          </ac:spMkLst>
        </pc:spChg>
        <pc:spChg chg="add del mod">
          <ac:chgData name="Hayley Boxall" userId="1f5e27d2-ecb7-460f-a4d6-d7bb2f348490" providerId="ADAL" clId="{A9A2D7BD-6AAE-4644-8B23-A098845F2CE7}" dt="2025-08-03T06:38:06.881" v="2963" actId="20577"/>
          <ac:spMkLst>
            <pc:docMk/>
            <pc:sldMk cId="245146775" sldId="1394"/>
            <ac:spMk id="3" creationId="{F61604C9-09E0-11B7-7442-76ED40791B76}"/>
          </ac:spMkLst>
        </pc:spChg>
        <pc:spChg chg="mod">
          <ac:chgData name="Hayley Boxall" userId="1f5e27d2-ecb7-460f-a4d6-d7bb2f348490" providerId="ADAL" clId="{A9A2D7BD-6AAE-4644-8B23-A098845F2CE7}" dt="2025-08-03T06:33:01.604" v="2880" actId="26606"/>
          <ac:spMkLst>
            <pc:docMk/>
            <pc:sldMk cId="245146775" sldId="1394"/>
            <ac:spMk id="4" creationId="{A661699E-EA41-2883-E5B7-1E2BAC9E6EF9}"/>
          </ac:spMkLst>
        </pc:spChg>
        <pc:spChg chg="add del mod">
          <ac:chgData name="Hayley Boxall" userId="1f5e27d2-ecb7-460f-a4d6-d7bb2f348490" providerId="ADAL" clId="{A9A2D7BD-6AAE-4644-8B23-A098845F2CE7}" dt="2025-08-03T06:33:01.604" v="2880" actId="26606"/>
          <ac:spMkLst>
            <pc:docMk/>
            <pc:sldMk cId="245146775" sldId="1394"/>
            <ac:spMk id="10" creationId="{1933796B-DF89-4C73-1C64-5359725B1523}"/>
          </ac:spMkLst>
        </pc:spChg>
        <pc:spChg chg="add del mod">
          <ac:chgData name="Hayley Boxall" userId="1f5e27d2-ecb7-460f-a4d6-d7bb2f348490" providerId="ADAL" clId="{A9A2D7BD-6AAE-4644-8B23-A098845F2CE7}" dt="2025-08-03T06:33:01.604" v="2880" actId="26606"/>
          <ac:spMkLst>
            <pc:docMk/>
            <pc:sldMk cId="245146775" sldId="1394"/>
            <ac:spMk id="12" creationId="{BE7865E7-0972-922C-325E-95AD94CC0F09}"/>
          </ac:spMkLst>
        </pc:spChg>
        <pc:graphicFrameChg chg="add del mod">
          <ac:chgData name="Hayley Boxall" userId="1f5e27d2-ecb7-460f-a4d6-d7bb2f348490" providerId="ADAL" clId="{A9A2D7BD-6AAE-4644-8B23-A098845F2CE7}" dt="2025-08-03T06:33:01.604" v="2880" actId="26606"/>
          <ac:graphicFrameMkLst>
            <pc:docMk/>
            <pc:sldMk cId="245146775" sldId="1394"/>
            <ac:graphicFrameMk id="6" creationId="{DF07EE3F-7E65-3DA4-F7EE-2F6F5DFB1501}"/>
          </ac:graphicFrameMkLst>
        </pc:graphicFrameChg>
      </pc:sldChg>
      <pc:sldChg chg="modSp add mod">
        <pc:chgData name="Hayley Boxall" userId="1f5e27d2-ecb7-460f-a4d6-d7bb2f348490" providerId="ADAL" clId="{A9A2D7BD-6AAE-4644-8B23-A098845F2CE7}" dt="2025-08-03T07:30:34.283" v="3727" actId="14100"/>
        <pc:sldMkLst>
          <pc:docMk/>
          <pc:sldMk cId="1496978722" sldId="1395"/>
        </pc:sldMkLst>
        <pc:spChg chg="mod">
          <ac:chgData name="Hayley Boxall" userId="1f5e27d2-ecb7-460f-a4d6-d7bb2f348490" providerId="ADAL" clId="{A9A2D7BD-6AAE-4644-8B23-A098845F2CE7}" dt="2025-08-03T06:58:00.911" v="3073" actId="20577"/>
          <ac:spMkLst>
            <pc:docMk/>
            <pc:sldMk cId="1496978722" sldId="1395"/>
            <ac:spMk id="2" creationId="{CE6126F8-08FF-EEBC-4D16-7C77995F9549}"/>
          </ac:spMkLst>
        </pc:spChg>
        <pc:graphicFrameChg chg="mod">
          <ac:chgData name="Hayley Boxall" userId="1f5e27d2-ecb7-460f-a4d6-d7bb2f348490" providerId="ADAL" clId="{A9A2D7BD-6AAE-4644-8B23-A098845F2CE7}" dt="2025-08-03T07:30:34.283" v="3727" actId="14100"/>
          <ac:graphicFrameMkLst>
            <pc:docMk/>
            <pc:sldMk cId="1496978722" sldId="1395"/>
            <ac:graphicFrameMk id="6" creationId="{7AAAD793-D380-8503-5681-1BA6AA05AE80}"/>
          </ac:graphicFrameMkLst>
        </pc:graphicFrameChg>
      </pc:sldChg>
      <pc:sldChg chg="modSp add mod">
        <pc:chgData name="Hayley Boxall" userId="1f5e27d2-ecb7-460f-a4d6-d7bb2f348490" providerId="ADAL" clId="{A9A2D7BD-6AAE-4644-8B23-A098845F2CE7}" dt="2025-08-04T01:20:04.531" v="4143" actId="313"/>
        <pc:sldMkLst>
          <pc:docMk/>
          <pc:sldMk cId="1949557816" sldId="1396"/>
        </pc:sldMkLst>
        <pc:spChg chg="mod">
          <ac:chgData name="Hayley Boxall" userId="1f5e27d2-ecb7-460f-a4d6-d7bb2f348490" providerId="ADAL" clId="{A9A2D7BD-6AAE-4644-8B23-A098845F2CE7}" dt="2025-08-04T01:20:04.531" v="4143" actId="313"/>
          <ac:spMkLst>
            <pc:docMk/>
            <pc:sldMk cId="1949557816" sldId="1396"/>
            <ac:spMk id="3" creationId="{354D5DCC-1238-7AD8-8EC0-1EA907BBFABC}"/>
          </ac:spMkLst>
        </pc:spChg>
      </pc:sldChg>
      <pc:sldChg chg="add del">
        <pc:chgData name="Hayley Boxall" userId="1f5e27d2-ecb7-460f-a4d6-d7bb2f348490" providerId="ADAL" clId="{A9A2D7BD-6AAE-4644-8B23-A098845F2CE7}" dt="2025-08-04T01:10:56.189" v="3901" actId="47"/>
        <pc:sldMkLst>
          <pc:docMk/>
          <pc:sldMk cId="470623459" sldId="1397"/>
        </pc:sldMkLst>
      </pc:sldChg>
      <pc:sldChg chg="modSp new mod">
        <pc:chgData name="Hayley Boxall" userId="1f5e27d2-ecb7-460f-a4d6-d7bb2f348490" providerId="ADAL" clId="{A9A2D7BD-6AAE-4644-8B23-A098845F2CE7}" dt="2025-08-04T01:14:20.152" v="3939" actId="20577"/>
        <pc:sldMkLst>
          <pc:docMk/>
          <pc:sldMk cId="1731790962" sldId="1397"/>
        </pc:sldMkLst>
        <pc:spChg chg="mod">
          <ac:chgData name="Hayley Boxall" userId="1f5e27d2-ecb7-460f-a4d6-d7bb2f348490" providerId="ADAL" clId="{A9A2D7BD-6AAE-4644-8B23-A098845F2CE7}" dt="2025-08-04T01:14:20.152" v="3939" actId="20577"/>
          <ac:spMkLst>
            <pc:docMk/>
            <pc:sldMk cId="1731790962" sldId="1397"/>
            <ac:spMk id="2" creationId="{4B963A06-99D0-0B45-F60D-5E5FBB534562}"/>
          </ac:spMkLst>
        </pc:spChg>
      </pc:sldChg>
      <pc:sldChg chg="modSp add mod">
        <pc:chgData name="Hayley Boxall" userId="1f5e27d2-ecb7-460f-a4d6-d7bb2f348490" providerId="ADAL" clId="{A9A2D7BD-6AAE-4644-8B23-A098845F2CE7}" dt="2025-08-04T01:14:31.791" v="3947" actId="20577"/>
        <pc:sldMkLst>
          <pc:docMk/>
          <pc:sldMk cId="2999864753" sldId="1398"/>
        </pc:sldMkLst>
        <pc:spChg chg="mod">
          <ac:chgData name="Hayley Boxall" userId="1f5e27d2-ecb7-460f-a4d6-d7bb2f348490" providerId="ADAL" clId="{A9A2D7BD-6AAE-4644-8B23-A098845F2CE7}" dt="2025-08-04T01:14:31.791" v="3947" actId="20577"/>
          <ac:spMkLst>
            <pc:docMk/>
            <pc:sldMk cId="2999864753" sldId="1398"/>
            <ac:spMk id="2" creationId="{81BF3BBE-A82F-42D2-D41C-65A7654C69F5}"/>
          </ac:spMkLst>
        </pc:spChg>
      </pc:sldChg>
      <pc:sldChg chg="modSp new mod">
        <pc:chgData name="Hayley Boxall" userId="1f5e27d2-ecb7-460f-a4d6-d7bb2f348490" providerId="ADAL" clId="{A9A2D7BD-6AAE-4644-8B23-A098845F2CE7}" dt="2025-08-04T03:09:04.743" v="4744" actId="114"/>
        <pc:sldMkLst>
          <pc:docMk/>
          <pc:sldMk cId="2572183260" sldId="1399"/>
        </pc:sldMkLst>
        <pc:spChg chg="mod">
          <ac:chgData name="Hayley Boxall" userId="1f5e27d2-ecb7-460f-a4d6-d7bb2f348490" providerId="ADAL" clId="{A9A2D7BD-6AAE-4644-8B23-A098845F2CE7}" dt="2025-08-04T03:09:04.743" v="4744" actId="114"/>
          <ac:spMkLst>
            <pc:docMk/>
            <pc:sldMk cId="2572183260" sldId="1399"/>
            <ac:spMk id="3" creationId="{9F5054CB-B6FD-40C5-1F93-31774418F7F7}"/>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spPr>
            <a:solidFill>
              <a:srgbClr val="0070C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Sheet1!$B$2:$B$8</c:f>
              <c:strCache>
                <c:ptCount val="7"/>
                <c:pt idx="0">
                  <c:v>Family violence (other family member type)</c:v>
                </c:pt>
                <c:pt idx="1">
                  <c:v>Child abuse</c:v>
                </c:pt>
                <c:pt idx="2">
                  <c:v>Sexual violence</c:v>
                </c:pt>
                <c:pt idx="3">
                  <c:v>IPV (Former partner)</c:v>
                </c:pt>
                <c:pt idx="4">
                  <c:v>Sibling-to-sibling violence</c:v>
                </c:pt>
                <c:pt idx="5">
                  <c:v>IPV (Current partner)</c:v>
                </c:pt>
                <c:pt idx="6">
                  <c:v>Child-to-parent violence</c:v>
                </c:pt>
              </c:strCache>
            </c:strRef>
          </c:cat>
          <c:val>
            <c:numRef>
              <c:f>Sheet1!$C$2:$C$8</c:f>
              <c:numCache>
                <c:formatCode>0.0</c:formatCode>
                <c:ptCount val="7"/>
                <c:pt idx="0" formatCode="General">
                  <c:v>5.6</c:v>
                </c:pt>
                <c:pt idx="1">
                  <c:v>8</c:v>
                </c:pt>
                <c:pt idx="2" formatCode="General">
                  <c:v>9.9</c:v>
                </c:pt>
                <c:pt idx="3" formatCode="General">
                  <c:v>11.1</c:v>
                </c:pt>
                <c:pt idx="4" formatCode="General">
                  <c:v>13.6</c:v>
                </c:pt>
                <c:pt idx="5" formatCode="General">
                  <c:v>24.7</c:v>
                </c:pt>
                <c:pt idx="6">
                  <c:v>40</c:v>
                </c:pt>
              </c:numCache>
            </c:numRef>
          </c:val>
          <c:extLst>
            <c:ext xmlns:c16="http://schemas.microsoft.com/office/drawing/2014/chart" uri="{C3380CC4-5D6E-409C-BE32-E72D297353CC}">
              <c16:uniqueId val="{00000000-77A4-408E-BA20-37F024611E9F}"/>
            </c:ext>
          </c:extLst>
        </c:ser>
        <c:dLbls>
          <c:showLegendKey val="0"/>
          <c:showVal val="0"/>
          <c:showCatName val="0"/>
          <c:showSerName val="0"/>
          <c:showPercent val="0"/>
          <c:showBubbleSize val="0"/>
        </c:dLbls>
        <c:gapWidth val="182"/>
        <c:axId val="772413432"/>
        <c:axId val="772414152"/>
      </c:barChart>
      <c:catAx>
        <c:axId val="77241343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772414152"/>
        <c:crosses val="autoZero"/>
        <c:auto val="1"/>
        <c:lblAlgn val="ctr"/>
        <c:lblOffset val="100"/>
        <c:noMultiLvlLbl val="0"/>
      </c:catAx>
      <c:valAx>
        <c:axId val="772414152"/>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7241343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7A5B70A-A934-4637-958B-9A0DF6A32153}" type="doc">
      <dgm:prSet loTypeId="urn:microsoft.com/office/officeart/2005/8/layout/hChevron3" loCatId="process" qsTypeId="urn:microsoft.com/office/officeart/2005/8/quickstyle/simple3" qsCatId="simple" csTypeId="urn:microsoft.com/office/officeart/2005/8/colors/accent1_2" csCatId="accent1" phldr="1"/>
      <dgm:spPr/>
      <dgm:t>
        <a:bodyPr/>
        <a:lstStyle/>
        <a:p>
          <a:endParaRPr lang="en-AU"/>
        </a:p>
      </dgm:t>
    </dgm:pt>
    <dgm:pt modelId="{9070FD0E-CD7A-42BE-B808-F81CD63CFF26}">
      <dgm:prSet phldrT="[Text]"/>
      <dgm:spPr/>
      <dgm:t>
        <a:bodyPr/>
        <a:lstStyle/>
        <a:p>
          <a:r>
            <a:rPr lang="en-AU" b="1" dirty="0"/>
            <a:t>1995–2000:</a:t>
          </a:r>
          <a:endParaRPr lang="en-AU" dirty="0"/>
        </a:p>
      </dgm:t>
    </dgm:pt>
    <dgm:pt modelId="{3105C72E-74C5-4120-B5E0-88D98B1F5940}" type="parTrans" cxnId="{61EDD5F0-F2C3-436B-90DF-F0AAFC94B206}">
      <dgm:prSet/>
      <dgm:spPr/>
      <dgm:t>
        <a:bodyPr/>
        <a:lstStyle/>
        <a:p>
          <a:endParaRPr lang="en-AU"/>
        </a:p>
      </dgm:t>
    </dgm:pt>
    <dgm:pt modelId="{5CA7E68B-5719-4379-B362-ACF6FCB3EDE9}" type="sibTrans" cxnId="{61EDD5F0-F2C3-436B-90DF-F0AAFC94B206}">
      <dgm:prSet/>
      <dgm:spPr/>
      <dgm:t>
        <a:bodyPr/>
        <a:lstStyle/>
        <a:p>
          <a:endParaRPr lang="en-AU"/>
        </a:p>
      </dgm:t>
    </dgm:pt>
    <dgm:pt modelId="{D8570D7E-77D1-42B9-8E43-EFCE21A7EFC1}">
      <dgm:prSet/>
      <dgm:spPr/>
      <dgm:t>
        <a:bodyPr/>
        <a:lstStyle/>
        <a:p>
          <a:r>
            <a:rPr lang="en-AU" b="0" dirty="0"/>
            <a:t>ACT-based </a:t>
          </a:r>
          <a:r>
            <a:rPr lang="en-AU" b="0" i="1" dirty="0"/>
            <a:t>Reintegrative Shaming Experiments</a:t>
          </a:r>
          <a:r>
            <a:rPr lang="en-AU" b="0" dirty="0"/>
            <a:t> (RISE) focused on youth, property crime, drink driving</a:t>
          </a:r>
        </a:p>
      </dgm:t>
    </dgm:pt>
    <dgm:pt modelId="{E2E78614-62AA-4ACA-9E0A-2DC8812EB43E}" type="parTrans" cxnId="{848E2175-E7A8-4AE1-B47E-AFE6DFA3E2E9}">
      <dgm:prSet/>
      <dgm:spPr/>
      <dgm:t>
        <a:bodyPr/>
        <a:lstStyle/>
        <a:p>
          <a:endParaRPr lang="en-AU"/>
        </a:p>
      </dgm:t>
    </dgm:pt>
    <dgm:pt modelId="{4B84D9F3-40C5-40F7-A166-5A65328C8678}" type="sibTrans" cxnId="{848E2175-E7A8-4AE1-B47E-AFE6DFA3E2E9}">
      <dgm:prSet/>
      <dgm:spPr/>
      <dgm:t>
        <a:bodyPr/>
        <a:lstStyle/>
        <a:p>
          <a:endParaRPr lang="en-AU"/>
        </a:p>
      </dgm:t>
    </dgm:pt>
    <dgm:pt modelId="{258C48A5-0E95-4C53-B4BF-3898F196FB25}">
      <dgm:prSet/>
      <dgm:spPr/>
      <dgm:t>
        <a:bodyPr/>
        <a:lstStyle/>
        <a:p>
          <a:r>
            <a:rPr lang="en-AU" b="0" i="1" dirty="0"/>
            <a:t>Domestic and family violence deliberately excluded</a:t>
          </a:r>
          <a:r>
            <a:rPr lang="en-AU" b="0" dirty="0"/>
            <a:t> due to concerns at the time</a:t>
          </a:r>
        </a:p>
      </dgm:t>
    </dgm:pt>
    <dgm:pt modelId="{C87C0AF7-B0DE-43F5-B1B0-A8D0B2E12E67}" type="parTrans" cxnId="{3B846628-6289-48D1-AE4A-8AAF73DDB3CF}">
      <dgm:prSet/>
      <dgm:spPr/>
      <dgm:t>
        <a:bodyPr/>
        <a:lstStyle/>
        <a:p>
          <a:endParaRPr lang="en-AU"/>
        </a:p>
      </dgm:t>
    </dgm:pt>
    <dgm:pt modelId="{9EB5E9E3-7571-4731-A962-5BB98CF66FFC}" type="sibTrans" cxnId="{3B846628-6289-48D1-AE4A-8AAF73DDB3CF}">
      <dgm:prSet/>
      <dgm:spPr/>
      <dgm:t>
        <a:bodyPr/>
        <a:lstStyle/>
        <a:p>
          <a:endParaRPr lang="en-AU"/>
        </a:p>
      </dgm:t>
    </dgm:pt>
    <dgm:pt modelId="{C9C8EC76-1175-462C-9C65-C855CD101487}">
      <dgm:prSet/>
      <dgm:spPr/>
      <dgm:t>
        <a:bodyPr/>
        <a:lstStyle/>
        <a:p>
          <a:r>
            <a:rPr lang="en-AU" b="1" dirty="0"/>
            <a:t>2004 </a:t>
          </a:r>
          <a:endParaRPr lang="en-AU" dirty="0">
            <a:latin typeface="+mn-lt"/>
          </a:endParaRPr>
        </a:p>
      </dgm:t>
    </dgm:pt>
    <dgm:pt modelId="{5AFE64A9-5492-4237-9493-BE3F0317BDA7}" type="parTrans" cxnId="{7E5EAD8D-F73A-4BB1-8C22-D7A0EA6F9F37}">
      <dgm:prSet/>
      <dgm:spPr/>
      <dgm:t>
        <a:bodyPr/>
        <a:lstStyle/>
        <a:p>
          <a:endParaRPr lang="en-AU"/>
        </a:p>
      </dgm:t>
    </dgm:pt>
    <dgm:pt modelId="{365E7E7D-70EF-4551-A3BA-F7F4CF477458}" type="sibTrans" cxnId="{7E5EAD8D-F73A-4BB1-8C22-D7A0EA6F9F37}">
      <dgm:prSet/>
      <dgm:spPr/>
      <dgm:t>
        <a:bodyPr/>
        <a:lstStyle/>
        <a:p>
          <a:endParaRPr lang="en-AU"/>
        </a:p>
      </dgm:t>
    </dgm:pt>
    <dgm:pt modelId="{BB1B0D17-16FE-463A-87D2-7972AE8A5A2B}">
      <dgm:prSet/>
      <dgm:spPr/>
      <dgm:t>
        <a:bodyPr/>
        <a:lstStyle/>
        <a:p>
          <a:r>
            <a:rPr lang="en-AU" dirty="0">
              <a:latin typeface="+mn-lt"/>
            </a:rPr>
            <a:t>Youth diversion for minor offences. </a:t>
          </a:r>
        </a:p>
      </dgm:t>
    </dgm:pt>
    <dgm:pt modelId="{7741BB94-382D-4FB0-831C-054F804C3402}" type="parTrans" cxnId="{527ACB47-D421-44A9-BB67-0E874567FF2E}">
      <dgm:prSet/>
      <dgm:spPr/>
      <dgm:t>
        <a:bodyPr/>
        <a:lstStyle/>
        <a:p>
          <a:endParaRPr lang="en-AU"/>
        </a:p>
      </dgm:t>
    </dgm:pt>
    <dgm:pt modelId="{73B20543-1460-4D26-9276-735F42454245}" type="sibTrans" cxnId="{527ACB47-D421-44A9-BB67-0E874567FF2E}">
      <dgm:prSet/>
      <dgm:spPr/>
      <dgm:t>
        <a:bodyPr/>
        <a:lstStyle/>
        <a:p>
          <a:endParaRPr lang="en-AU"/>
        </a:p>
      </dgm:t>
    </dgm:pt>
    <dgm:pt modelId="{1BBC9658-21EB-42E1-85C9-0DDA18C5606E}">
      <dgm:prSet/>
      <dgm:spPr/>
      <dgm:t>
        <a:bodyPr/>
        <a:lstStyle/>
        <a:p>
          <a:r>
            <a:rPr lang="en-AU" b="1" dirty="0">
              <a:latin typeface="+mn-lt"/>
            </a:rPr>
            <a:t>2018</a:t>
          </a:r>
          <a:endParaRPr lang="en-US" b="1" dirty="0">
            <a:latin typeface="+mn-lt"/>
          </a:endParaRPr>
        </a:p>
      </dgm:t>
    </dgm:pt>
    <dgm:pt modelId="{2FC5B804-A30B-4654-BB7E-14178AE375CA}" type="parTrans" cxnId="{2D03782B-6D72-4039-9607-33D690568E62}">
      <dgm:prSet/>
      <dgm:spPr/>
      <dgm:t>
        <a:bodyPr/>
        <a:lstStyle/>
        <a:p>
          <a:endParaRPr lang="en-AU"/>
        </a:p>
      </dgm:t>
    </dgm:pt>
    <dgm:pt modelId="{E95FF65D-56E8-456B-B7AC-161E8DFC12D3}" type="sibTrans" cxnId="{2D03782B-6D72-4039-9607-33D690568E62}">
      <dgm:prSet/>
      <dgm:spPr/>
      <dgm:t>
        <a:bodyPr/>
        <a:lstStyle/>
        <a:p>
          <a:endParaRPr lang="en-AU"/>
        </a:p>
      </dgm:t>
    </dgm:pt>
    <dgm:pt modelId="{0644E63B-40C9-43A9-A834-FD60BB6C7B7B}">
      <dgm:prSet/>
      <dgm:spPr/>
      <dgm:t>
        <a:bodyPr/>
        <a:lstStyle/>
        <a:p>
          <a:r>
            <a:rPr lang="en-AU" b="1" dirty="0">
              <a:latin typeface="+mn-lt"/>
            </a:rPr>
            <a:t>2016</a:t>
          </a:r>
        </a:p>
      </dgm:t>
    </dgm:pt>
    <dgm:pt modelId="{EB50CAFF-A71E-4177-91AE-C89E78F38FA8}" type="sibTrans" cxnId="{B09344FF-58BD-4047-98ED-AF278E8D098C}">
      <dgm:prSet/>
      <dgm:spPr/>
      <dgm:t>
        <a:bodyPr/>
        <a:lstStyle/>
        <a:p>
          <a:endParaRPr lang="en-AU"/>
        </a:p>
      </dgm:t>
    </dgm:pt>
    <dgm:pt modelId="{FF0DFB95-8158-4866-9844-969BAF43D57F}" type="parTrans" cxnId="{B09344FF-58BD-4047-98ED-AF278E8D098C}">
      <dgm:prSet/>
      <dgm:spPr/>
      <dgm:t>
        <a:bodyPr/>
        <a:lstStyle/>
        <a:p>
          <a:endParaRPr lang="en-AU"/>
        </a:p>
      </dgm:t>
    </dgm:pt>
    <dgm:pt modelId="{C72CA116-F4A0-42EA-AAED-2FC6ACCF77AF}">
      <dgm:prSet/>
      <dgm:spPr/>
      <dgm:t>
        <a:bodyPr/>
        <a:lstStyle/>
        <a:p>
          <a:r>
            <a:rPr lang="en-AU" dirty="0">
              <a:latin typeface="+mn-lt"/>
            </a:rPr>
            <a:t>Expanded to include adult offenders and serious offences. </a:t>
          </a:r>
        </a:p>
      </dgm:t>
    </dgm:pt>
    <dgm:pt modelId="{D0FA0C76-325D-4A89-BAB5-A8ABAD25E6F2}" type="parTrans" cxnId="{C7F5CF33-B047-4F2E-A495-F5C043A197DA}">
      <dgm:prSet/>
      <dgm:spPr/>
      <dgm:t>
        <a:bodyPr/>
        <a:lstStyle/>
        <a:p>
          <a:endParaRPr lang="en-AU"/>
        </a:p>
      </dgm:t>
    </dgm:pt>
    <dgm:pt modelId="{63D2310E-6C0B-48E0-A636-C10E1A586E1A}" type="sibTrans" cxnId="{C7F5CF33-B047-4F2E-A495-F5C043A197DA}">
      <dgm:prSet/>
      <dgm:spPr/>
      <dgm:t>
        <a:bodyPr/>
        <a:lstStyle/>
        <a:p>
          <a:endParaRPr lang="en-AU"/>
        </a:p>
      </dgm:t>
    </dgm:pt>
    <dgm:pt modelId="{0ACC6C21-B81A-48D7-A8D6-9BE439C0711A}">
      <dgm:prSet/>
      <dgm:spPr/>
      <dgm:t>
        <a:bodyPr/>
        <a:lstStyle/>
        <a:p>
          <a:r>
            <a:rPr lang="en-AU">
              <a:latin typeface="+mn-lt"/>
            </a:rPr>
            <a:t>Further expansion to include domestic and family violence (DFV) and sexual violence (SV) </a:t>
          </a:r>
          <a:endParaRPr lang="en-US" dirty="0">
            <a:latin typeface="+mn-lt"/>
          </a:endParaRPr>
        </a:p>
      </dgm:t>
    </dgm:pt>
    <dgm:pt modelId="{9746E4E4-2C26-4128-9266-963FB7C1C0A4}" type="parTrans" cxnId="{DF5CF571-898D-4954-9DDE-4959A212B6BA}">
      <dgm:prSet/>
      <dgm:spPr/>
      <dgm:t>
        <a:bodyPr/>
        <a:lstStyle/>
        <a:p>
          <a:endParaRPr lang="en-AU"/>
        </a:p>
      </dgm:t>
    </dgm:pt>
    <dgm:pt modelId="{CBCEABA8-973B-4057-A3D8-928AB24ECE86}" type="sibTrans" cxnId="{DF5CF571-898D-4954-9DDE-4959A212B6BA}">
      <dgm:prSet/>
      <dgm:spPr/>
      <dgm:t>
        <a:bodyPr/>
        <a:lstStyle/>
        <a:p>
          <a:endParaRPr lang="en-AU"/>
        </a:p>
      </dgm:t>
    </dgm:pt>
    <dgm:pt modelId="{84C59993-798A-48AF-B91C-19780EA7A651}">
      <dgm:prSet/>
      <dgm:spPr/>
      <dgm:t>
        <a:bodyPr/>
        <a:lstStyle/>
        <a:p>
          <a:r>
            <a:rPr lang="en-AU" b="0" i="1" dirty="0"/>
            <a:t>Crimes (Restorative Justice) Act</a:t>
          </a:r>
          <a:endParaRPr lang="en-AU" b="0" i="1" dirty="0">
            <a:latin typeface="+mn-lt"/>
          </a:endParaRPr>
        </a:p>
      </dgm:t>
    </dgm:pt>
    <dgm:pt modelId="{BC98C5BB-658A-4E90-BF4F-44106B5095E5}" type="parTrans" cxnId="{024308D3-37B2-4B7E-BB5D-47AA784E6C2D}">
      <dgm:prSet/>
      <dgm:spPr/>
      <dgm:t>
        <a:bodyPr/>
        <a:lstStyle/>
        <a:p>
          <a:endParaRPr lang="en-AU"/>
        </a:p>
      </dgm:t>
    </dgm:pt>
    <dgm:pt modelId="{2CD4719D-E982-455B-AAAC-9CAA0DA25024}" type="sibTrans" cxnId="{024308D3-37B2-4B7E-BB5D-47AA784E6C2D}">
      <dgm:prSet/>
      <dgm:spPr/>
      <dgm:t>
        <a:bodyPr/>
        <a:lstStyle/>
        <a:p>
          <a:endParaRPr lang="en-AU"/>
        </a:p>
      </dgm:t>
    </dgm:pt>
    <dgm:pt modelId="{4DF7DD0B-4F9C-46F6-8853-CB9B9E3869EF}" type="pres">
      <dgm:prSet presAssocID="{77A5B70A-A934-4637-958B-9A0DF6A32153}" presName="Name0" presStyleCnt="0">
        <dgm:presLayoutVars>
          <dgm:dir/>
          <dgm:resizeHandles val="exact"/>
        </dgm:presLayoutVars>
      </dgm:prSet>
      <dgm:spPr/>
    </dgm:pt>
    <dgm:pt modelId="{35092708-12D2-4295-AA6B-2BD3614144FE}" type="pres">
      <dgm:prSet presAssocID="{9070FD0E-CD7A-42BE-B808-F81CD63CFF26}" presName="parAndChTx" presStyleLbl="node1" presStyleIdx="0" presStyleCnt="4">
        <dgm:presLayoutVars>
          <dgm:bulletEnabled val="1"/>
        </dgm:presLayoutVars>
      </dgm:prSet>
      <dgm:spPr/>
    </dgm:pt>
    <dgm:pt modelId="{07C04281-B9AE-43A4-8949-6B400165DF22}" type="pres">
      <dgm:prSet presAssocID="{5CA7E68B-5719-4379-B362-ACF6FCB3EDE9}" presName="parAndChSpace" presStyleCnt="0"/>
      <dgm:spPr/>
    </dgm:pt>
    <dgm:pt modelId="{DCD709FD-6362-4C5E-BD52-06987A792D3F}" type="pres">
      <dgm:prSet presAssocID="{C9C8EC76-1175-462C-9C65-C855CD101487}" presName="parAndChTx" presStyleLbl="node1" presStyleIdx="1" presStyleCnt="4">
        <dgm:presLayoutVars>
          <dgm:bulletEnabled val="1"/>
        </dgm:presLayoutVars>
      </dgm:prSet>
      <dgm:spPr/>
    </dgm:pt>
    <dgm:pt modelId="{8721485E-7531-4D9C-B925-1E995BA1DD1D}" type="pres">
      <dgm:prSet presAssocID="{365E7E7D-70EF-4551-A3BA-F7F4CF477458}" presName="parAndChSpace" presStyleCnt="0"/>
      <dgm:spPr/>
    </dgm:pt>
    <dgm:pt modelId="{2B1262BB-1E6D-4F30-9549-D7196F94C567}" type="pres">
      <dgm:prSet presAssocID="{0644E63B-40C9-43A9-A834-FD60BB6C7B7B}" presName="parAndChTx" presStyleLbl="node1" presStyleIdx="2" presStyleCnt="4">
        <dgm:presLayoutVars>
          <dgm:bulletEnabled val="1"/>
        </dgm:presLayoutVars>
      </dgm:prSet>
      <dgm:spPr/>
    </dgm:pt>
    <dgm:pt modelId="{AE8FE94F-CEBB-49DA-B186-A4546A0E4FE8}" type="pres">
      <dgm:prSet presAssocID="{EB50CAFF-A71E-4177-91AE-C89E78F38FA8}" presName="parAndChSpace" presStyleCnt="0"/>
      <dgm:spPr/>
    </dgm:pt>
    <dgm:pt modelId="{0DD24000-44A1-4268-8AF3-55167CA8B655}" type="pres">
      <dgm:prSet presAssocID="{1BBC9658-21EB-42E1-85C9-0DDA18C5606E}" presName="parAndChTx" presStyleLbl="node1" presStyleIdx="3" presStyleCnt="4">
        <dgm:presLayoutVars>
          <dgm:bulletEnabled val="1"/>
        </dgm:presLayoutVars>
      </dgm:prSet>
      <dgm:spPr/>
    </dgm:pt>
  </dgm:ptLst>
  <dgm:cxnLst>
    <dgm:cxn modelId="{A797E119-6234-4067-8D21-114CB620C4AA}" type="presOf" srcId="{258C48A5-0E95-4C53-B4BF-3898F196FB25}" destId="{35092708-12D2-4295-AA6B-2BD3614144FE}" srcOrd="0" destOrd="2" presId="urn:microsoft.com/office/officeart/2005/8/layout/hChevron3"/>
    <dgm:cxn modelId="{41BCE721-8885-49D6-9AAA-D70A5A3D2052}" type="presOf" srcId="{0644E63B-40C9-43A9-A834-FD60BB6C7B7B}" destId="{2B1262BB-1E6D-4F30-9549-D7196F94C567}" srcOrd="0" destOrd="0" presId="urn:microsoft.com/office/officeart/2005/8/layout/hChevron3"/>
    <dgm:cxn modelId="{3B846628-6289-48D1-AE4A-8AAF73DDB3CF}" srcId="{9070FD0E-CD7A-42BE-B808-F81CD63CFF26}" destId="{258C48A5-0E95-4C53-B4BF-3898F196FB25}" srcOrd="1" destOrd="0" parTransId="{C87C0AF7-B0DE-43F5-B1B0-A8D0B2E12E67}" sibTransId="{9EB5E9E3-7571-4731-A962-5BB98CF66FFC}"/>
    <dgm:cxn modelId="{2D03782B-6D72-4039-9607-33D690568E62}" srcId="{77A5B70A-A934-4637-958B-9A0DF6A32153}" destId="{1BBC9658-21EB-42E1-85C9-0DDA18C5606E}" srcOrd="3" destOrd="0" parTransId="{2FC5B804-A30B-4654-BB7E-14178AE375CA}" sibTransId="{E95FF65D-56E8-456B-B7AC-161E8DFC12D3}"/>
    <dgm:cxn modelId="{C7F5CF33-B047-4F2E-A495-F5C043A197DA}" srcId="{0644E63B-40C9-43A9-A834-FD60BB6C7B7B}" destId="{C72CA116-F4A0-42EA-AAED-2FC6ACCF77AF}" srcOrd="0" destOrd="0" parTransId="{D0FA0C76-325D-4A89-BAB5-A8ABAD25E6F2}" sibTransId="{63D2310E-6C0B-48E0-A636-C10E1A586E1A}"/>
    <dgm:cxn modelId="{527ACB47-D421-44A9-BB67-0E874567FF2E}" srcId="{C9C8EC76-1175-462C-9C65-C855CD101487}" destId="{BB1B0D17-16FE-463A-87D2-7972AE8A5A2B}" srcOrd="1" destOrd="0" parTransId="{7741BB94-382D-4FB0-831C-054F804C3402}" sibTransId="{73B20543-1460-4D26-9276-735F42454245}"/>
    <dgm:cxn modelId="{5C3C666E-E140-4F5A-9B7E-A209AD84A380}" type="presOf" srcId="{1BBC9658-21EB-42E1-85C9-0DDA18C5606E}" destId="{0DD24000-44A1-4268-8AF3-55167CA8B655}" srcOrd="0" destOrd="0" presId="urn:microsoft.com/office/officeart/2005/8/layout/hChevron3"/>
    <dgm:cxn modelId="{DF5CF571-898D-4954-9DDE-4959A212B6BA}" srcId="{1BBC9658-21EB-42E1-85C9-0DDA18C5606E}" destId="{0ACC6C21-B81A-48D7-A8D6-9BE439C0711A}" srcOrd="0" destOrd="0" parTransId="{9746E4E4-2C26-4128-9266-963FB7C1C0A4}" sibTransId="{CBCEABA8-973B-4057-A3D8-928AB24ECE86}"/>
    <dgm:cxn modelId="{848E2175-E7A8-4AE1-B47E-AFE6DFA3E2E9}" srcId="{9070FD0E-CD7A-42BE-B808-F81CD63CFF26}" destId="{D8570D7E-77D1-42B9-8E43-EFCE21A7EFC1}" srcOrd="0" destOrd="0" parTransId="{E2E78614-62AA-4ACA-9E0A-2DC8812EB43E}" sibTransId="{4B84D9F3-40C5-40F7-A166-5A65328C8678}"/>
    <dgm:cxn modelId="{7E5EAD8D-F73A-4BB1-8C22-D7A0EA6F9F37}" srcId="{77A5B70A-A934-4637-958B-9A0DF6A32153}" destId="{C9C8EC76-1175-462C-9C65-C855CD101487}" srcOrd="1" destOrd="0" parTransId="{5AFE64A9-5492-4237-9493-BE3F0317BDA7}" sibTransId="{365E7E7D-70EF-4551-A3BA-F7F4CF477458}"/>
    <dgm:cxn modelId="{FBA5829A-9B67-48D9-B639-FC4E8440AEEB}" type="presOf" srcId="{C72CA116-F4A0-42EA-AAED-2FC6ACCF77AF}" destId="{2B1262BB-1E6D-4F30-9549-D7196F94C567}" srcOrd="0" destOrd="1" presId="urn:microsoft.com/office/officeart/2005/8/layout/hChevron3"/>
    <dgm:cxn modelId="{D4DA2AAE-9FA4-451F-B565-4787600D18C0}" type="presOf" srcId="{9070FD0E-CD7A-42BE-B808-F81CD63CFF26}" destId="{35092708-12D2-4295-AA6B-2BD3614144FE}" srcOrd="0" destOrd="0" presId="urn:microsoft.com/office/officeart/2005/8/layout/hChevron3"/>
    <dgm:cxn modelId="{35BE90B3-B9D8-45DA-AAF2-5B8EF8863241}" type="presOf" srcId="{0ACC6C21-B81A-48D7-A8D6-9BE439C0711A}" destId="{0DD24000-44A1-4268-8AF3-55167CA8B655}" srcOrd="0" destOrd="1" presId="urn:microsoft.com/office/officeart/2005/8/layout/hChevron3"/>
    <dgm:cxn modelId="{BF2387B8-EBA1-4016-939F-3900AED333F0}" type="presOf" srcId="{84C59993-798A-48AF-B91C-19780EA7A651}" destId="{DCD709FD-6362-4C5E-BD52-06987A792D3F}" srcOrd="0" destOrd="1" presId="urn:microsoft.com/office/officeart/2005/8/layout/hChevron3"/>
    <dgm:cxn modelId="{A66A54B9-02C3-4724-9A45-12BDC5670592}" type="presOf" srcId="{D8570D7E-77D1-42B9-8E43-EFCE21A7EFC1}" destId="{35092708-12D2-4295-AA6B-2BD3614144FE}" srcOrd="0" destOrd="1" presId="urn:microsoft.com/office/officeart/2005/8/layout/hChevron3"/>
    <dgm:cxn modelId="{639114CB-92C7-4C27-911D-DCAC3B3B7062}" type="presOf" srcId="{BB1B0D17-16FE-463A-87D2-7972AE8A5A2B}" destId="{DCD709FD-6362-4C5E-BD52-06987A792D3F}" srcOrd="0" destOrd="2" presId="urn:microsoft.com/office/officeart/2005/8/layout/hChevron3"/>
    <dgm:cxn modelId="{B80F1FD0-DBD9-4E2C-8FBA-A696E5743FFE}" type="presOf" srcId="{C9C8EC76-1175-462C-9C65-C855CD101487}" destId="{DCD709FD-6362-4C5E-BD52-06987A792D3F}" srcOrd="0" destOrd="0" presId="urn:microsoft.com/office/officeart/2005/8/layout/hChevron3"/>
    <dgm:cxn modelId="{024308D3-37B2-4B7E-BB5D-47AA784E6C2D}" srcId="{C9C8EC76-1175-462C-9C65-C855CD101487}" destId="{84C59993-798A-48AF-B91C-19780EA7A651}" srcOrd="0" destOrd="0" parTransId="{BC98C5BB-658A-4E90-BF4F-44106B5095E5}" sibTransId="{2CD4719D-E982-455B-AAAC-9CAA0DA25024}"/>
    <dgm:cxn modelId="{B72B6FEF-3C3F-480A-B62C-0A0A6B23FD32}" type="presOf" srcId="{77A5B70A-A934-4637-958B-9A0DF6A32153}" destId="{4DF7DD0B-4F9C-46F6-8853-CB9B9E3869EF}" srcOrd="0" destOrd="0" presId="urn:microsoft.com/office/officeart/2005/8/layout/hChevron3"/>
    <dgm:cxn modelId="{61EDD5F0-F2C3-436B-90DF-F0AAFC94B206}" srcId="{77A5B70A-A934-4637-958B-9A0DF6A32153}" destId="{9070FD0E-CD7A-42BE-B808-F81CD63CFF26}" srcOrd="0" destOrd="0" parTransId="{3105C72E-74C5-4120-B5E0-88D98B1F5940}" sibTransId="{5CA7E68B-5719-4379-B362-ACF6FCB3EDE9}"/>
    <dgm:cxn modelId="{B09344FF-58BD-4047-98ED-AF278E8D098C}" srcId="{77A5B70A-A934-4637-958B-9A0DF6A32153}" destId="{0644E63B-40C9-43A9-A834-FD60BB6C7B7B}" srcOrd="2" destOrd="0" parTransId="{FF0DFB95-8158-4866-9844-969BAF43D57F}" sibTransId="{EB50CAFF-A71E-4177-91AE-C89E78F38FA8}"/>
    <dgm:cxn modelId="{AFD141EB-5537-4F1F-89C3-C7D65F7CA252}" type="presParOf" srcId="{4DF7DD0B-4F9C-46F6-8853-CB9B9E3869EF}" destId="{35092708-12D2-4295-AA6B-2BD3614144FE}" srcOrd="0" destOrd="0" presId="urn:microsoft.com/office/officeart/2005/8/layout/hChevron3"/>
    <dgm:cxn modelId="{C7E6CB94-0425-4FF9-8C68-A656CC5ED34A}" type="presParOf" srcId="{4DF7DD0B-4F9C-46F6-8853-CB9B9E3869EF}" destId="{07C04281-B9AE-43A4-8949-6B400165DF22}" srcOrd="1" destOrd="0" presId="urn:microsoft.com/office/officeart/2005/8/layout/hChevron3"/>
    <dgm:cxn modelId="{72804639-CE9D-4E4D-A85E-D74EA8116D0A}" type="presParOf" srcId="{4DF7DD0B-4F9C-46F6-8853-CB9B9E3869EF}" destId="{DCD709FD-6362-4C5E-BD52-06987A792D3F}" srcOrd="2" destOrd="0" presId="urn:microsoft.com/office/officeart/2005/8/layout/hChevron3"/>
    <dgm:cxn modelId="{53D079AC-FEE6-4C65-828B-C2A7F1E14413}" type="presParOf" srcId="{4DF7DD0B-4F9C-46F6-8853-CB9B9E3869EF}" destId="{8721485E-7531-4D9C-B925-1E995BA1DD1D}" srcOrd="3" destOrd="0" presId="urn:microsoft.com/office/officeart/2005/8/layout/hChevron3"/>
    <dgm:cxn modelId="{66A08B51-5F6F-4977-B474-D4CCB6AACC02}" type="presParOf" srcId="{4DF7DD0B-4F9C-46F6-8853-CB9B9E3869EF}" destId="{2B1262BB-1E6D-4F30-9549-D7196F94C567}" srcOrd="4" destOrd="0" presId="urn:microsoft.com/office/officeart/2005/8/layout/hChevron3"/>
    <dgm:cxn modelId="{05A09D6C-B475-4E84-A9DB-0E7BAADA185E}" type="presParOf" srcId="{4DF7DD0B-4F9C-46F6-8853-CB9B9E3869EF}" destId="{AE8FE94F-CEBB-49DA-B186-A4546A0E4FE8}" srcOrd="5" destOrd="0" presId="urn:microsoft.com/office/officeart/2005/8/layout/hChevron3"/>
    <dgm:cxn modelId="{7B406041-2F73-4D81-BBAA-E5D86C920931}" type="presParOf" srcId="{4DF7DD0B-4F9C-46F6-8853-CB9B9E3869EF}" destId="{0DD24000-44A1-4268-8AF3-55167CA8B655}" srcOrd="6" destOrd="0" presId="urn:microsoft.com/office/officeart/2005/8/layout/hChevron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5B17099-2EC7-4065-86AC-94B345102C9E}"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9E73E66A-6714-4D00-A87F-977DA83BEF3D}">
      <dgm:prSet/>
      <dgm:spPr/>
      <dgm:t>
        <a:bodyPr/>
        <a:lstStyle/>
        <a:p>
          <a:r>
            <a:rPr lang="en-US" dirty="0"/>
            <a:t>Persons Harmed (n = 208)</a:t>
          </a:r>
        </a:p>
      </dgm:t>
    </dgm:pt>
    <dgm:pt modelId="{DF35A1B1-077A-4625-88D7-922E28C7C072}" type="parTrans" cxnId="{5C23F54B-7E8C-44A5-8E75-DE2FCA43C9F6}">
      <dgm:prSet/>
      <dgm:spPr/>
      <dgm:t>
        <a:bodyPr/>
        <a:lstStyle/>
        <a:p>
          <a:endParaRPr lang="en-US"/>
        </a:p>
      </dgm:t>
    </dgm:pt>
    <dgm:pt modelId="{78B03C36-5533-47EE-AD3F-9E55AAC5CF8D}" type="sibTrans" cxnId="{5C23F54B-7E8C-44A5-8E75-DE2FCA43C9F6}">
      <dgm:prSet/>
      <dgm:spPr/>
      <dgm:t>
        <a:bodyPr/>
        <a:lstStyle/>
        <a:p>
          <a:endParaRPr lang="en-US"/>
        </a:p>
      </dgm:t>
    </dgm:pt>
    <dgm:pt modelId="{92F8977A-4BAB-4475-AAB0-D2C01CDA4FB2}">
      <dgm:prSet/>
      <dgm:spPr/>
      <dgm:t>
        <a:bodyPr/>
        <a:lstStyle/>
        <a:p>
          <a:r>
            <a:rPr lang="en-US" dirty="0"/>
            <a:t>Persons Responsible (n = 165)</a:t>
          </a:r>
        </a:p>
      </dgm:t>
    </dgm:pt>
    <dgm:pt modelId="{4814EE1B-E968-4790-92B1-E13722295B4F}" type="parTrans" cxnId="{05EA8C44-CA55-4109-B605-6D1A1D7C3AD7}">
      <dgm:prSet/>
      <dgm:spPr/>
      <dgm:t>
        <a:bodyPr/>
        <a:lstStyle/>
        <a:p>
          <a:endParaRPr lang="en-US"/>
        </a:p>
      </dgm:t>
    </dgm:pt>
    <dgm:pt modelId="{49030600-3682-44AE-9F54-0A982E0E28B2}" type="sibTrans" cxnId="{05EA8C44-CA55-4109-B605-6D1A1D7C3AD7}">
      <dgm:prSet/>
      <dgm:spPr/>
      <dgm:t>
        <a:bodyPr/>
        <a:lstStyle/>
        <a:p>
          <a:endParaRPr lang="en-US"/>
        </a:p>
      </dgm:t>
    </dgm:pt>
    <dgm:pt modelId="{20393F60-D1B3-4769-AFCA-0DC1A81BBC27}">
      <dgm:prSet/>
      <dgm:spPr/>
      <dgm:t>
        <a:bodyPr/>
        <a:lstStyle/>
        <a:p>
          <a:r>
            <a:rPr lang="en-US" dirty="0"/>
            <a:t>76% male</a:t>
          </a:r>
        </a:p>
      </dgm:t>
    </dgm:pt>
    <dgm:pt modelId="{E3BE90FE-D53C-4BBA-B556-22DA47C7A2E2}" type="parTrans" cxnId="{9B0F398A-9642-42D9-A152-F9982527DAC1}">
      <dgm:prSet/>
      <dgm:spPr/>
      <dgm:t>
        <a:bodyPr/>
        <a:lstStyle/>
        <a:p>
          <a:endParaRPr lang="en-US"/>
        </a:p>
      </dgm:t>
    </dgm:pt>
    <dgm:pt modelId="{CD00F893-4E84-4E78-8925-06062A8EB9B5}" type="sibTrans" cxnId="{9B0F398A-9642-42D9-A152-F9982527DAC1}">
      <dgm:prSet/>
      <dgm:spPr/>
      <dgm:t>
        <a:bodyPr/>
        <a:lstStyle/>
        <a:p>
          <a:endParaRPr lang="en-US"/>
        </a:p>
      </dgm:t>
    </dgm:pt>
    <dgm:pt modelId="{0B4ACF1F-EB0D-4C47-AE8D-C3845D80940F}">
      <dgm:prSet/>
      <dgm:spPr/>
      <dgm:t>
        <a:bodyPr/>
        <a:lstStyle/>
        <a:p>
          <a:r>
            <a:rPr lang="en-US" dirty="0"/>
            <a:t>Main referrers</a:t>
          </a:r>
        </a:p>
      </dgm:t>
    </dgm:pt>
    <dgm:pt modelId="{F8916B5D-349C-402D-97AE-2B536F24874B}" type="parTrans" cxnId="{21420AB6-B1C1-4D98-988B-78D5D49C64BE}">
      <dgm:prSet/>
      <dgm:spPr/>
      <dgm:t>
        <a:bodyPr/>
        <a:lstStyle/>
        <a:p>
          <a:endParaRPr lang="en-US"/>
        </a:p>
      </dgm:t>
    </dgm:pt>
    <dgm:pt modelId="{59723D62-1254-4AE9-9F57-A4FC1AC6A0F8}" type="sibTrans" cxnId="{21420AB6-B1C1-4D98-988B-78D5D49C64BE}">
      <dgm:prSet/>
      <dgm:spPr/>
      <dgm:t>
        <a:bodyPr/>
        <a:lstStyle/>
        <a:p>
          <a:endParaRPr lang="en-US"/>
        </a:p>
      </dgm:t>
    </dgm:pt>
    <dgm:pt modelId="{263B7590-7A09-4484-B44A-D55340DBC768}">
      <dgm:prSet/>
      <dgm:spPr/>
      <dgm:t>
        <a:bodyPr/>
        <a:lstStyle/>
        <a:p>
          <a:r>
            <a:rPr lang="en-US" dirty="0"/>
            <a:t>Magistrates Court (42%)</a:t>
          </a:r>
        </a:p>
      </dgm:t>
    </dgm:pt>
    <dgm:pt modelId="{66C7A70E-2A2E-4701-8D94-BD68A698272B}" type="parTrans" cxnId="{686807E9-E16F-40A4-9A5B-89D0EFF4244F}">
      <dgm:prSet/>
      <dgm:spPr/>
      <dgm:t>
        <a:bodyPr/>
        <a:lstStyle/>
        <a:p>
          <a:endParaRPr lang="en-US"/>
        </a:p>
      </dgm:t>
    </dgm:pt>
    <dgm:pt modelId="{BA0E9CF8-CF59-40AA-B9BA-8825C68AFA4D}" type="sibTrans" cxnId="{686807E9-E16F-40A4-9A5B-89D0EFF4244F}">
      <dgm:prSet/>
      <dgm:spPr/>
      <dgm:t>
        <a:bodyPr/>
        <a:lstStyle/>
        <a:p>
          <a:endParaRPr lang="en-US"/>
        </a:p>
      </dgm:t>
    </dgm:pt>
    <dgm:pt modelId="{164ACE2B-0466-4E28-A34C-353ECD0CE58A}">
      <dgm:prSet/>
      <dgm:spPr/>
      <dgm:t>
        <a:bodyPr/>
        <a:lstStyle/>
        <a:p>
          <a:r>
            <a:rPr lang="en-US" dirty="0"/>
            <a:t>Type (non-mutually exclusive categories)</a:t>
          </a:r>
        </a:p>
      </dgm:t>
    </dgm:pt>
    <dgm:pt modelId="{65534E9A-C841-4DEC-9189-DF513AA860F8}" type="parTrans" cxnId="{138ABD11-C175-4C07-8536-7E21088C305F}">
      <dgm:prSet/>
      <dgm:spPr/>
      <dgm:t>
        <a:bodyPr/>
        <a:lstStyle/>
        <a:p>
          <a:endParaRPr lang="en-US"/>
        </a:p>
      </dgm:t>
    </dgm:pt>
    <dgm:pt modelId="{6E3C75A4-0BA3-42DB-AB8B-0E693D5A6DFA}" type="sibTrans" cxnId="{138ABD11-C175-4C07-8536-7E21088C305F}">
      <dgm:prSet/>
      <dgm:spPr/>
      <dgm:t>
        <a:bodyPr/>
        <a:lstStyle/>
        <a:p>
          <a:endParaRPr lang="en-US"/>
        </a:p>
      </dgm:t>
    </dgm:pt>
    <dgm:pt modelId="{D480B4F7-8A37-4971-A37D-3C3594FF1550}">
      <dgm:prSet/>
      <dgm:spPr/>
      <dgm:t>
        <a:bodyPr/>
        <a:lstStyle/>
        <a:p>
          <a:r>
            <a:rPr lang="en-US" dirty="0"/>
            <a:t>Family violence (60%)</a:t>
          </a:r>
        </a:p>
      </dgm:t>
    </dgm:pt>
    <dgm:pt modelId="{BA400193-9522-41D7-834B-21E44D024BD3}" type="parTrans" cxnId="{B5C93503-2103-411D-8F93-EA5BF92E1951}">
      <dgm:prSet/>
      <dgm:spPr/>
      <dgm:t>
        <a:bodyPr/>
        <a:lstStyle/>
        <a:p>
          <a:endParaRPr lang="en-US"/>
        </a:p>
      </dgm:t>
    </dgm:pt>
    <dgm:pt modelId="{92C96883-9F64-4D80-84C5-DFE8AD41D452}" type="sibTrans" cxnId="{B5C93503-2103-411D-8F93-EA5BF92E1951}">
      <dgm:prSet/>
      <dgm:spPr/>
      <dgm:t>
        <a:bodyPr/>
        <a:lstStyle/>
        <a:p>
          <a:endParaRPr lang="en-US"/>
        </a:p>
      </dgm:t>
    </dgm:pt>
    <dgm:pt modelId="{574DE1CD-9753-4161-8DD4-764ACD89DEF8}">
      <dgm:prSet/>
      <dgm:spPr/>
      <dgm:t>
        <a:bodyPr/>
        <a:lstStyle/>
        <a:p>
          <a:r>
            <a:rPr lang="en-US" dirty="0"/>
            <a:t>19% Indigenous</a:t>
          </a:r>
        </a:p>
      </dgm:t>
    </dgm:pt>
    <dgm:pt modelId="{29B1DDCE-5E24-49DA-A24E-DDC1D1412EF6}" type="parTrans" cxnId="{F1675BC4-6A20-4081-8438-97EBFE31DCA4}">
      <dgm:prSet/>
      <dgm:spPr/>
      <dgm:t>
        <a:bodyPr/>
        <a:lstStyle/>
        <a:p>
          <a:endParaRPr lang="en-AU"/>
        </a:p>
      </dgm:t>
    </dgm:pt>
    <dgm:pt modelId="{1C78331E-25B2-446B-9803-E7D30E6B7735}" type="sibTrans" cxnId="{F1675BC4-6A20-4081-8438-97EBFE31DCA4}">
      <dgm:prSet/>
      <dgm:spPr/>
      <dgm:t>
        <a:bodyPr/>
        <a:lstStyle/>
        <a:p>
          <a:endParaRPr lang="en-AU"/>
        </a:p>
      </dgm:t>
    </dgm:pt>
    <dgm:pt modelId="{088DD7D9-8580-4BA4-BF3A-B7DB2BA23C21}">
      <dgm:prSet/>
      <dgm:spPr/>
      <dgm:t>
        <a:bodyPr/>
        <a:lstStyle/>
        <a:p>
          <a:r>
            <a:rPr lang="en-US" dirty="0"/>
            <a:t>15% under 18 years</a:t>
          </a:r>
        </a:p>
      </dgm:t>
    </dgm:pt>
    <dgm:pt modelId="{B6D29903-7044-44A9-9F61-9B731366F2E3}" type="parTrans" cxnId="{463F3309-1D82-487C-AA80-F84EE86A2393}">
      <dgm:prSet/>
      <dgm:spPr/>
      <dgm:t>
        <a:bodyPr/>
        <a:lstStyle/>
        <a:p>
          <a:endParaRPr lang="en-AU"/>
        </a:p>
      </dgm:t>
    </dgm:pt>
    <dgm:pt modelId="{15A0C026-0E9D-4C24-8677-AF8E9F6D1346}" type="sibTrans" cxnId="{463F3309-1D82-487C-AA80-F84EE86A2393}">
      <dgm:prSet/>
      <dgm:spPr/>
      <dgm:t>
        <a:bodyPr/>
        <a:lstStyle/>
        <a:p>
          <a:endParaRPr lang="en-AU"/>
        </a:p>
      </dgm:t>
    </dgm:pt>
    <dgm:pt modelId="{A74FA9DC-7E79-4856-9610-75F39602BA4E}">
      <dgm:prSet/>
      <dgm:spPr/>
      <dgm:t>
        <a:bodyPr/>
        <a:lstStyle/>
        <a:p>
          <a:r>
            <a:rPr lang="en-US" dirty="0"/>
            <a:t>69% female</a:t>
          </a:r>
        </a:p>
      </dgm:t>
    </dgm:pt>
    <dgm:pt modelId="{DA1F7C14-6103-451B-8D87-279FD89E7FED}" type="parTrans" cxnId="{7ADF71FF-89A1-496E-AD66-BA9D234A49C1}">
      <dgm:prSet/>
      <dgm:spPr/>
      <dgm:t>
        <a:bodyPr/>
        <a:lstStyle/>
        <a:p>
          <a:endParaRPr lang="en-AU"/>
        </a:p>
      </dgm:t>
    </dgm:pt>
    <dgm:pt modelId="{B97D43B4-0523-484F-85FB-4CFEC50920C8}" type="sibTrans" cxnId="{7ADF71FF-89A1-496E-AD66-BA9D234A49C1}">
      <dgm:prSet/>
      <dgm:spPr/>
      <dgm:t>
        <a:bodyPr/>
        <a:lstStyle/>
        <a:p>
          <a:endParaRPr lang="en-AU"/>
        </a:p>
      </dgm:t>
    </dgm:pt>
    <dgm:pt modelId="{79559D3D-1822-4F62-9540-BFDC68313E18}">
      <dgm:prSet/>
      <dgm:spPr/>
      <dgm:t>
        <a:bodyPr/>
        <a:lstStyle/>
        <a:p>
          <a:r>
            <a:rPr lang="en-US" dirty="0"/>
            <a:t>23% Indigenous</a:t>
          </a:r>
        </a:p>
      </dgm:t>
    </dgm:pt>
    <dgm:pt modelId="{71307859-2B27-4A0C-9824-7697AF0931C9}" type="parTrans" cxnId="{F5EF0D7C-D331-4C4E-8C0C-05B3297F8834}">
      <dgm:prSet/>
      <dgm:spPr/>
      <dgm:t>
        <a:bodyPr/>
        <a:lstStyle/>
        <a:p>
          <a:endParaRPr lang="en-AU"/>
        </a:p>
      </dgm:t>
    </dgm:pt>
    <dgm:pt modelId="{DCB68BDF-D21A-4B0C-BA33-FB3C56518D52}" type="sibTrans" cxnId="{F5EF0D7C-D331-4C4E-8C0C-05B3297F8834}">
      <dgm:prSet/>
      <dgm:spPr/>
      <dgm:t>
        <a:bodyPr/>
        <a:lstStyle/>
        <a:p>
          <a:endParaRPr lang="en-AU"/>
        </a:p>
      </dgm:t>
    </dgm:pt>
    <dgm:pt modelId="{A9C50B98-C5AF-4760-8E5E-292225C20E7D}">
      <dgm:prSet/>
      <dgm:spPr/>
      <dgm:t>
        <a:bodyPr/>
        <a:lstStyle/>
        <a:p>
          <a:r>
            <a:rPr lang="en-US" dirty="0"/>
            <a:t>33% under 18 years</a:t>
          </a:r>
        </a:p>
      </dgm:t>
    </dgm:pt>
    <dgm:pt modelId="{878C1C94-49F5-43A2-8326-A9E75DB7ACD7}" type="parTrans" cxnId="{DE4306AA-7B85-459A-968D-F7F87078175D}">
      <dgm:prSet/>
      <dgm:spPr/>
      <dgm:t>
        <a:bodyPr/>
        <a:lstStyle/>
        <a:p>
          <a:endParaRPr lang="en-AU"/>
        </a:p>
      </dgm:t>
    </dgm:pt>
    <dgm:pt modelId="{85C484A9-B87B-44A0-B457-19D1582ED621}" type="sibTrans" cxnId="{DE4306AA-7B85-459A-968D-F7F87078175D}">
      <dgm:prSet/>
      <dgm:spPr/>
      <dgm:t>
        <a:bodyPr/>
        <a:lstStyle/>
        <a:p>
          <a:endParaRPr lang="en-AU"/>
        </a:p>
      </dgm:t>
    </dgm:pt>
    <dgm:pt modelId="{190F2D32-951E-4AA3-8900-0E9DF9AA716D}">
      <dgm:prSet/>
      <dgm:spPr/>
      <dgm:t>
        <a:bodyPr/>
        <a:lstStyle/>
        <a:p>
          <a:r>
            <a:rPr lang="en-US" dirty="0"/>
            <a:t>ACT Policing (38%)</a:t>
          </a:r>
        </a:p>
      </dgm:t>
    </dgm:pt>
    <dgm:pt modelId="{82C78DBF-67D2-405C-A6A6-0E77D4B29901}" type="parTrans" cxnId="{956D8244-AAEE-4328-AE37-6AF8B93B4B86}">
      <dgm:prSet/>
      <dgm:spPr/>
      <dgm:t>
        <a:bodyPr/>
        <a:lstStyle/>
        <a:p>
          <a:endParaRPr lang="en-AU"/>
        </a:p>
      </dgm:t>
    </dgm:pt>
    <dgm:pt modelId="{B64A41CC-CC9E-4E43-8B35-B9BA3FDBB17C}" type="sibTrans" cxnId="{956D8244-AAEE-4328-AE37-6AF8B93B4B86}">
      <dgm:prSet/>
      <dgm:spPr/>
      <dgm:t>
        <a:bodyPr/>
        <a:lstStyle/>
        <a:p>
          <a:endParaRPr lang="en-AU"/>
        </a:p>
      </dgm:t>
    </dgm:pt>
    <dgm:pt modelId="{659E1EC6-D15F-4551-A004-A111E87A80DB}">
      <dgm:prSet/>
      <dgm:spPr/>
      <dgm:t>
        <a:bodyPr/>
        <a:lstStyle/>
        <a:p>
          <a:r>
            <a:rPr lang="en-US" dirty="0"/>
            <a:t>Children’s Court (11%)</a:t>
          </a:r>
        </a:p>
      </dgm:t>
    </dgm:pt>
    <dgm:pt modelId="{3F7EDDAE-C77B-4EF6-A6A2-69F8F543F50B}" type="parTrans" cxnId="{B3D2616E-AB35-4274-81BF-1EFD5E7B9545}">
      <dgm:prSet/>
      <dgm:spPr/>
      <dgm:t>
        <a:bodyPr/>
        <a:lstStyle/>
        <a:p>
          <a:endParaRPr lang="en-AU"/>
        </a:p>
      </dgm:t>
    </dgm:pt>
    <dgm:pt modelId="{8D046634-1EC6-4EFB-9B40-34F6B356D1B0}" type="sibTrans" cxnId="{B3D2616E-AB35-4274-81BF-1EFD5E7B9545}">
      <dgm:prSet/>
      <dgm:spPr/>
      <dgm:t>
        <a:bodyPr/>
        <a:lstStyle/>
        <a:p>
          <a:endParaRPr lang="en-AU"/>
        </a:p>
      </dgm:t>
    </dgm:pt>
    <dgm:pt modelId="{544EA6D1-6AE3-49A1-9ECF-DAFE35FDE207}">
      <dgm:prSet/>
      <dgm:spPr/>
      <dgm:t>
        <a:bodyPr/>
        <a:lstStyle/>
        <a:p>
          <a:r>
            <a:rPr lang="en-US" dirty="0"/>
            <a:t>IPV (36%)</a:t>
          </a:r>
        </a:p>
      </dgm:t>
    </dgm:pt>
    <dgm:pt modelId="{0D4F96BC-D1F2-4BAD-BD10-66B5F246135A}" type="parTrans" cxnId="{928CE387-5BE4-49A7-B75D-A280DE43BBFC}">
      <dgm:prSet/>
      <dgm:spPr/>
      <dgm:t>
        <a:bodyPr/>
        <a:lstStyle/>
        <a:p>
          <a:endParaRPr lang="en-AU"/>
        </a:p>
      </dgm:t>
    </dgm:pt>
    <dgm:pt modelId="{1A05C8C1-38A1-4B1B-9976-20B9F9721DFF}" type="sibTrans" cxnId="{928CE387-5BE4-49A7-B75D-A280DE43BBFC}">
      <dgm:prSet/>
      <dgm:spPr/>
      <dgm:t>
        <a:bodyPr/>
        <a:lstStyle/>
        <a:p>
          <a:endParaRPr lang="en-AU"/>
        </a:p>
      </dgm:t>
    </dgm:pt>
    <dgm:pt modelId="{EDDD3276-867A-4B35-BF6F-D25F05D9493E}">
      <dgm:prSet/>
      <dgm:spPr/>
      <dgm:t>
        <a:bodyPr/>
        <a:lstStyle/>
        <a:p>
          <a:r>
            <a:rPr lang="en-US" dirty="0"/>
            <a:t>sexual violence (10%) </a:t>
          </a:r>
        </a:p>
      </dgm:t>
    </dgm:pt>
    <dgm:pt modelId="{13967C8E-CEFC-4B30-B7AD-5A35BFE37D20}" type="parTrans" cxnId="{9CAF90C2-A78A-4DF6-ADB5-7067EE000A7A}">
      <dgm:prSet/>
      <dgm:spPr/>
      <dgm:t>
        <a:bodyPr/>
        <a:lstStyle/>
        <a:p>
          <a:endParaRPr lang="en-AU"/>
        </a:p>
      </dgm:t>
    </dgm:pt>
    <dgm:pt modelId="{EF71ED6A-0663-4EC6-80D3-42C3354E41F8}" type="sibTrans" cxnId="{9CAF90C2-A78A-4DF6-ADB5-7067EE000A7A}">
      <dgm:prSet/>
      <dgm:spPr/>
      <dgm:t>
        <a:bodyPr/>
        <a:lstStyle/>
        <a:p>
          <a:endParaRPr lang="en-AU"/>
        </a:p>
      </dgm:t>
    </dgm:pt>
    <dgm:pt modelId="{C5DB13DD-74A9-4E58-B22C-0BE4722F3CC6}" type="pres">
      <dgm:prSet presAssocID="{95B17099-2EC7-4065-86AC-94B345102C9E}" presName="vert0" presStyleCnt="0">
        <dgm:presLayoutVars>
          <dgm:dir/>
          <dgm:animOne val="branch"/>
          <dgm:animLvl val="lvl"/>
        </dgm:presLayoutVars>
      </dgm:prSet>
      <dgm:spPr/>
    </dgm:pt>
    <dgm:pt modelId="{CE422335-DF3D-4B7A-A692-46125FDF19F9}" type="pres">
      <dgm:prSet presAssocID="{9E73E66A-6714-4D00-A87F-977DA83BEF3D}" presName="thickLine" presStyleLbl="alignNode1" presStyleIdx="0" presStyleCnt="4"/>
      <dgm:spPr/>
    </dgm:pt>
    <dgm:pt modelId="{2B757712-958D-41F1-9C7B-28B2DD8B5D80}" type="pres">
      <dgm:prSet presAssocID="{9E73E66A-6714-4D00-A87F-977DA83BEF3D}" presName="horz1" presStyleCnt="0"/>
      <dgm:spPr/>
    </dgm:pt>
    <dgm:pt modelId="{931E1D35-C13F-4B19-A754-157CA9753ED3}" type="pres">
      <dgm:prSet presAssocID="{9E73E66A-6714-4D00-A87F-977DA83BEF3D}" presName="tx1" presStyleLbl="revTx" presStyleIdx="0" presStyleCnt="16"/>
      <dgm:spPr/>
    </dgm:pt>
    <dgm:pt modelId="{A1330094-65C0-4AB3-B749-C244070B4D5D}" type="pres">
      <dgm:prSet presAssocID="{9E73E66A-6714-4D00-A87F-977DA83BEF3D}" presName="vert1" presStyleCnt="0"/>
      <dgm:spPr/>
    </dgm:pt>
    <dgm:pt modelId="{54132C82-0845-4AF3-8FB9-4042598E9E5E}" type="pres">
      <dgm:prSet presAssocID="{A74FA9DC-7E79-4856-9610-75F39602BA4E}" presName="vertSpace2a" presStyleCnt="0"/>
      <dgm:spPr/>
    </dgm:pt>
    <dgm:pt modelId="{67447F01-7B32-41E5-BCDA-29D2D9F45BFF}" type="pres">
      <dgm:prSet presAssocID="{A74FA9DC-7E79-4856-9610-75F39602BA4E}" presName="horz2" presStyleCnt="0"/>
      <dgm:spPr/>
    </dgm:pt>
    <dgm:pt modelId="{63E0B2FE-B1E5-41B3-BCFC-DA5AA5C9A439}" type="pres">
      <dgm:prSet presAssocID="{A74FA9DC-7E79-4856-9610-75F39602BA4E}" presName="horzSpace2" presStyleCnt="0"/>
      <dgm:spPr/>
    </dgm:pt>
    <dgm:pt modelId="{530870FF-6903-40F5-953A-90ECA3EC08F5}" type="pres">
      <dgm:prSet presAssocID="{A74FA9DC-7E79-4856-9610-75F39602BA4E}" presName="tx2" presStyleLbl="revTx" presStyleIdx="1" presStyleCnt="16"/>
      <dgm:spPr/>
    </dgm:pt>
    <dgm:pt modelId="{1AB7391E-A689-41C0-B144-383A9770BFDE}" type="pres">
      <dgm:prSet presAssocID="{A74FA9DC-7E79-4856-9610-75F39602BA4E}" presName="vert2" presStyleCnt="0"/>
      <dgm:spPr/>
    </dgm:pt>
    <dgm:pt modelId="{BEFB0202-2FEB-4D42-9C50-C2F2F4980065}" type="pres">
      <dgm:prSet presAssocID="{A74FA9DC-7E79-4856-9610-75F39602BA4E}" presName="thinLine2b" presStyleLbl="callout" presStyleIdx="0" presStyleCnt="12"/>
      <dgm:spPr/>
    </dgm:pt>
    <dgm:pt modelId="{FAD9C55F-E62E-4566-91B7-1959A0B99A55}" type="pres">
      <dgm:prSet presAssocID="{A74FA9DC-7E79-4856-9610-75F39602BA4E}" presName="vertSpace2b" presStyleCnt="0"/>
      <dgm:spPr/>
    </dgm:pt>
    <dgm:pt modelId="{03660FE1-289C-4582-BCC9-FB8EEA9D6F23}" type="pres">
      <dgm:prSet presAssocID="{574DE1CD-9753-4161-8DD4-764ACD89DEF8}" presName="horz2" presStyleCnt="0"/>
      <dgm:spPr/>
    </dgm:pt>
    <dgm:pt modelId="{C62CBDBA-FD8E-4A56-A535-7C8C0F1A01E4}" type="pres">
      <dgm:prSet presAssocID="{574DE1CD-9753-4161-8DD4-764ACD89DEF8}" presName="horzSpace2" presStyleCnt="0"/>
      <dgm:spPr/>
    </dgm:pt>
    <dgm:pt modelId="{AC29E2F0-024F-4EBF-A884-C110DF4ECD31}" type="pres">
      <dgm:prSet presAssocID="{574DE1CD-9753-4161-8DD4-764ACD89DEF8}" presName="tx2" presStyleLbl="revTx" presStyleIdx="2" presStyleCnt="16"/>
      <dgm:spPr/>
    </dgm:pt>
    <dgm:pt modelId="{70C2104B-BD96-4105-8578-CFE169662461}" type="pres">
      <dgm:prSet presAssocID="{574DE1CD-9753-4161-8DD4-764ACD89DEF8}" presName="vert2" presStyleCnt="0"/>
      <dgm:spPr/>
    </dgm:pt>
    <dgm:pt modelId="{41CEE2B8-6E16-4AC5-9D48-95351AC0BF80}" type="pres">
      <dgm:prSet presAssocID="{574DE1CD-9753-4161-8DD4-764ACD89DEF8}" presName="thinLine2b" presStyleLbl="callout" presStyleIdx="1" presStyleCnt="12"/>
      <dgm:spPr/>
    </dgm:pt>
    <dgm:pt modelId="{8DA587E5-D9BD-4280-BA30-1BE1EE97865B}" type="pres">
      <dgm:prSet presAssocID="{574DE1CD-9753-4161-8DD4-764ACD89DEF8}" presName="vertSpace2b" presStyleCnt="0"/>
      <dgm:spPr/>
    </dgm:pt>
    <dgm:pt modelId="{08E3F59E-B34F-498E-9F7D-2A93507B6042}" type="pres">
      <dgm:prSet presAssocID="{088DD7D9-8580-4BA4-BF3A-B7DB2BA23C21}" presName="horz2" presStyleCnt="0"/>
      <dgm:spPr/>
    </dgm:pt>
    <dgm:pt modelId="{08E4545E-9788-437F-9BA4-3DFDB8B49F80}" type="pres">
      <dgm:prSet presAssocID="{088DD7D9-8580-4BA4-BF3A-B7DB2BA23C21}" presName="horzSpace2" presStyleCnt="0"/>
      <dgm:spPr/>
    </dgm:pt>
    <dgm:pt modelId="{0FF9D11F-B630-40F3-BE0A-32036E7800A0}" type="pres">
      <dgm:prSet presAssocID="{088DD7D9-8580-4BA4-BF3A-B7DB2BA23C21}" presName="tx2" presStyleLbl="revTx" presStyleIdx="3" presStyleCnt="16"/>
      <dgm:spPr/>
    </dgm:pt>
    <dgm:pt modelId="{70E01521-65D6-4706-924D-3CDC593E52D8}" type="pres">
      <dgm:prSet presAssocID="{088DD7D9-8580-4BA4-BF3A-B7DB2BA23C21}" presName="vert2" presStyleCnt="0"/>
      <dgm:spPr/>
    </dgm:pt>
    <dgm:pt modelId="{4B87D179-4974-433A-9CCE-5A8A1AA5220B}" type="pres">
      <dgm:prSet presAssocID="{088DD7D9-8580-4BA4-BF3A-B7DB2BA23C21}" presName="thinLine2b" presStyleLbl="callout" presStyleIdx="2" presStyleCnt="12"/>
      <dgm:spPr/>
    </dgm:pt>
    <dgm:pt modelId="{4B5E5496-128E-44FB-94BF-E92C1FD0C076}" type="pres">
      <dgm:prSet presAssocID="{088DD7D9-8580-4BA4-BF3A-B7DB2BA23C21}" presName="vertSpace2b" presStyleCnt="0"/>
      <dgm:spPr/>
    </dgm:pt>
    <dgm:pt modelId="{DBB4A97D-847E-4CB9-A04D-646043C81848}" type="pres">
      <dgm:prSet presAssocID="{92F8977A-4BAB-4475-AAB0-D2C01CDA4FB2}" presName="thickLine" presStyleLbl="alignNode1" presStyleIdx="1" presStyleCnt="4"/>
      <dgm:spPr/>
    </dgm:pt>
    <dgm:pt modelId="{4DB5B068-2D41-4B4B-BEFC-2B4C5D0D8872}" type="pres">
      <dgm:prSet presAssocID="{92F8977A-4BAB-4475-AAB0-D2C01CDA4FB2}" presName="horz1" presStyleCnt="0"/>
      <dgm:spPr/>
    </dgm:pt>
    <dgm:pt modelId="{8713E44C-C6D3-4DEA-BFC9-193849DE6E30}" type="pres">
      <dgm:prSet presAssocID="{92F8977A-4BAB-4475-AAB0-D2C01CDA4FB2}" presName="tx1" presStyleLbl="revTx" presStyleIdx="4" presStyleCnt="16"/>
      <dgm:spPr/>
    </dgm:pt>
    <dgm:pt modelId="{1F709DC1-397C-436D-A389-CAEB5253EA1D}" type="pres">
      <dgm:prSet presAssocID="{92F8977A-4BAB-4475-AAB0-D2C01CDA4FB2}" presName="vert1" presStyleCnt="0"/>
      <dgm:spPr/>
    </dgm:pt>
    <dgm:pt modelId="{CFA31388-F466-441C-98D7-1A547D0FEFAD}" type="pres">
      <dgm:prSet presAssocID="{20393F60-D1B3-4769-AFCA-0DC1A81BBC27}" presName="vertSpace2a" presStyleCnt="0"/>
      <dgm:spPr/>
    </dgm:pt>
    <dgm:pt modelId="{F5E3B91A-C402-47D0-92D3-E9627D1AC0E1}" type="pres">
      <dgm:prSet presAssocID="{20393F60-D1B3-4769-AFCA-0DC1A81BBC27}" presName="horz2" presStyleCnt="0"/>
      <dgm:spPr/>
    </dgm:pt>
    <dgm:pt modelId="{277E93A1-A6A9-454C-96F4-D515C8DF3C9F}" type="pres">
      <dgm:prSet presAssocID="{20393F60-D1B3-4769-AFCA-0DC1A81BBC27}" presName="horzSpace2" presStyleCnt="0"/>
      <dgm:spPr/>
    </dgm:pt>
    <dgm:pt modelId="{01DC9637-2B43-4015-B408-E6DEE1FDC950}" type="pres">
      <dgm:prSet presAssocID="{20393F60-D1B3-4769-AFCA-0DC1A81BBC27}" presName="tx2" presStyleLbl="revTx" presStyleIdx="5" presStyleCnt="16"/>
      <dgm:spPr/>
    </dgm:pt>
    <dgm:pt modelId="{5D55A99D-105E-43FA-9CFE-ACA1078BC998}" type="pres">
      <dgm:prSet presAssocID="{20393F60-D1B3-4769-AFCA-0DC1A81BBC27}" presName="vert2" presStyleCnt="0"/>
      <dgm:spPr/>
    </dgm:pt>
    <dgm:pt modelId="{46C3DE52-50AD-4309-9B12-05EE2A01AEED}" type="pres">
      <dgm:prSet presAssocID="{20393F60-D1B3-4769-AFCA-0DC1A81BBC27}" presName="thinLine2b" presStyleLbl="callout" presStyleIdx="3" presStyleCnt="12"/>
      <dgm:spPr/>
    </dgm:pt>
    <dgm:pt modelId="{A7CDDCC0-2BCC-486D-939C-363BA6ED9CAC}" type="pres">
      <dgm:prSet presAssocID="{20393F60-D1B3-4769-AFCA-0DC1A81BBC27}" presName="vertSpace2b" presStyleCnt="0"/>
      <dgm:spPr/>
    </dgm:pt>
    <dgm:pt modelId="{9C0FF593-0194-4DFC-940E-C2ACA218562D}" type="pres">
      <dgm:prSet presAssocID="{79559D3D-1822-4F62-9540-BFDC68313E18}" presName="horz2" presStyleCnt="0"/>
      <dgm:spPr/>
    </dgm:pt>
    <dgm:pt modelId="{0CD1DC60-345C-455A-8680-297ACA0C41B5}" type="pres">
      <dgm:prSet presAssocID="{79559D3D-1822-4F62-9540-BFDC68313E18}" presName="horzSpace2" presStyleCnt="0"/>
      <dgm:spPr/>
    </dgm:pt>
    <dgm:pt modelId="{EF02402B-B312-4D0A-B54A-5F9815417C45}" type="pres">
      <dgm:prSet presAssocID="{79559D3D-1822-4F62-9540-BFDC68313E18}" presName="tx2" presStyleLbl="revTx" presStyleIdx="6" presStyleCnt="16"/>
      <dgm:spPr/>
    </dgm:pt>
    <dgm:pt modelId="{ED305510-43F7-413A-971F-CA7E7DA162DA}" type="pres">
      <dgm:prSet presAssocID="{79559D3D-1822-4F62-9540-BFDC68313E18}" presName="vert2" presStyleCnt="0"/>
      <dgm:spPr/>
    </dgm:pt>
    <dgm:pt modelId="{2BF8CBA0-37D7-4013-8DFE-E67E7E20DDFF}" type="pres">
      <dgm:prSet presAssocID="{79559D3D-1822-4F62-9540-BFDC68313E18}" presName="thinLine2b" presStyleLbl="callout" presStyleIdx="4" presStyleCnt="12"/>
      <dgm:spPr/>
    </dgm:pt>
    <dgm:pt modelId="{661BF184-FA7E-4F1F-BDCB-CD686D045459}" type="pres">
      <dgm:prSet presAssocID="{79559D3D-1822-4F62-9540-BFDC68313E18}" presName="vertSpace2b" presStyleCnt="0"/>
      <dgm:spPr/>
    </dgm:pt>
    <dgm:pt modelId="{36284543-3952-43D9-BD57-8105AEE25983}" type="pres">
      <dgm:prSet presAssocID="{A9C50B98-C5AF-4760-8E5E-292225C20E7D}" presName="horz2" presStyleCnt="0"/>
      <dgm:spPr/>
    </dgm:pt>
    <dgm:pt modelId="{6B2010E1-A77E-4AF4-B131-CE70835165DB}" type="pres">
      <dgm:prSet presAssocID="{A9C50B98-C5AF-4760-8E5E-292225C20E7D}" presName="horzSpace2" presStyleCnt="0"/>
      <dgm:spPr/>
    </dgm:pt>
    <dgm:pt modelId="{35F5E255-8EE6-4AEB-909C-F7D0C3F624B8}" type="pres">
      <dgm:prSet presAssocID="{A9C50B98-C5AF-4760-8E5E-292225C20E7D}" presName="tx2" presStyleLbl="revTx" presStyleIdx="7" presStyleCnt="16"/>
      <dgm:spPr/>
    </dgm:pt>
    <dgm:pt modelId="{DDB9B50D-E94C-4E56-B01D-DAB04135193F}" type="pres">
      <dgm:prSet presAssocID="{A9C50B98-C5AF-4760-8E5E-292225C20E7D}" presName="vert2" presStyleCnt="0"/>
      <dgm:spPr/>
    </dgm:pt>
    <dgm:pt modelId="{99791087-105F-4FE7-8FCF-84ACAB5E8A92}" type="pres">
      <dgm:prSet presAssocID="{A9C50B98-C5AF-4760-8E5E-292225C20E7D}" presName="thinLine2b" presStyleLbl="callout" presStyleIdx="5" presStyleCnt="12"/>
      <dgm:spPr/>
    </dgm:pt>
    <dgm:pt modelId="{C8EF1011-BF6B-416C-9BBC-56D73738D18F}" type="pres">
      <dgm:prSet presAssocID="{A9C50B98-C5AF-4760-8E5E-292225C20E7D}" presName="vertSpace2b" presStyleCnt="0"/>
      <dgm:spPr/>
    </dgm:pt>
    <dgm:pt modelId="{C5AE55F7-11CE-4CC9-B36C-EFD3C81AF909}" type="pres">
      <dgm:prSet presAssocID="{0B4ACF1F-EB0D-4C47-AE8D-C3845D80940F}" presName="thickLine" presStyleLbl="alignNode1" presStyleIdx="2" presStyleCnt="4"/>
      <dgm:spPr/>
    </dgm:pt>
    <dgm:pt modelId="{CDB5D95C-64F8-4A48-81C3-CAFC1AA2198A}" type="pres">
      <dgm:prSet presAssocID="{0B4ACF1F-EB0D-4C47-AE8D-C3845D80940F}" presName="horz1" presStyleCnt="0"/>
      <dgm:spPr/>
    </dgm:pt>
    <dgm:pt modelId="{A32349BF-D07F-487C-A1D8-D979AC692A60}" type="pres">
      <dgm:prSet presAssocID="{0B4ACF1F-EB0D-4C47-AE8D-C3845D80940F}" presName="tx1" presStyleLbl="revTx" presStyleIdx="8" presStyleCnt="16"/>
      <dgm:spPr/>
    </dgm:pt>
    <dgm:pt modelId="{5DED0E92-7466-4546-92B3-F67696419A6E}" type="pres">
      <dgm:prSet presAssocID="{0B4ACF1F-EB0D-4C47-AE8D-C3845D80940F}" presName="vert1" presStyleCnt="0"/>
      <dgm:spPr/>
    </dgm:pt>
    <dgm:pt modelId="{FE035277-A87A-4288-9316-60EBA5E8F843}" type="pres">
      <dgm:prSet presAssocID="{263B7590-7A09-4484-B44A-D55340DBC768}" presName="vertSpace2a" presStyleCnt="0"/>
      <dgm:spPr/>
    </dgm:pt>
    <dgm:pt modelId="{EB99CEBD-1335-4FA6-9A46-C5C553CB31DB}" type="pres">
      <dgm:prSet presAssocID="{263B7590-7A09-4484-B44A-D55340DBC768}" presName="horz2" presStyleCnt="0"/>
      <dgm:spPr/>
    </dgm:pt>
    <dgm:pt modelId="{D85A7B48-4A45-4A97-94D1-59B4E1DDAEBA}" type="pres">
      <dgm:prSet presAssocID="{263B7590-7A09-4484-B44A-D55340DBC768}" presName="horzSpace2" presStyleCnt="0"/>
      <dgm:spPr/>
    </dgm:pt>
    <dgm:pt modelId="{7BD25843-BC83-48C9-AC9B-0E7A852B2BE8}" type="pres">
      <dgm:prSet presAssocID="{263B7590-7A09-4484-B44A-D55340DBC768}" presName="tx2" presStyleLbl="revTx" presStyleIdx="9" presStyleCnt="16"/>
      <dgm:spPr/>
    </dgm:pt>
    <dgm:pt modelId="{9EC8EAAE-5390-4E7C-866D-79C21DDE2642}" type="pres">
      <dgm:prSet presAssocID="{263B7590-7A09-4484-B44A-D55340DBC768}" presName="vert2" presStyleCnt="0"/>
      <dgm:spPr/>
    </dgm:pt>
    <dgm:pt modelId="{78500D5F-0AA3-4129-9C96-13ECCAE6A6E7}" type="pres">
      <dgm:prSet presAssocID="{263B7590-7A09-4484-B44A-D55340DBC768}" presName="thinLine2b" presStyleLbl="callout" presStyleIdx="6" presStyleCnt="12"/>
      <dgm:spPr/>
    </dgm:pt>
    <dgm:pt modelId="{A06744E4-12D1-4C78-94EA-1E8E4E098D63}" type="pres">
      <dgm:prSet presAssocID="{263B7590-7A09-4484-B44A-D55340DBC768}" presName="vertSpace2b" presStyleCnt="0"/>
      <dgm:spPr/>
    </dgm:pt>
    <dgm:pt modelId="{A087AF47-D9FD-4450-88FA-3C98E91AC91A}" type="pres">
      <dgm:prSet presAssocID="{190F2D32-951E-4AA3-8900-0E9DF9AA716D}" presName="horz2" presStyleCnt="0"/>
      <dgm:spPr/>
    </dgm:pt>
    <dgm:pt modelId="{EA4B5F36-F9C2-4238-BFA7-E48AF66B867E}" type="pres">
      <dgm:prSet presAssocID="{190F2D32-951E-4AA3-8900-0E9DF9AA716D}" presName="horzSpace2" presStyleCnt="0"/>
      <dgm:spPr/>
    </dgm:pt>
    <dgm:pt modelId="{D7CB9955-B472-4314-B41D-1E06BDD42537}" type="pres">
      <dgm:prSet presAssocID="{190F2D32-951E-4AA3-8900-0E9DF9AA716D}" presName="tx2" presStyleLbl="revTx" presStyleIdx="10" presStyleCnt="16"/>
      <dgm:spPr/>
    </dgm:pt>
    <dgm:pt modelId="{CF2CCB00-B10A-4744-9B27-A422BF39720E}" type="pres">
      <dgm:prSet presAssocID="{190F2D32-951E-4AA3-8900-0E9DF9AA716D}" presName="vert2" presStyleCnt="0"/>
      <dgm:spPr/>
    </dgm:pt>
    <dgm:pt modelId="{D6605293-9492-4230-892E-7312C572EE5F}" type="pres">
      <dgm:prSet presAssocID="{190F2D32-951E-4AA3-8900-0E9DF9AA716D}" presName="thinLine2b" presStyleLbl="callout" presStyleIdx="7" presStyleCnt="12"/>
      <dgm:spPr/>
    </dgm:pt>
    <dgm:pt modelId="{E63A4B2C-B0F1-4612-8DC8-E8F207B4FCAA}" type="pres">
      <dgm:prSet presAssocID="{190F2D32-951E-4AA3-8900-0E9DF9AA716D}" presName="vertSpace2b" presStyleCnt="0"/>
      <dgm:spPr/>
    </dgm:pt>
    <dgm:pt modelId="{931ACA77-FAFE-42EB-88F8-73006D97ADE2}" type="pres">
      <dgm:prSet presAssocID="{659E1EC6-D15F-4551-A004-A111E87A80DB}" presName="horz2" presStyleCnt="0"/>
      <dgm:spPr/>
    </dgm:pt>
    <dgm:pt modelId="{701FB396-4A31-4F5B-B26E-02478897AB8A}" type="pres">
      <dgm:prSet presAssocID="{659E1EC6-D15F-4551-A004-A111E87A80DB}" presName="horzSpace2" presStyleCnt="0"/>
      <dgm:spPr/>
    </dgm:pt>
    <dgm:pt modelId="{765E7104-1750-4DDF-A2BB-598CD45A6C1A}" type="pres">
      <dgm:prSet presAssocID="{659E1EC6-D15F-4551-A004-A111E87A80DB}" presName="tx2" presStyleLbl="revTx" presStyleIdx="11" presStyleCnt="16"/>
      <dgm:spPr/>
    </dgm:pt>
    <dgm:pt modelId="{AD73551F-2079-4629-A607-FF38C1A98335}" type="pres">
      <dgm:prSet presAssocID="{659E1EC6-D15F-4551-A004-A111E87A80DB}" presName="vert2" presStyleCnt="0"/>
      <dgm:spPr/>
    </dgm:pt>
    <dgm:pt modelId="{6FD321AD-F3A7-402E-B241-1AE36E76A52C}" type="pres">
      <dgm:prSet presAssocID="{659E1EC6-D15F-4551-A004-A111E87A80DB}" presName="thinLine2b" presStyleLbl="callout" presStyleIdx="8" presStyleCnt="12"/>
      <dgm:spPr/>
    </dgm:pt>
    <dgm:pt modelId="{AD6219A3-9418-4C28-B8E8-1A7FCBAFC05D}" type="pres">
      <dgm:prSet presAssocID="{659E1EC6-D15F-4551-A004-A111E87A80DB}" presName="vertSpace2b" presStyleCnt="0"/>
      <dgm:spPr/>
    </dgm:pt>
    <dgm:pt modelId="{DD211C87-7D20-49D1-93D1-CF25A994ED0A}" type="pres">
      <dgm:prSet presAssocID="{164ACE2B-0466-4E28-A34C-353ECD0CE58A}" presName="thickLine" presStyleLbl="alignNode1" presStyleIdx="3" presStyleCnt="4"/>
      <dgm:spPr/>
    </dgm:pt>
    <dgm:pt modelId="{B51CB3CE-6412-4621-9E1D-280C3D568430}" type="pres">
      <dgm:prSet presAssocID="{164ACE2B-0466-4E28-A34C-353ECD0CE58A}" presName="horz1" presStyleCnt="0"/>
      <dgm:spPr/>
    </dgm:pt>
    <dgm:pt modelId="{070EC3B0-8D26-463B-8835-1A2BEFC9A860}" type="pres">
      <dgm:prSet presAssocID="{164ACE2B-0466-4E28-A34C-353ECD0CE58A}" presName="tx1" presStyleLbl="revTx" presStyleIdx="12" presStyleCnt="16"/>
      <dgm:spPr/>
    </dgm:pt>
    <dgm:pt modelId="{A4A5B58B-5AF8-4FD3-A732-6584AD19501B}" type="pres">
      <dgm:prSet presAssocID="{164ACE2B-0466-4E28-A34C-353ECD0CE58A}" presName="vert1" presStyleCnt="0"/>
      <dgm:spPr/>
    </dgm:pt>
    <dgm:pt modelId="{C3C01D19-0116-475C-8721-10EBDB4D1766}" type="pres">
      <dgm:prSet presAssocID="{D480B4F7-8A37-4971-A37D-3C3594FF1550}" presName="vertSpace2a" presStyleCnt="0"/>
      <dgm:spPr/>
    </dgm:pt>
    <dgm:pt modelId="{EFB00116-B92E-40E9-94C8-C7D8E2019DE7}" type="pres">
      <dgm:prSet presAssocID="{D480B4F7-8A37-4971-A37D-3C3594FF1550}" presName="horz2" presStyleCnt="0"/>
      <dgm:spPr/>
    </dgm:pt>
    <dgm:pt modelId="{95028F9B-06C7-4D39-8E70-24BF7A4766AB}" type="pres">
      <dgm:prSet presAssocID="{D480B4F7-8A37-4971-A37D-3C3594FF1550}" presName="horzSpace2" presStyleCnt="0"/>
      <dgm:spPr/>
    </dgm:pt>
    <dgm:pt modelId="{65DF48E7-7B47-4EFB-BE65-2013357487DE}" type="pres">
      <dgm:prSet presAssocID="{D480B4F7-8A37-4971-A37D-3C3594FF1550}" presName="tx2" presStyleLbl="revTx" presStyleIdx="13" presStyleCnt="16"/>
      <dgm:spPr/>
    </dgm:pt>
    <dgm:pt modelId="{A168333F-FBDD-4328-85F4-B4EF8BCE81A4}" type="pres">
      <dgm:prSet presAssocID="{D480B4F7-8A37-4971-A37D-3C3594FF1550}" presName="vert2" presStyleCnt="0"/>
      <dgm:spPr/>
    </dgm:pt>
    <dgm:pt modelId="{6BF50E4C-7AA2-450B-A76B-FC2CAD1B84F5}" type="pres">
      <dgm:prSet presAssocID="{D480B4F7-8A37-4971-A37D-3C3594FF1550}" presName="thinLine2b" presStyleLbl="callout" presStyleIdx="9" presStyleCnt="12"/>
      <dgm:spPr/>
    </dgm:pt>
    <dgm:pt modelId="{2DCAA18A-045C-4335-8F4C-B22181D156D9}" type="pres">
      <dgm:prSet presAssocID="{D480B4F7-8A37-4971-A37D-3C3594FF1550}" presName="vertSpace2b" presStyleCnt="0"/>
      <dgm:spPr/>
    </dgm:pt>
    <dgm:pt modelId="{61A53457-E9D3-423D-BC77-CE77681C80EA}" type="pres">
      <dgm:prSet presAssocID="{544EA6D1-6AE3-49A1-9ECF-DAFE35FDE207}" presName="horz2" presStyleCnt="0"/>
      <dgm:spPr/>
    </dgm:pt>
    <dgm:pt modelId="{65EE7922-909B-46A8-9B41-CAE7B78666E8}" type="pres">
      <dgm:prSet presAssocID="{544EA6D1-6AE3-49A1-9ECF-DAFE35FDE207}" presName="horzSpace2" presStyleCnt="0"/>
      <dgm:spPr/>
    </dgm:pt>
    <dgm:pt modelId="{6152C318-DE55-4A5C-B243-7FC23F382B1C}" type="pres">
      <dgm:prSet presAssocID="{544EA6D1-6AE3-49A1-9ECF-DAFE35FDE207}" presName="tx2" presStyleLbl="revTx" presStyleIdx="14" presStyleCnt="16"/>
      <dgm:spPr/>
    </dgm:pt>
    <dgm:pt modelId="{8807CC4D-38C1-488A-9169-68AB6B0F49EE}" type="pres">
      <dgm:prSet presAssocID="{544EA6D1-6AE3-49A1-9ECF-DAFE35FDE207}" presName="vert2" presStyleCnt="0"/>
      <dgm:spPr/>
    </dgm:pt>
    <dgm:pt modelId="{4DF5E0E3-644D-4206-B0AA-03CFD936573C}" type="pres">
      <dgm:prSet presAssocID="{544EA6D1-6AE3-49A1-9ECF-DAFE35FDE207}" presName="thinLine2b" presStyleLbl="callout" presStyleIdx="10" presStyleCnt="12"/>
      <dgm:spPr/>
    </dgm:pt>
    <dgm:pt modelId="{62B1CD4C-72A7-41CD-96C9-E6C64611B90D}" type="pres">
      <dgm:prSet presAssocID="{544EA6D1-6AE3-49A1-9ECF-DAFE35FDE207}" presName="vertSpace2b" presStyleCnt="0"/>
      <dgm:spPr/>
    </dgm:pt>
    <dgm:pt modelId="{F7C2C676-8EF2-4B7F-9B44-252E8452947B}" type="pres">
      <dgm:prSet presAssocID="{EDDD3276-867A-4B35-BF6F-D25F05D9493E}" presName="horz2" presStyleCnt="0"/>
      <dgm:spPr/>
    </dgm:pt>
    <dgm:pt modelId="{4C35FCE3-C7DA-4901-B261-CA75E4F19055}" type="pres">
      <dgm:prSet presAssocID="{EDDD3276-867A-4B35-BF6F-D25F05D9493E}" presName="horzSpace2" presStyleCnt="0"/>
      <dgm:spPr/>
    </dgm:pt>
    <dgm:pt modelId="{F6E55851-9A10-4416-BBC0-D31AA8BE6C9B}" type="pres">
      <dgm:prSet presAssocID="{EDDD3276-867A-4B35-BF6F-D25F05D9493E}" presName="tx2" presStyleLbl="revTx" presStyleIdx="15" presStyleCnt="16"/>
      <dgm:spPr/>
    </dgm:pt>
    <dgm:pt modelId="{E0F0A034-E168-4D50-8782-5B57342C8AB5}" type="pres">
      <dgm:prSet presAssocID="{EDDD3276-867A-4B35-BF6F-D25F05D9493E}" presName="vert2" presStyleCnt="0"/>
      <dgm:spPr/>
    </dgm:pt>
    <dgm:pt modelId="{284C26D3-5668-4E74-9668-1702BA0C92B3}" type="pres">
      <dgm:prSet presAssocID="{EDDD3276-867A-4B35-BF6F-D25F05D9493E}" presName="thinLine2b" presStyleLbl="callout" presStyleIdx="11" presStyleCnt="12"/>
      <dgm:spPr/>
    </dgm:pt>
    <dgm:pt modelId="{96D63BA9-5FF1-407C-B75E-94D4D312B999}" type="pres">
      <dgm:prSet presAssocID="{EDDD3276-867A-4B35-BF6F-D25F05D9493E}" presName="vertSpace2b" presStyleCnt="0"/>
      <dgm:spPr/>
    </dgm:pt>
  </dgm:ptLst>
  <dgm:cxnLst>
    <dgm:cxn modelId="{EB5F1303-6E11-42B2-AB13-7A665080B677}" type="presOf" srcId="{A9C50B98-C5AF-4760-8E5E-292225C20E7D}" destId="{35F5E255-8EE6-4AEB-909C-F7D0C3F624B8}" srcOrd="0" destOrd="0" presId="urn:microsoft.com/office/officeart/2008/layout/LinedList"/>
    <dgm:cxn modelId="{B5C93503-2103-411D-8F93-EA5BF92E1951}" srcId="{164ACE2B-0466-4E28-A34C-353ECD0CE58A}" destId="{D480B4F7-8A37-4971-A37D-3C3594FF1550}" srcOrd="0" destOrd="0" parTransId="{BA400193-9522-41D7-834B-21E44D024BD3}" sibTransId="{92C96883-9F64-4D80-84C5-DFE8AD41D452}"/>
    <dgm:cxn modelId="{DAE3EB08-43C3-423D-979E-ECC686B4E1EB}" type="presOf" srcId="{D480B4F7-8A37-4971-A37D-3C3594FF1550}" destId="{65DF48E7-7B47-4EFB-BE65-2013357487DE}" srcOrd="0" destOrd="0" presId="urn:microsoft.com/office/officeart/2008/layout/LinedList"/>
    <dgm:cxn modelId="{463F3309-1D82-487C-AA80-F84EE86A2393}" srcId="{9E73E66A-6714-4D00-A87F-977DA83BEF3D}" destId="{088DD7D9-8580-4BA4-BF3A-B7DB2BA23C21}" srcOrd="2" destOrd="0" parTransId="{B6D29903-7044-44A9-9F61-9B731366F2E3}" sibTransId="{15A0C026-0E9D-4C24-8677-AF8E9F6D1346}"/>
    <dgm:cxn modelId="{B6E5C810-3F4E-49E1-8CA0-E931DF9BE5E9}" type="presOf" srcId="{544EA6D1-6AE3-49A1-9ECF-DAFE35FDE207}" destId="{6152C318-DE55-4A5C-B243-7FC23F382B1C}" srcOrd="0" destOrd="0" presId="urn:microsoft.com/office/officeart/2008/layout/LinedList"/>
    <dgm:cxn modelId="{138ABD11-C175-4C07-8536-7E21088C305F}" srcId="{95B17099-2EC7-4065-86AC-94B345102C9E}" destId="{164ACE2B-0466-4E28-A34C-353ECD0CE58A}" srcOrd="3" destOrd="0" parTransId="{65534E9A-C841-4DEC-9189-DF513AA860F8}" sibTransId="{6E3C75A4-0BA3-42DB-AB8B-0E693D5A6DFA}"/>
    <dgm:cxn modelId="{1CBF995C-98FB-4B1E-BDEC-8D7EB54E1A50}" type="presOf" srcId="{659E1EC6-D15F-4551-A004-A111E87A80DB}" destId="{765E7104-1750-4DDF-A2BB-598CD45A6C1A}" srcOrd="0" destOrd="0" presId="urn:microsoft.com/office/officeart/2008/layout/LinedList"/>
    <dgm:cxn modelId="{B3355941-29DF-4098-A3D2-35C8E929F139}" type="presOf" srcId="{0B4ACF1F-EB0D-4C47-AE8D-C3845D80940F}" destId="{A32349BF-D07F-487C-A1D8-D979AC692A60}" srcOrd="0" destOrd="0" presId="urn:microsoft.com/office/officeart/2008/layout/LinedList"/>
    <dgm:cxn modelId="{956D8244-AAEE-4328-AE37-6AF8B93B4B86}" srcId="{0B4ACF1F-EB0D-4C47-AE8D-C3845D80940F}" destId="{190F2D32-951E-4AA3-8900-0E9DF9AA716D}" srcOrd="1" destOrd="0" parTransId="{82C78DBF-67D2-405C-A6A6-0E77D4B29901}" sibTransId="{B64A41CC-CC9E-4E43-8B35-B9BA3FDBB17C}"/>
    <dgm:cxn modelId="{05EA8C44-CA55-4109-B605-6D1A1D7C3AD7}" srcId="{95B17099-2EC7-4065-86AC-94B345102C9E}" destId="{92F8977A-4BAB-4475-AAB0-D2C01CDA4FB2}" srcOrd="1" destOrd="0" parTransId="{4814EE1B-E968-4790-92B1-E13722295B4F}" sibTransId="{49030600-3682-44AE-9F54-0A982E0E28B2}"/>
    <dgm:cxn modelId="{3EF61369-FDAC-4F4F-A59F-C40D738C48FC}" type="presOf" srcId="{92F8977A-4BAB-4475-AAB0-D2C01CDA4FB2}" destId="{8713E44C-C6D3-4DEA-BFC9-193849DE6E30}" srcOrd="0" destOrd="0" presId="urn:microsoft.com/office/officeart/2008/layout/LinedList"/>
    <dgm:cxn modelId="{5C23F54B-7E8C-44A5-8E75-DE2FCA43C9F6}" srcId="{95B17099-2EC7-4065-86AC-94B345102C9E}" destId="{9E73E66A-6714-4D00-A87F-977DA83BEF3D}" srcOrd="0" destOrd="0" parTransId="{DF35A1B1-077A-4625-88D7-922E28C7C072}" sibTransId="{78B03C36-5533-47EE-AD3F-9E55AAC5CF8D}"/>
    <dgm:cxn modelId="{B3D2616E-AB35-4274-81BF-1EFD5E7B9545}" srcId="{0B4ACF1F-EB0D-4C47-AE8D-C3845D80940F}" destId="{659E1EC6-D15F-4551-A004-A111E87A80DB}" srcOrd="2" destOrd="0" parTransId="{3F7EDDAE-C77B-4EF6-A6A2-69F8F543F50B}" sibTransId="{8D046634-1EC6-4EFB-9B40-34F6B356D1B0}"/>
    <dgm:cxn modelId="{9C55B052-F957-42AB-BA9C-C9D8DF46AEBD}" type="presOf" srcId="{79559D3D-1822-4F62-9540-BFDC68313E18}" destId="{EF02402B-B312-4D0A-B54A-5F9815417C45}" srcOrd="0" destOrd="0" presId="urn:microsoft.com/office/officeart/2008/layout/LinedList"/>
    <dgm:cxn modelId="{FF73D272-60E4-4B75-8BC2-BA0F3B122CB0}" type="presOf" srcId="{EDDD3276-867A-4B35-BF6F-D25F05D9493E}" destId="{F6E55851-9A10-4416-BBC0-D31AA8BE6C9B}" srcOrd="0" destOrd="0" presId="urn:microsoft.com/office/officeart/2008/layout/LinedList"/>
    <dgm:cxn modelId="{76DB1A5A-7871-4FE2-84E3-F407316FA22B}" type="presOf" srcId="{263B7590-7A09-4484-B44A-D55340DBC768}" destId="{7BD25843-BC83-48C9-AC9B-0E7A852B2BE8}" srcOrd="0" destOrd="0" presId="urn:microsoft.com/office/officeart/2008/layout/LinedList"/>
    <dgm:cxn modelId="{F5EF0D7C-D331-4C4E-8C0C-05B3297F8834}" srcId="{92F8977A-4BAB-4475-AAB0-D2C01CDA4FB2}" destId="{79559D3D-1822-4F62-9540-BFDC68313E18}" srcOrd="1" destOrd="0" parTransId="{71307859-2B27-4A0C-9824-7697AF0931C9}" sibTransId="{DCB68BDF-D21A-4B0C-BA33-FB3C56518D52}"/>
    <dgm:cxn modelId="{928CE387-5BE4-49A7-B75D-A280DE43BBFC}" srcId="{164ACE2B-0466-4E28-A34C-353ECD0CE58A}" destId="{544EA6D1-6AE3-49A1-9ECF-DAFE35FDE207}" srcOrd="1" destOrd="0" parTransId="{0D4F96BC-D1F2-4BAD-BD10-66B5F246135A}" sibTransId="{1A05C8C1-38A1-4B1B-9976-20B9F9721DFF}"/>
    <dgm:cxn modelId="{9B0F398A-9642-42D9-A152-F9982527DAC1}" srcId="{92F8977A-4BAB-4475-AAB0-D2C01CDA4FB2}" destId="{20393F60-D1B3-4769-AFCA-0DC1A81BBC27}" srcOrd="0" destOrd="0" parTransId="{E3BE90FE-D53C-4BBA-B556-22DA47C7A2E2}" sibTransId="{CD00F893-4E84-4E78-8925-06062A8EB9B5}"/>
    <dgm:cxn modelId="{537FCF8D-BB99-4C37-91E0-611AA3E6AEC7}" type="presOf" srcId="{9E73E66A-6714-4D00-A87F-977DA83BEF3D}" destId="{931E1D35-C13F-4B19-A754-157CA9753ED3}" srcOrd="0" destOrd="0" presId="urn:microsoft.com/office/officeart/2008/layout/LinedList"/>
    <dgm:cxn modelId="{BE24859C-DAAD-4430-B4E8-A413BF3476CD}" type="presOf" srcId="{190F2D32-951E-4AA3-8900-0E9DF9AA716D}" destId="{D7CB9955-B472-4314-B41D-1E06BDD42537}" srcOrd="0" destOrd="0" presId="urn:microsoft.com/office/officeart/2008/layout/LinedList"/>
    <dgm:cxn modelId="{DE4306AA-7B85-459A-968D-F7F87078175D}" srcId="{92F8977A-4BAB-4475-AAB0-D2C01CDA4FB2}" destId="{A9C50B98-C5AF-4760-8E5E-292225C20E7D}" srcOrd="2" destOrd="0" parTransId="{878C1C94-49F5-43A2-8326-A9E75DB7ACD7}" sibTransId="{85C484A9-B87B-44A0-B457-19D1582ED621}"/>
    <dgm:cxn modelId="{6F88C5B0-00E1-48EA-98E9-EAD3DDFE7E55}" type="presOf" srcId="{20393F60-D1B3-4769-AFCA-0DC1A81BBC27}" destId="{01DC9637-2B43-4015-B408-E6DEE1FDC950}" srcOrd="0" destOrd="0" presId="urn:microsoft.com/office/officeart/2008/layout/LinedList"/>
    <dgm:cxn modelId="{21420AB6-B1C1-4D98-988B-78D5D49C64BE}" srcId="{95B17099-2EC7-4065-86AC-94B345102C9E}" destId="{0B4ACF1F-EB0D-4C47-AE8D-C3845D80940F}" srcOrd="2" destOrd="0" parTransId="{F8916B5D-349C-402D-97AE-2B536F24874B}" sibTransId="{59723D62-1254-4AE9-9F57-A4FC1AC6A0F8}"/>
    <dgm:cxn modelId="{9CAF90C2-A78A-4DF6-ADB5-7067EE000A7A}" srcId="{164ACE2B-0466-4E28-A34C-353ECD0CE58A}" destId="{EDDD3276-867A-4B35-BF6F-D25F05D9493E}" srcOrd="2" destOrd="0" parTransId="{13967C8E-CEFC-4B30-B7AD-5A35BFE37D20}" sibTransId="{EF71ED6A-0663-4EC6-80D3-42C3354E41F8}"/>
    <dgm:cxn modelId="{F1675BC4-6A20-4081-8438-97EBFE31DCA4}" srcId="{9E73E66A-6714-4D00-A87F-977DA83BEF3D}" destId="{574DE1CD-9753-4161-8DD4-764ACD89DEF8}" srcOrd="1" destOrd="0" parTransId="{29B1DDCE-5E24-49DA-A24E-DDC1D1412EF6}" sibTransId="{1C78331E-25B2-446B-9803-E7D30E6B7735}"/>
    <dgm:cxn modelId="{F52397D5-8DEB-4EDD-9270-14762EDCABC5}" type="presOf" srcId="{088DD7D9-8580-4BA4-BF3A-B7DB2BA23C21}" destId="{0FF9D11F-B630-40F3-BE0A-32036E7800A0}" srcOrd="0" destOrd="0" presId="urn:microsoft.com/office/officeart/2008/layout/LinedList"/>
    <dgm:cxn modelId="{420D60DA-D328-45F9-BC2B-2DEBCE8930DC}" type="presOf" srcId="{A74FA9DC-7E79-4856-9610-75F39602BA4E}" destId="{530870FF-6903-40F5-953A-90ECA3EC08F5}" srcOrd="0" destOrd="0" presId="urn:microsoft.com/office/officeart/2008/layout/LinedList"/>
    <dgm:cxn modelId="{E4A6CDE8-4B5F-4038-B599-46EA690174A6}" type="presOf" srcId="{95B17099-2EC7-4065-86AC-94B345102C9E}" destId="{C5DB13DD-74A9-4E58-B22C-0BE4722F3CC6}" srcOrd="0" destOrd="0" presId="urn:microsoft.com/office/officeart/2008/layout/LinedList"/>
    <dgm:cxn modelId="{686807E9-E16F-40A4-9A5B-89D0EFF4244F}" srcId="{0B4ACF1F-EB0D-4C47-AE8D-C3845D80940F}" destId="{263B7590-7A09-4484-B44A-D55340DBC768}" srcOrd="0" destOrd="0" parTransId="{66C7A70E-2A2E-4701-8D94-BD68A698272B}" sibTransId="{BA0E9CF8-CF59-40AA-B9BA-8825C68AFA4D}"/>
    <dgm:cxn modelId="{8FE144F1-B4DD-41B4-9544-9B3FA27E051D}" type="presOf" srcId="{164ACE2B-0466-4E28-A34C-353ECD0CE58A}" destId="{070EC3B0-8D26-463B-8835-1A2BEFC9A860}" srcOrd="0" destOrd="0" presId="urn:microsoft.com/office/officeart/2008/layout/LinedList"/>
    <dgm:cxn modelId="{11E334F2-7BF9-4BB1-9A4F-F5FC03C9E78A}" type="presOf" srcId="{574DE1CD-9753-4161-8DD4-764ACD89DEF8}" destId="{AC29E2F0-024F-4EBF-A884-C110DF4ECD31}" srcOrd="0" destOrd="0" presId="urn:microsoft.com/office/officeart/2008/layout/LinedList"/>
    <dgm:cxn modelId="{7ADF71FF-89A1-496E-AD66-BA9D234A49C1}" srcId="{9E73E66A-6714-4D00-A87F-977DA83BEF3D}" destId="{A74FA9DC-7E79-4856-9610-75F39602BA4E}" srcOrd="0" destOrd="0" parTransId="{DA1F7C14-6103-451B-8D87-279FD89E7FED}" sibTransId="{B97D43B4-0523-484F-85FB-4CFEC50920C8}"/>
    <dgm:cxn modelId="{2A953380-57DD-4400-835A-EF357DB590E4}" type="presParOf" srcId="{C5DB13DD-74A9-4E58-B22C-0BE4722F3CC6}" destId="{CE422335-DF3D-4B7A-A692-46125FDF19F9}" srcOrd="0" destOrd="0" presId="urn:microsoft.com/office/officeart/2008/layout/LinedList"/>
    <dgm:cxn modelId="{763FFCD7-FC00-4B05-9C77-2F5B8C1B9AD5}" type="presParOf" srcId="{C5DB13DD-74A9-4E58-B22C-0BE4722F3CC6}" destId="{2B757712-958D-41F1-9C7B-28B2DD8B5D80}" srcOrd="1" destOrd="0" presId="urn:microsoft.com/office/officeart/2008/layout/LinedList"/>
    <dgm:cxn modelId="{2F81AB5E-A17A-47B6-B1CA-0496C68257C4}" type="presParOf" srcId="{2B757712-958D-41F1-9C7B-28B2DD8B5D80}" destId="{931E1D35-C13F-4B19-A754-157CA9753ED3}" srcOrd="0" destOrd="0" presId="urn:microsoft.com/office/officeart/2008/layout/LinedList"/>
    <dgm:cxn modelId="{89D7051D-AA2A-4A37-8172-38A79E30A842}" type="presParOf" srcId="{2B757712-958D-41F1-9C7B-28B2DD8B5D80}" destId="{A1330094-65C0-4AB3-B749-C244070B4D5D}" srcOrd="1" destOrd="0" presId="urn:microsoft.com/office/officeart/2008/layout/LinedList"/>
    <dgm:cxn modelId="{DFBF9263-C52E-4463-A14E-1FC71C0EA62A}" type="presParOf" srcId="{A1330094-65C0-4AB3-B749-C244070B4D5D}" destId="{54132C82-0845-4AF3-8FB9-4042598E9E5E}" srcOrd="0" destOrd="0" presId="urn:microsoft.com/office/officeart/2008/layout/LinedList"/>
    <dgm:cxn modelId="{EB4E4614-DE2B-4D74-AAF1-217A69285E2C}" type="presParOf" srcId="{A1330094-65C0-4AB3-B749-C244070B4D5D}" destId="{67447F01-7B32-41E5-BCDA-29D2D9F45BFF}" srcOrd="1" destOrd="0" presId="urn:microsoft.com/office/officeart/2008/layout/LinedList"/>
    <dgm:cxn modelId="{AD9254C7-C987-47FA-A226-D88DFB704AEC}" type="presParOf" srcId="{67447F01-7B32-41E5-BCDA-29D2D9F45BFF}" destId="{63E0B2FE-B1E5-41B3-BCFC-DA5AA5C9A439}" srcOrd="0" destOrd="0" presId="urn:microsoft.com/office/officeart/2008/layout/LinedList"/>
    <dgm:cxn modelId="{81EC6B29-994E-4C96-AB49-F9D21D23A747}" type="presParOf" srcId="{67447F01-7B32-41E5-BCDA-29D2D9F45BFF}" destId="{530870FF-6903-40F5-953A-90ECA3EC08F5}" srcOrd="1" destOrd="0" presId="urn:microsoft.com/office/officeart/2008/layout/LinedList"/>
    <dgm:cxn modelId="{EA513311-CC1B-4858-B8E4-1808B28544BA}" type="presParOf" srcId="{67447F01-7B32-41E5-BCDA-29D2D9F45BFF}" destId="{1AB7391E-A689-41C0-B144-383A9770BFDE}" srcOrd="2" destOrd="0" presId="urn:microsoft.com/office/officeart/2008/layout/LinedList"/>
    <dgm:cxn modelId="{91B2B094-852C-4BC1-85FD-EEEAC0F5A354}" type="presParOf" srcId="{A1330094-65C0-4AB3-B749-C244070B4D5D}" destId="{BEFB0202-2FEB-4D42-9C50-C2F2F4980065}" srcOrd="2" destOrd="0" presId="urn:microsoft.com/office/officeart/2008/layout/LinedList"/>
    <dgm:cxn modelId="{0BCBFEA2-6128-4CB3-8471-8FAF5A9DC8E7}" type="presParOf" srcId="{A1330094-65C0-4AB3-B749-C244070B4D5D}" destId="{FAD9C55F-E62E-4566-91B7-1959A0B99A55}" srcOrd="3" destOrd="0" presId="urn:microsoft.com/office/officeart/2008/layout/LinedList"/>
    <dgm:cxn modelId="{2BF2ECED-FFAD-4ED9-978D-20B54859C721}" type="presParOf" srcId="{A1330094-65C0-4AB3-B749-C244070B4D5D}" destId="{03660FE1-289C-4582-BCC9-FB8EEA9D6F23}" srcOrd="4" destOrd="0" presId="urn:microsoft.com/office/officeart/2008/layout/LinedList"/>
    <dgm:cxn modelId="{C1FD1DED-2A50-423D-8CBA-DB368A3C0DBE}" type="presParOf" srcId="{03660FE1-289C-4582-BCC9-FB8EEA9D6F23}" destId="{C62CBDBA-FD8E-4A56-A535-7C8C0F1A01E4}" srcOrd="0" destOrd="0" presId="urn:microsoft.com/office/officeart/2008/layout/LinedList"/>
    <dgm:cxn modelId="{618BD06B-B338-4249-B84D-24DF1404ED92}" type="presParOf" srcId="{03660FE1-289C-4582-BCC9-FB8EEA9D6F23}" destId="{AC29E2F0-024F-4EBF-A884-C110DF4ECD31}" srcOrd="1" destOrd="0" presId="urn:microsoft.com/office/officeart/2008/layout/LinedList"/>
    <dgm:cxn modelId="{F77BF7B8-191A-4EBD-9BFB-396C8C1CB0C8}" type="presParOf" srcId="{03660FE1-289C-4582-BCC9-FB8EEA9D6F23}" destId="{70C2104B-BD96-4105-8578-CFE169662461}" srcOrd="2" destOrd="0" presId="urn:microsoft.com/office/officeart/2008/layout/LinedList"/>
    <dgm:cxn modelId="{9C79A6EB-8ED3-4CCF-AB3E-47ACD0876BCE}" type="presParOf" srcId="{A1330094-65C0-4AB3-B749-C244070B4D5D}" destId="{41CEE2B8-6E16-4AC5-9D48-95351AC0BF80}" srcOrd="5" destOrd="0" presId="urn:microsoft.com/office/officeart/2008/layout/LinedList"/>
    <dgm:cxn modelId="{FD338DC8-CBF7-48B5-BB14-8985822F2781}" type="presParOf" srcId="{A1330094-65C0-4AB3-B749-C244070B4D5D}" destId="{8DA587E5-D9BD-4280-BA30-1BE1EE97865B}" srcOrd="6" destOrd="0" presId="urn:microsoft.com/office/officeart/2008/layout/LinedList"/>
    <dgm:cxn modelId="{05DB4CD9-2CB3-4182-9FB2-D6EEA06026A2}" type="presParOf" srcId="{A1330094-65C0-4AB3-B749-C244070B4D5D}" destId="{08E3F59E-B34F-498E-9F7D-2A93507B6042}" srcOrd="7" destOrd="0" presId="urn:microsoft.com/office/officeart/2008/layout/LinedList"/>
    <dgm:cxn modelId="{4A890FF7-4289-46E5-860E-E0528E2991EA}" type="presParOf" srcId="{08E3F59E-B34F-498E-9F7D-2A93507B6042}" destId="{08E4545E-9788-437F-9BA4-3DFDB8B49F80}" srcOrd="0" destOrd="0" presId="urn:microsoft.com/office/officeart/2008/layout/LinedList"/>
    <dgm:cxn modelId="{16989B28-1ACA-4FEE-8DF6-1F60E60C51F0}" type="presParOf" srcId="{08E3F59E-B34F-498E-9F7D-2A93507B6042}" destId="{0FF9D11F-B630-40F3-BE0A-32036E7800A0}" srcOrd="1" destOrd="0" presId="urn:microsoft.com/office/officeart/2008/layout/LinedList"/>
    <dgm:cxn modelId="{CB084884-2911-409A-A8CA-001801FBFA0D}" type="presParOf" srcId="{08E3F59E-B34F-498E-9F7D-2A93507B6042}" destId="{70E01521-65D6-4706-924D-3CDC593E52D8}" srcOrd="2" destOrd="0" presId="urn:microsoft.com/office/officeart/2008/layout/LinedList"/>
    <dgm:cxn modelId="{BD53809C-629D-4F56-BE73-308A10F706D6}" type="presParOf" srcId="{A1330094-65C0-4AB3-B749-C244070B4D5D}" destId="{4B87D179-4974-433A-9CCE-5A8A1AA5220B}" srcOrd="8" destOrd="0" presId="urn:microsoft.com/office/officeart/2008/layout/LinedList"/>
    <dgm:cxn modelId="{B8E13349-D370-4D90-8039-A21CA85BFB77}" type="presParOf" srcId="{A1330094-65C0-4AB3-B749-C244070B4D5D}" destId="{4B5E5496-128E-44FB-94BF-E92C1FD0C076}" srcOrd="9" destOrd="0" presId="urn:microsoft.com/office/officeart/2008/layout/LinedList"/>
    <dgm:cxn modelId="{86E62FC8-F66E-4EA3-B7AD-0204BD031FFC}" type="presParOf" srcId="{C5DB13DD-74A9-4E58-B22C-0BE4722F3CC6}" destId="{DBB4A97D-847E-4CB9-A04D-646043C81848}" srcOrd="2" destOrd="0" presId="urn:microsoft.com/office/officeart/2008/layout/LinedList"/>
    <dgm:cxn modelId="{4EC91713-8F5E-4BB5-9BC6-9BBD959FA21B}" type="presParOf" srcId="{C5DB13DD-74A9-4E58-B22C-0BE4722F3CC6}" destId="{4DB5B068-2D41-4B4B-BEFC-2B4C5D0D8872}" srcOrd="3" destOrd="0" presId="urn:microsoft.com/office/officeart/2008/layout/LinedList"/>
    <dgm:cxn modelId="{3BB501BD-8801-4370-933C-062796F8A9F5}" type="presParOf" srcId="{4DB5B068-2D41-4B4B-BEFC-2B4C5D0D8872}" destId="{8713E44C-C6D3-4DEA-BFC9-193849DE6E30}" srcOrd="0" destOrd="0" presId="urn:microsoft.com/office/officeart/2008/layout/LinedList"/>
    <dgm:cxn modelId="{1A53156A-265A-475B-8429-1C41DEE2A9D7}" type="presParOf" srcId="{4DB5B068-2D41-4B4B-BEFC-2B4C5D0D8872}" destId="{1F709DC1-397C-436D-A389-CAEB5253EA1D}" srcOrd="1" destOrd="0" presId="urn:microsoft.com/office/officeart/2008/layout/LinedList"/>
    <dgm:cxn modelId="{A8963A10-A921-490B-847D-582FFFC376E4}" type="presParOf" srcId="{1F709DC1-397C-436D-A389-CAEB5253EA1D}" destId="{CFA31388-F466-441C-98D7-1A547D0FEFAD}" srcOrd="0" destOrd="0" presId="urn:microsoft.com/office/officeart/2008/layout/LinedList"/>
    <dgm:cxn modelId="{578A924C-8EC0-41DB-B5CD-CF6571B9EE39}" type="presParOf" srcId="{1F709DC1-397C-436D-A389-CAEB5253EA1D}" destId="{F5E3B91A-C402-47D0-92D3-E9627D1AC0E1}" srcOrd="1" destOrd="0" presId="urn:microsoft.com/office/officeart/2008/layout/LinedList"/>
    <dgm:cxn modelId="{8E73A34B-279C-4E09-8311-4D9E4B97DE4C}" type="presParOf" srcId="{F5E3B91A-C402-47D0-92D3-E9627D1AC0E1}" destId="{277E93A1-A6A9-454C-96F4-D515C8DF3C9F}" srcOrd="0" destOrd="0" presId="urn:microsoft.com/office/officeart/2008/layout/LinedList"/>
    <dgm:cxn modelId="{9986751B-EA3C-40E4-B972-6792E5052F3C}" type="presParOf" srcId="{F5E3B91A-C402-47D0-92D3-E9627D1AC0E1}" destId="{01DC9637-2B43-4015-B408-E6DEE1FDC950}" srcOrd="1" destOrd="0" presId="urn:microsoft.com/office/officeart/2008/layout/LinedList"/>
    <dgm:cxn modelId="{591BEDD4-DBBA-4BC5-BB1D-6016636C9AD9}" type="presParOf" srcId="{F5E3B91A-C402-47D0-92D3-E9627D1AC0E1}" destId="{5D55A99D-105E-43FA-9CFE-ACA1078BC998}" srcOrd="2" destOrd="0" presId="urn:microsoft.com/office/officeart/2008/layout/LinedList"/>
    <dgm:cxn modelId="{692C7EDF-490E-49DB-A48B-7DDB638965E9}" type="presParOf" srcId="{1F709DC1-397C-436D-A389-CAEB5253EA1D}" destId="{46C3DE52-50AD-4309-9B12-05EE2A01AEED}" srcOrd="2" destOrd="0" presId="urn:microsoft.com/office/officeart/2008/layout/LinedList"/>
    <dgm:cxn modelId="{B004F36E-BB7F-4E10-AEA8-111A7D23071D}" type="presParOf" srcId="{1F709DC1-397C-436D-A389-CAEB5253EA1D}" destId="{A7CDDCC0-2BCC-486D-939C-363BA6ED9CAC}" srcOrd="3" destOrd="0" presId="urn:microsoft.com/office/officeart/2008/layout/LinedList"/>
    <dgm:cxn modelId="{9118171F-491E-4222-9846-39B45FED745F}" type="presParOf" srcId="{1F709DC1-397C-436D-A389-CAEB5253EA1D}" destId="{9C0FF593-0194-4DFC-940E-C2ACA218562D}" srcOrd="4" destOrd="0" presId="urn:microsoft.com/office/officeart/2008/layout/LinedList"/>
    <dgm:cxn modelId="{12DEE2B3-31FB-4837-BDD8-D9FF4ABB0C2F}" type="presParOf" srcId="{9C0FF593-0194-4DFC-940E-C2ACA218562D}" destId="{0CD1DC60-345C-455A-8680-297ACA0C41B5}" srcOrd="0" destOrd="0" presId="urn:microsoft.com/office/officeart/2008/layout/LinedList"/>
    <dgm:cxn modelId="{E4054DCA-980D-4A39-9069-6F67FF8B952E}" type="presParOf" srcId="{9C0FF593-0194-4DFC-940E-C2ACA218562D}" destId="{EF02402B-B312-4D0A-B54A-5F9815417C45}" srcOrd="1" destOrd="0" presId="urn:microsoft.com/office/officeart/2008/layout/LinedList"/>
    <dgm:cxn modelId="{CEF1F746-F81B-4AA5-B506-732BA761F482}" type="presParOf" srcId="{9C0FF593-0194-4DFC-940E-C2ACA218562D}" destId="{ED305510-43F7-413A-971F-CA7E7DA162DA}" srcOrd="2" destOrd="0" presId="urn:microsoft.com/office/officeart/2008/layout/LinedList"/>
    <dgm:cxn modelId="{E6CADA83-2654-4A5F-B802-A0C2EC06F9FF}" type="presParOf" srcId="{1F709DC1-397C-436D-A389-CAEB5253EA1D}" destId="{2BF8CBA0-37D7-4013-8DFE-E67E7E20DDFF}" srcOrd="5" destOrd="0" presId="urn:microsoft.com/office/officeart/2008/layout/LinedList"/>
    <dgm:cxn modelId="{0A3C774F-F740-449D-AB2D-BF1AA86C7874}" type="presParOf" srcId="{1F709DC1-397C-436D-A389-CAEB5253EA1D}" destId="{661BF184-FA7E-4F1F-BDCB-CD686D045459}" srcOrd="6" destOrd="0" presId="urn:microsoft.com/office/officeart/2008/layout/LinedList"/>
    <dgm:cxn modelId="{E5843C7C-6531-4A9E-889B-35848807E58A}" type="presParOf" srcId="{1F709DC1-397C-436D-A389-CAEB5253EA1D}" destId="{36284543-3952-43D9-BD57-8105AEE25983}" srcOrd="7" destOrd="0" presId="urn:microsoft.com/office/officeart/2008/layout/LinedList"/>
    <dgm:cxn modelId="{402A51A8-8B99-41A9-8BF9-2B1E524CDC5B}" type="presParOf" srcId="{36284543-3952-43D9-BD57-8105AEE25983}" destId="{6B2010E1-A77E-4AF4-B131-CE70835165DB}" srcOrd="0" destOrd="0" presId="urn:microsoft.com/office/officeart/2008/layout/LinedList"/>
    <dgm:cxn modelId="{54DB8535-F445-498E-BA1D-89C2F557BC7B}" type="presParOf" srcId="{36284543-3952-43D9-BD57-8105AEE25983}" destId="{35F5E255-8EE6-4AEB-909C-F7D0C3F624B8}" srcOrd="1" destOrd="0" presId="urn:microsoft.com/office/officeart/2008/layout/LinedList"/>
    <dgm:cxn modelId="{AA3C0632-4F01-4B56-A5A0-08B4EF626DE9}" type="presParOf" srcId="{36284543-3952-43D9-BD57-8105AEE25983}" destId="{DDB9B50D-E94C-4E56-B01D-DAB04135193F}" srcOrd="2" destOrd="0" presId="urn:microsoft.com/office/officeart/2008/layout/LinedList"/>
    <dgm:cxn modelId="{8E2146B8-3EE4-4D3B-8189-B790562DCD7F}" type="presParOf" srcId="{1F709DC1-397C-436D-A389-CAEB5253EA1D}" destId="{99791087-105F-4FE7-8FCF-84ACAB5E8A92}" srcOrd="8" destOrd="0" presId="urn:microsoft.com/office/officeart/2008/layout/LinedList"/>
    <dgm:cxn modelId="{CD71445A-E56C-4A2D-B909-B67C0DD3FB96}" type="presParOf" srcId="{1F709DC1-397C-436D-A389-CAEB5253EA1D}" destId="{C8EF1011-BF6B-416C-9BBC-56D73738D18F}" srcOrd="9" destOrd="0" presId="urn:microsoft.com/office/officeart/2008/layout/LinedList"/>
    <dgm:cxn modelId="{1C30C509-F85C-4141-A602-2A1755AD0A97}" type="presParOf" srcId="{C5DB13DD-74A9-4E58-B22C-0BE4722F3CC6}" destId="{C5AE55F7-11CE-4CC9-B36C-EFD3C81AF909}" srcOrd="4" destOrd="0" presId="urn:microsoft.com/office/officeart/2008/layout/LinedList"/>
    <dgm:cxn modelId="{1A0B02DA-8BF8-427C-BCEF-01295E0E4E6C}" type="presParOf" srcId="{C5DB13DD-74A9-4E58-B22C-0BE4722F3CC6}" destId="{CDB5D95C-64F8-4A48-81C3-CAFC1AA2198A}" srcOrd="5" destOrd="0" presId="urn:microsoft.com/office/officeart/2008/layout/LinedList"/>
    <dgm:cxn modelId="{A377608E-693D-4773-BAD7-4AC1B044D1BB}" type="presParOf" srcId="{CDB5D95C-64F8-4A48-81C3-CAFC1AA2198A}" destId="{A32349BF-D07F-487C-A1D8-D979AC692A60}" srcOrd="0" destOrd="0" presId="urn:microsoft.com/office/officeart/2008/layout/LinedList"/>
    <dgm:cxn modelId="{C05CC9BC-90FA-4055-A68C-522D5F5B2225}" type="presParOf" srcId="{CDB5D95C-64F8-4A48-81C3-CAFC1AA2198A}" destId="{5DED0E92-7466-4546-92B3-F67696419A6E}" srcOrd="1" destOrd="0" presId="urn:microsoft.com/office/officeart/2008/layout/LinedList"/>
    <dgm:cxn modelId="{3628873F-E160-4673-BDB8-3BF153CD3A3E}" type="presParOf" srcId="{5DED0E92-7466-4546-92B3-F67696419A6E}" destId="{FE035277-A87A-4288-9316-60EBA5E8F843}" srcOrd="0" destOrd="0" presId="urn:microsoft.com/office/officeart/2008/layout/LinedList"/>
    <dgm:cxn modelId="{F14FC074-BE1E-4E6A-9123-C833B675E887}" type="presParOf" srcId="{5DED0E92-7466-4546-92B3-F67696419A6E}" destId="{EB99CEBD-1335-4FA6-9A46-C5C553CB31DB}" srcOrd="1" destOrd="0" presId="urn:microsoft.com/office/officeart/2008/layout/LinedList"/>
    <dgm:cxn modelId="{68A0EB02-6058-46A5-A0D5-515624B1B383}" type="presParOf" srcId="{EB99CEBD-1335-4FA6-9A46-C5C553CB31DB}" destId="{D85A7B48-4A45-4A97-94D1-59B4E1DDAEBA}" srcOrd="0" destOrd="0" presId="urn:microsoft.com/office/officeart/2008/layout/LinedList"/>
    <dgm:cxn modelId="{1CA36D1E-01CF-47BE-80D3-DD6FD6642B6D}" type="presParOf" srcId="{EB99CEBD-1335-4FA6-9A46-C5C553CB31DB}" destId="{7BD25843-BC83-48C9-AC9B-0E7A852B2BE8}" srcOrd="1" destOrd="0" presId="urn:microsoft.com/office/officeart/2008/layout/LinedList"/>
    <dgm:cxn modelId="{1BE61525-79F7-44DD-AE9A-26045BF25A67}" type="presParOf" srcId="{EB99CEBD-1335-4FA6-9A46-C5C553CB31DB}" destId="{9EC8EAAE-5390-4E7C-866D-79C21DDE2642}" srcOrd="2" destOrd="0" presId="urn:microsoft.com/office/officeart/2008/layout/LinedList"/>
    <dgm:cxn modelId="{7D7FE813-F6BD-4021-ACB8-F185415B0174}" type="presParOf" srcId="{5DED0E92-7466-4546-92B3-F67696419A6E}" destId="{78500D5F-0AA3-4129-9C96-13ECCAE6A6E7}" srcOrd="2" destOrd="0" presId="urn:microsoft.com/office/officeart/2008/layout/LinedList"/>
    <dgm:cxn modelId="{67FA1968-D734-495A-A364-0E8B0AF3D424}" type="presParOf" srcId="{5DED0E92-7466-4546-92B3-F67696419A6E}" destId="{A06744E4-12D1-4C78-94EA-1E8E4E098D63}" srcOrd="3" destOrd="0" presId="urn:microsoft.com/office/officeart/2008/layout/LinedList"/>
    <dgm:cxn modelId="{35E9933A-090D-46BE-A644-0D83EF3AF4BE}" type="presParOf" srcId="{5DED0E92-7466-4546-92B3-F67696419A6E}" destId="{A087AF47-D9FD-4450-88FA-3C98E91AC91A}" srcOrd="4" destOrd="0" presId="urn:microsoft.com/office/officeart/2008/layout/LinedList"/>
    <dgm:cxn modelId="{FD1CE77B-451E-4253-87D0-EF0D7E975F10}" type="presParOf" srcId="{A087AF47-D9FD-4450-88FA-3C98E91AC91A}" destId="{EA4B5F36-F9C2-4238-BFA7-E48AF66B867E}" srcOrd="0" destOrd="0" presId="urn:microsoft.com/office/officeart/2008/layout/LinedList"/>
    <dgm:cxn modelId="{77CD2AD2-91EA-4B36-A313-E293DA6C18A1}" type="presParOf" srcId="{A087AF47-D9FD-4450-88FA-3C98E91AC91A}" destId="{D7CB9955-B472-4314-B41D-1E06BDD42537}" srcOrd="1" destOrd="0" presId="urn:microsoft.com/office/officeart/2008/layout/LinedList"/>
    <dgm:cxn modelId="{A13C9202-13CB-4C86-A8A5-D79B78EB24D4}" type="presParOf" srcId="{A087AF47-D9FD-4450-88FA-3C98E91AC91A}" destId="{CF2CCB00-B10A-4744-9B27-A422BF39720E}" srcOrd="2" destOrd="0" presId="urn:microsoft.com/office/officeart/2008/layout/LinedList"/>
    <dgm:cxn modelId="{43A7C428-EF64-462E-ABBC-B4207CA76833}" type="presParOf" srcId="{5DED0E92-7466-4546-92B3-F67696419A6E}" destId="{D6605293-9492-4230-892E-7312C572EE5F}" srcOrd="5" destOrd="0" presId="urn:microsoft.com/office/officeart/2008/layout/LinedList"/>
    <dgm:cxn modelId="{0C594E96-58C3-4D94-AA7A-D27B61083B45}" type="presParOf" srcId="{5DED0E92-7466-4546-92B3-F67696419A6E}" destId="{E63A4B2C-B0F1-4612-8DC8-E8F207B4FCAA}" srcOrd="6" destOrd="0" presId="urn:microsoft.com/office/officeart/2008/layout/LinedList"/>
    <dgm:cxn modelId="{3D94E670-2C1F-463B-9C03-54CFB7D5B40B}" type="presParOf" srcId="{5DED0E92-7466-4546-92B3-F67696419A6E}" destId="{931ACA77-FAFE-42EB-88F8-73006D97ADE2}" srcOrd="7" destOrd="0" presId="urn:microsoft.com/office/officeart/2008/layout/LinedList"/>
    <dgm:cxn modelId="{FB04E95B-3726-4E15-9BD5-F8FC87D90B8C}" type="presParOf" srcId="{931ACA77-FAFE-42EB-88F8-73006D97ADE2}" destId="{701FB396-4A31-4F5B-B26E-02478897AB8A}" srcOrd="0" destOrd="0" presId="urn:microsoft.com/office/officeart/2008/layout/LinedList"/>
    <dgm:cxn modelId="{9384ACF6-9DC2-4EB7-8C47-73614BAECDF4}" type="presParOf" srcId="{931ACA77-FAFE-42EB-88F8-73006D97ADE2}" destId="{765E7104-1750-4DDF-A2BB-598CD45A6C1A}" srcOrd="1" destOrd="0" presId="urn:microsoft.com/office/officeart/2008/layout/LinedList"/>
    <dgm:cxn modelId="{7942B556-3CDC-4E08-85BA-F06EBA936DC6}" type="presParOf" srcId="{931ACA77-FAFE-42EB-88F8-73006D97ADE2}" destId="{AD73551F-2079-4629-A607-FF38C1A98335}" srcOrd="2" destOrd="0" presId="urn:microsoft.com/office/officeart/2008/layout/LinedList"/>
    <dgm:cxn modelId="{6F5450B6-B2C9-4412-9B90-EF722CC34E34}" type="presParOf" srcId="{5DED0E92-7466-4546-92B3-F67696419A6E}" destId="{6FD321AD-F3A7-402E-B241-1AE36E76A52C}" srcOrd="8" destOrd="0" presId="urn:microsoft.com/office/officeart/2008/layout/LinedList"/>
    <dgm:cxn modelId="{6D0A8130-E991-43A0-BADC-683FCEE01892}" type="presParOf" srcId="{5DED0E92-7466-4546-92B3-F67696419A6E}" destId="{AD6219A3-9418-4C28-B8E8-1A7FCBAFC05D}" srcOrd="9" destOrd="0" presId="urn:microsoft.com/office/officeart/2008/layout/LinedList"/>
    <dgm:cxn modelId="{2529FF6B-6B5D-4C4C-8EA2-B9AB1E8EB8C3}" type="presParOf" srcId="{C5DB13DD-74A9-4E58-B22C-0BE4722F3CC6}" destId="{DD211C87-7D20-49D1-93D1-CF25A994ED0A}" srcOrd="6" destOrd="0" presId="urn:microsoft.com/office/officeart/2008/layout/LinedList"/>
    <dgm:cxn modelId="{7CADC992-4A03-4E3F-8917-9B9A9AC279D9}" type="presParOf" srcId="{C5DB13DD-74A9-4E58-B22C-0BE4722F3CC6}" destId="{B51CB3CE-6412-4621-9E1D-280C3D568430}" srcOrd="7" destOrd="0" presId="urn:microsoft.com/office/officeart/2008/layout/LinedList"/>
    <dgm:cxn modelId="{D0518772-8479-4E2B-B5AB-5A61D83FEBA0}" type="presParOf" srcId="{B51CB3CE-6412-4621-9E1D-280C3D568430}" destId="{070EC3B0-8D26-463B-8835-1A2BEFC9A860}" srcOrd="0" destOrd="0" presId="urn:microsoft.com/office/officeart/2008/layout/LinedList"/>
    <dgm:cxn modelId="{E40B9645-5262-43C6-A0B9-E941B12C4740}" type="presParOf" srcId="{B51CB3CE-6412-4621-9E1D-280C3D568430}" destId="{A4A5B58B-5AF8-4FD3-A732-6584AD19501B}" srcOrd="1" destOrd="0" presId="urn:microsoft.com/office/officeart/2008/layout/LinedList"/>
    <dgm:cxn modelId="{00602B33-7124-4BC0-8592-0DBEC9F17247}" type="presParOf" srcId="{A4A5B58B-5AF8-4FD3-A732-6584AD19501B}" destId="{C3C01D19-0116-475C-8721-10EBDB4D1766}" srcOrd="0" destOrd="0" presId="urn:microsoft.com/office/officeart/2008/layout/LinedList"/>
    <dgm:cxn modelId="{3EBBA1A5-3FEF-4CEE-9A56-3D189DF68592}" type="presParOf" srcId="{A4A5B58B-5AF8-4FD3-A732-6584AD19501B}" destId="{EFB00116-B92E-40E9-94C8-C7D8E2019DE7}" srcOrd="1" destOrd="0" presId="urn:microsoft.com/office/officeart/2008/layout/LinedList"/>
    <dgm:cxn modelId="{B8645F50-91F0-480E-B872-B099250A01EE}" type="presParOf" srcId="{EFB00116-B92E-40E9-94C8-C7D8E2019DE7}" destId="{95028F9B-06C7-4D39-8E70-24BF7A4766AB}" srcOrd="0" destOrd="0" presId="urn:microsoft.com/office/officeart/2008/layout/LinedList"/>
    <dgm:cxn modelId="{0BE1D39B-11BE-4FF3-A029-79EB117C2211}" type="presParOf" srcId="{EFB00116-B92E-40E9-94C8-C7D8E2019DE7}" destId="{65DF48E7-7B47-4EFB-BE65-2013357487DE}" srcOrd="1" destOrd="0" presId="urn:microsoft.com/office/officeart/2008/layout/LinedList"/>
    <dgm:cxn modelId="{1FFEE5DF-0FDA-4A94-9CDA-3FA9101A0EE2}" type="presParOf" srcId="{EFB00116-B92E-40E9-94C8-C7D8E2019DE7}" destId="{A168333F-FBDD-4328-85F4-B4EF8BCE81A4}" srcOrd="2" destOrd="0" presId="urn:microsoft.com/office/officeart/2008/layout/LinedList"/>
    <dgm:cxn modelId="{AF8CA4D2-98C7-420D-B15D-20BF7859A75D}" type="presParOf" srcId="{A4A5B58B-5AF8-4FD3-A732-6584AD19501B}" destId="{6BF50E4C-7AA2-450B-A76B-FC2CAD1B84F5}" srcOrd="2" destOrd="0" presId="urn:microsoft.com/office/officeart/2008/layout/LinedList"/>
    <dgm:cxn modelId="{57EC3C38-41D7-4E2C-9A4F-AE5B9FD37D12}" type="presParOf" srcId="{A4A5B58B-5AF8-4FD3-A732-6584AD19501B}" destId="{2DCAA18A-045C-4335-8F4C-B22181D156D9}" srcOrd="3" destOrd="0" presId="urn:microsoft.com/office/officeart/2008/layout/LinedList"/>
    <dgm:cxn modelId="{1D283CCB-626B-497B-A23D-3B5E0943ED06}" type="presParOf" srcId="{A4A5B58B-5AF8-4FD3-A732-6584AD19501B}" destId="{61A53457-E9D3-423D-BC77-CE77681C80EA}" srcOrd="4" destOrd="0" presId="urn:microsoft.com/office/officeart/2008/layout/LinedList"/>
    <dgm:cxn modelId="{64232C76-6DE8-401B-9641-21065AAB0E32}" type="presParOf" srcId="{61A53457-E9D3-423D-BC77-CE77681C80EA}" destId="{65EE7922-909B-46A8-9B41-CAE7B78666E8}" srcOrd="0" destOrd="0" presId="urn:microsoft.com/office/officeart/2008/layout/LinedList"/>
    <dgm:cxn modelId="{73DADB82-CA6B-456F-B0E0-66DD9BDB6F72}" type="presParOf" srcId="{61A53457-E9D3-423D-BC77-CE77681C80EA}" destId="{6152C318-DE55-4A5C-B243-7FC23F382B1C}" srcOrd="1" destOrd="0" presId="urn:microsoft.com/office/officeart/2008/layout/LinedList"/>
    <dgm:cxn modelId="{A82629D5-BC4D-4826-8247-3DF54442E1BB}" type="presParOf" srcId="{61A53457-E9D3-423D-BC77-CE77681C80EA}" destId="{8807CC4D-38C1-488A-9169-68AB6B0F49EE}" srcOrd="2" destOrd="0" presId="urn:microsoft.com/office/officeart/2008/layout/LinedList"/>
    <dgm:cxn modelId="{7B4A53E8-FFE9-4D2F-891F-214F58F91ACA}" type="presParOf" srcId="{A4A5B58B-5AF8-4FD3-A732-6584AD19501B}" destId="{4DF5E0E3-644D-4206-B0AA-03CFD936573C}" srcOrd="5" destOrd="0" presId="urn:microsoft.com/office/officeart/2008/layout/LinedList"/>
    <dgm:cxn modelId="{8DCB5A53-876B-46A8-BCA5-E58CC4F78741}" type="presParOf" srcId="{A4A5B58B-5AF8-4FD3-A732-6584AD19501B}" destId="{62B1CD4C-72A7-41CD-96C9-E6C64611B90D}" srcOrd="6" destOrd="0" presId="urn:microsoft.com/office/officeart/2008/layout/LinedList"/>
    <dgm:cxn modelId="{43984DE4-039F-4CB2-B271-681913757D6B}" type="presParOf" srcId="{A4A5B58B-5AF8-4FD3-A732-6584AD19501B}" destId="{F7C2C676-8EF2-4B7F-9B44-252E8452947B}" srcOrd="7" destOrd="0" presId="urn:microsoft.com/office/officeart/2008/layout/LinedList"/>
    <dgm:cxn modelId="{5417C130-36D5-4246-8BB4-7A1CE1E879CC}" type="presParOf" srcId="{F7C2C676-8EF2-4B7F-9B44-252E8452947B}" destId="{4C35FCE3-C7DA-4901-B261-CA75E4F19055}" srcOrd="0" destOrd="0" presId="urn:microsoft.com/office/officeart/2008/layout/LinedList"/>
    <dgm:cxn modelId="{8F24D556-5BF9-48AB-8A46-3CEF66D1B222}" type="presParOf" srcId="{F7C2C676-8EF2-4B7F-9B44-252E8452947B}" destId="{F6E55851-9A10-4416-BBC0-D31AA8BE6C9B}" srcOrd="1" destOrd="0" presId="urn:microsoft.com/office/officeart/2008/layout/LinedList"/>
    <dgm:cxn modelId="{18F85F47-B444-4690-93F0-2FB3B8DB3D70}" type="presParOf" srcId="{F7C2C676-8EF2-4B7F-9B44-252E8452947B}" destId="{E0F0A034-E168-4D50-8782-5B57342C8AB5}" srcOrd="2" destOrd="0" presId="urn:microsoft.com/office/officeart/2008/layout/LinedList"/>
    <dgm:cxn modelId="{4B707445-D11B-4B49-9E4F-73ED7342EEA3}" type="presParOf" srcId="{A4A5B58B-5AF8-4FD3-A732-6584AD19501B}" destId="{284C26D3-5668-4E74-9668-1702BA0C92B3}" srcOrd="8" destOrd="0" presId="urn:microsoft.com/office/officeart/2008/layout/LinedList"/>
    <dgm:cxn modelId="{D94BFB15-F33C-4116-9D8D-5529204AEE30}" type="presParOf" srcId="{A4A5B58B-5AF8-4FD3-A732-6584AD19501B}" destId="{96D63BA9-5FF1-407C-B75E-94D4D312B999}" srcOrd="9"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5B17099-2EC7-4065-86AC-94B345102C9E}"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164ACE2B-0466-4E28-A34C-353ECD0CE58A}">
      <dgm:prSet/>
      <dgm:spPr/>
      <dgm:t>
        <a:bodyPr/>
        <a:lstStyle/>
        <a:p>
          <a:r>
            <a:rPr lang="en-US" dirty="0"/>
            <a:t>Type (non-mutually exclusive categories)</a:t>
          </a:r>
        </a:p>
      </dgm:t>
    </dgm:pt>
    <dgm:pt modelId="{65534E9A-C841-4DEC-9189-DF513AA860F8}" type="parTrans" cxnId="{138ABD11-C175-4C07-8536-7E21088C305F}">
      <dgm:prSet/>
      <dgm:spPr/>
      <dgm:t>
        <a:bodyPr/>
        <a:lstStyle/>
        <a:p>
          <a:endParaRPr lang="en-US"/>
        </a:p>
      </dgm:t>
    </dgm:pt>
    <dgm:pt modelId="{6E3C75A4-0BA3-42DB-AB8B-0E693D5A6DFA}" type="sibTrans" cxnId="{138ABD11-C175-4C07-8536-7E21088C305F}">
      <dgm:prSet/>
      <dgm:spPr/>
      <dgm:t>
        <a:bodyPr/>
        <a:lstStyle/>
        <a:p>
          <a:endParaRPr lang="en-US"/>
        </a:p>
      </dgm:t>
    </dgm:pt>
    <dgm:pt modelId="{D480B4F7-8A37-4971-A37D-3C3594FF1550}">
      <dgm:prSet/>
      <dgm:spPr/>
      <dgm:t>
        <a:bodyPr/>
        <a:lstStyle/>
        <a:p>
          <a:r>
            <a:rPr lang="en-US" dirty="0"/>
            <a:t>CPV (50%)</a:t>
          </a:r>
        </a:p>
      </dgm:t>
    </dgm:pt>
    <dgm:pt modelId="{BA400193-9522-41D7-834B-21E44D024BD3}" type="parTrans" cxnId="{B5C93503-2103-411D-8F93-EA5BF92E1951}">
      <dgm:prSet/>
      <dgm:spPr/>
      <dgm:t>
        <a:bodyPr/>
        <a:lstStyle/>
        <a:p>
          <a:endParaRPr lang="en-US"/>
        </a:p>
      </dgm:t>
    </dgm:pt>
    <dgm:pt modelId="{92C96883-9F64-4D80-84C5-DFE8AD41D452}" type="sibTrans" cxnId="{B5C93503-2103-411D-8F93-EA5BF92E1951}">
      <dgm:prSet/>
      <dgm:spPr/>
      <dgm:t>
        <a:bodyPr/>
        <a:lstStyle/>
        <a:p>
          <a:endParaRPr lang="en-US"/>
        </a:p>
      </dgm:t>
    </dgm:pt>
    <dgm:pt modelId="{544EA6D1-6AE3-49A1-9ECF-DAFE35FDE207}">
      <dgm:prSet/>
      <dgm:spPr/>
      <dgm:t>
        <a:bodyPr/>
        <a:lstStyle/>
        <a:p>
          <a:r>
            <a:rPr lang="en-US" dirty="0"/>
            <a:t>IPV (current partner) (25%)</a:t>
          </a:r>
        </a:p>
      </dgm:t>
    </dgm:pt>
    <dgm:pt modelId="{0D4F96BC-D1F2-4BAD-BD10-66B5F246135A}" type="parTrans" cxnId="{928CE387-5BE4-49A7-B75D-A280DE43BBFC}">
      <dgm:prSet/>
      <dgm:spPr/>
      <dgm:t>
        <a:bodyPr/>
        <a:lstStyle/>
        <a:p>
          <a:endParaRPr lang="en-AU"/>
        </a:p>
      </dgm:t>
    </dgm:pt>
    <dgm:pt modelId="{1A05C8C1-38A1-4B1B-9976-20B9F9721DFF}" type="sibTrans" cxnId="{928CE387-5BE4-49A7-B75D-A280DE43BBFC}">
      <dgm:prSet/>
      <dgm:spPr/>
      <dgm:t>
        <a:bodyPr/>
        <a:lstStyle/>
        <a:p>
          <a:endParaRPr lang="en-AU"/>
        </a:p>
      </dgm:t>
    </dgm:pt>
    <dgm:pt modelId="{EDDD3276-867A-4B35-BF6F-D25F05D9493E}">
      <dgm:prSet/>
      <dgm:spPr/>
      <dgm:t>
        <a:bodyPr/>
        <a:lstStyle/>
        <a:p>
          <a:r>
            <a:rPr lang="en-US" dirty="0"/>
            <a:t>Sibling-to-sibling violence (10%)</a:t>
          </a:r>
        </a:p>
      </dgm:t>
    </dgm:pt>
    <dgm:pt modelId="{13967C8E-CEFC-4B30-B7AD-5A35BFE37D20}" type="parTrans" cxnId="{9CAF90C2-A78A-4DF6-ADB5-7067EE000A7A}">
      <dgm:prSet/>
      <dgm:spPr/>
      <dgm:t>
        <a:bodyPr/>
        <a:lstStyle/>
        <a:p>
          <a:endParaRPr lang="en-AU"/>
        </a:p>
      </dgm:t>
    </dgm:pt>
    <dgm:pt modelId="{EF71ED6A-0663-4EC6-80D3-42C3354E41F8}" type="sibTrans" cxnId="{9CAF90C2-A78A-4DF6-ADB5-7067EE000A7A}">
      <dgm:prSet/>
      <dgm:spPr/>
      <dgm:t>
        <a:bodyPr/>
        <a:lstStyle/>
        <a:p>
          <a:endParaRPr lang="en-AU"/>
        </a:p>
      </dgm:t>
    </dgm:pt>
    <dgm:pt modelId="{4C23E98F-BF18-43BC-AF9B-3969F24B892E}">
      <dgm:prSet/>
      <dgm:spPr/>
      <dgm:t>
        <a:bodyPr/>
        <a:lstStyle/>
        <a:p>
          <a:r>
            <a:rPr lang="en-US" dirty="0"/>
            <a:t> Agreements</a:t>
          </a:r>
        </a:p>
      </dgm:t>
    </dgm:pt>
    <dgm:pt modelId="{450F5C76-602B-4ED0-8182-9F4AD3AF1FB8}" type="parTrans" cxnId="{14AC9DF0-0851-4BCD-A340-32FCABCA02D9}">
      <dgm:prSet/>
      <dgm:spPr/>
      <dgm:t>
        <a:bodyPr/>
        <a:lstStyle/>
        <a:p>
          <a:endParaRPr lang="en-AU"/>
        </a:p>
      </dgm:t>
    </dgm:pt>
    <dgm:pt modelId="{42E4BE4A-2748-41D6-801D-32E6E4E692EF}" type="sibTrans" cxnId="{14AC9DF0-0851-4BCD-A340-32FCABCA02D9}">
      <dgm:prSet/>
      <dgm:spPr/>
      <dgm:t>
        <a:bodyPr/>
        <a:lstStyle/>
        <a:p>
          <a:endParaRPr lang="en-AU"/>
        </a:p>
      </dgm:t>
    </dgm:pt>
    <dgm:pt modelId="{513A7C42-9EA5-46C2-8F5F-6B4CB5DC61DD}">
      <dgm:prSet/>
      <dgm:spPr/>
      <dgm:t>
        <a:bodyPr/>
        <a:lstStyle/>
        <a:p>
          <a:r>
            <a:rPr lang="en-US" dirty="0"/>
            <a:t>Made in 63% of matters</a:t>
          </a:r>
        </a:p>
      </dgm:t>
    </dgm:pt>
    <dgm:pt modelId="{4BECF2A1-140F-4704-BC2F-AB0073FDAACA}" type="parTrans" cxnId="{2D390343-5F07-4197-A885-C03112FE4FC4}">
      <dgm:prSet/>
      <dgm:spPr/>
      <dgm:t>
        <a:bodyPr/>
        <a:lstStyle/>
        <a:p>
          <a:endParaRPr lang="en-AU"/>
        </a:p>
      </dgm:t>
    </dgm:pt>
    <dgm:pt modelId="{5AE6084E-F057-4294-B441-133A6F4A026B}" type="sibTrans" cxnId="{2D390343-5F07-4197-A885-C03112FE4FC4}">
      <dgm:prSet/>
      <dgm:spPr/>
      <dgm:t>
        <a:bodyPr/>
        <a:lstStyle/>
        <a:p>
          <a:endParaRPr lang="en-AU"/>
        </a:p>
      </dgm:t>
    </dgm:pt>
    <dgm:pt modelId="{5B579369-1B10-494E-B996-4237F5EA4158}">
      <dgm:prSet/>
      <dgm:spPr/>
      <dgm:t>
        <a:bodyPr/>
        <a:lstStyle/>
        <a:p>
          <a:r>
            <a:rPr lang="en-US" dirty="0"/>
            <a:t>100% of PR said agreement was fair</a:t>
          </a:r>
        </a:p>
      </dgm:t>
    </dgm:pt>
    <dgm:pt modelId="{F5308F27-CE44-4E4C-A98C-EF362CA0ADF2}" type="parTrans" cxnId="{63E814FC-B201-4451-AB1F-69BB26729A73}">
      <dgm:prSet/>
      <dgm:spPr/>
      <dgm:t>
        <a:bodyPr/>
        <a:lstStyle/>
        <a:p>
          <a:endParaRPr lang="en-AU"/>
        </a:p>
      </dgm:t>
    </dgm:pt>
    <dgm:pt modelId="{C8083984-7185-4206-B90E-0FE7B5287E14}" type="sibTrans" cxnId="{63E814FC-B201-4451-AB1F-69BB26729A73}">
      <dgm:prSet/>
      <dgm:spPr/>
      <dgm:t>
        <a:bodyPr/>
        <a:lstStyle/>
        <a:p>
          <a:endParaRPr lang="en-AU"/>
        </a:p>
      </dgm:t>
    </dgm:pt>
    <dgm:pt modelId="{DB017F90-891D-4B8C-8A29-0E6FE85ADCDB}">
      <dgm:prSet/>
      <dgm:spPr/>
      <dgm:t>
        <a:bodyPr/>
        <a:lstStyle/>
        <a:p>
          <a:r>
            <a:rPr lang="en-US" dirty="0"/>
            <a:t>78% of PH said agreement was fair </a:t>
          </a:r>
        </a:p>
      </dgm:t>
    </dgm:pt>
    <dgm:pt modelId="{323DF28F-3893-4B6E-A869-FBBE02BD7153}" type="parTrans" cxnId="{92CA6021-6171-4338-8F8C-16ACF3F5CF8F}">
      <dgm:prSet/>
      <dgm:spPr/>
      <dgm:t>
        <a:bodyPr/>
        <a:lstStyle/>
        <a:p>
          <a:endParaRPr lang="en-AU"/>
        </a:p>
      </dgm:t>
    </dgm:pt>
    <dgm:pt modelId="{196BC02E-2427-4D67-9435-D1CEB8E55165}" type="sibTrans" cxnId="{92CA6021-6171-4338-8F8C-16ACF3F5CF8F}">
      <dgm:prSet/>
      <dgm:spPr/>
      <dgm:t>
        <a:bodyPr/>
        <a:lstStyle/>
        <a:p>
          <a:endParaRPr lang="en-AU"/>
        </a:p>
      </dgm:t>
    </dgm:pt>
    <dgm:pt modelId="{699DE2BE-526B-4818-BFFD-95BC2A2DC68A}">
      <dgm:prSet/>
      <dgm:spPr/>
      <dgm:t>
        <a:bodyPr/>
        <a:lstStyle/>
        <a:p>
          <a:r>
            <a:rPr lang="en-US" dirty="0"/>
            <a:t>Delivery mode</a:t>
          </a:r>
        </a:p>
      </dgm:t>
    </dgm:pt>
    <dgm:pt modelId="{821C1818-2259-4E28-91B9-7A172E3A657B}" type="parTrans" cxnId="{AE3B2792-ECF8-4592-A21F-20D6D228DEB8}">
      <dgm:prSet/>
      <dgm:spPr/>
      <dgm:t>
        <a:bodyPr/>
        <a:lstStyle/>
        <a:p>
          <a:endParaRPr lang="en-AU"/>
        </a:p>
      </dgm:t>
    </dgm:pt>
    <dgm:pt modelId="{C0B92A48-EE30-428C-81A8-4BC2B72B31CC}" type="sibTrans" cxnId="{AE3B2792-ECF8-4592-A21F-20D6D228DEB8}">
      <dgm:prSet/>
      <dgm:spPr/>
      <dgm:t>
        <a:bodyPr/>
        <a:lstStyle/>
        <a:p>
          <a:endParaRPr lang="en-AU"/>
        </a:p>
      </dgm:t>
    </dgm:pt>
    <dgm:pt modelId="{3244BECA-7223-449D-8D89-C47CB739D174}">
      <dgm:prSet/>
      <dgm:spPr/>
      <dgm:t>
        <a:bodyPr/>
        <a:lstStyle/>
        <a:p>
          <a:r>
            <a:rPr lang="en-US" dirty="0"/>
            <a:t>92% in-person</a:t>
          </a:r>
        </a:p>
      </dgm:t>
    </dgm:pt>
    <dgm:pt modelId="{EC430C6E-19C2-4C32-AD36-9E9BAACA1CA4}" type="parTrans" cxnId="{94F24791-938F-4E6D-B673-84E4F2CF6156}">
      <dgm:prSet/>
      <dgm:spPr/>
      <dgm:t>
        <a:bodyPr/>
        <a:lstStyle/>
        <a:p>
          <a:endParaRPr lang="en-AU"/>
        </a:p>
      </dgm:t>
    </dgm:pt>
    <dgm:pt modelId="{85845EF9-3516-4EA7-8BDB-604F6A384390}" type="sibTrans" cxnId="{94F24791-938F-4E6D-B673-84E4F2CF6156}">
      <dgm:prSet/>
      <dgm:spPr/>
      <dgm:t>
        <a:bodyPr/>
        <a:lstStyle/>
        <a:p>
          <a:endParaRPr lang="en-AU"/>
        </a:p>
      </dgm:t>
    </dgm:pt>
    <dgm:pt modelId="{28AA8F4E-636D-4563-BCD7-01E0A4729593}">
      <dgm:prSet/>
      <dgm:spPr/>
      <dgm:t>
        <a:bodyPr/>
        <a:lstStyle/>
        <a:p>
          <a:r>
            <a:rPr lang="en-US" dirty="0"/>
            <a:t>8% remote/video-link</a:t>
          </a:r>
        </a:p>
      </dgm:t>
    </dgm:pt>
    <dgm:pt modelId="{782FAE5F-135A-4A86-B927-30746372D5C8}" type="parTrans" cxnId="{AFF32F45-ABB3-4674-BE60-D845DFF88777}">
      <dgm:prSet/>
      <dgm:spPr/>
      <dgm:t>
        <a:bodyPr/>
        <a:lstStyle/>
        <a:p>
          <a:endParaRPr lang="en-AU"/>
        </a:p>
      </dgm:t>
    </dgm:pt>
    <dgm:pt modelId="{83D773C7-605A-4C29-86CA-D47B7EC27158}" type="sibTrans" cxnId="{AFF32F45-ABB3-4674-BE60-D845DFF88777}">
      <dgm:prSet/>
      <dgm:spPr/>
      <dgm:t>
        <a:bodyPr/>
        <a:lstStyle/>
        <a:p>
          <a:endParaRPr lang="en-AU"/>
        </a:p>
      </dgm:t>
    </dgm:pt>
    <dgm:pt modelId="{70F431F0-409B-4532-9AE3-03D8370A96E9}">
      <dgm:prSet/>
      <dgm:spPr/>
      <dgm:t>
        <a:bodyPr/>
        <a:lstStyle/>
        <a:p>
          <a:r>
            <a:rPr lang="en-US" dirty="0"/>
            <a:t>Satisfaction with outcomes</a:t>
          </a:r>
        </a:p>
      </dgm:t>
    </dgm:pt>
    <dgm:pt modelId="{2919E459-174F-4263-9925-F9247875B026}" type="parTrans" cxnId="{CCFBABA0-1852-47AF-8B6C-08B916199A19}">
      <dgm:prSet/>
      <dgm:spPr/>
      <dgm:t>
        <a:bodyPr/>
        <a:lstStyle/>
        <a:p>
          <a:endParaRPr lang="en-AU"/>
        </a:p>
      </dgm:t>
    </dgm:pt>
    <dgm:pt modelId="{124857A8-AD3F-4D9E-BFCA-D05CB14D7280}" type="sibTrans" cxnId="{CCFBABA0-1852-47AF-8B6C-08B916199A19}">
      <dgm:prSet/>
      <dgm:spPr/>
      <dgm:t>
        <a:bodyPr/>
        <a:lstStyle/>
        <a:p>
          <a:endParaRPr lang="en-AU"/>
        </a:p>
      </dgm:t>
    </dgm:pt>
    <dgm:pt modelId="{137FD3F5-6479-4421-B0DB-29415D668241}">
      <dgm:prSet/>
      <dgm:spPr/>
      <dgm:t>
        <a:bodyPr/>
        <a:lstStyle/>
        <a:p>
          <a:r>
            <a:rPr lang="en-US" dirty="0"/>
            <a:t>PH: 100% at end of conference, reduced to 80% at time of survey</a:t>
          </a:r>
        </a:p>
      </dgm:t>
    </dgm:pt>
    <dgm:pt modelId="{DE17348F-6B57-4723-BA3F-FFD1E4500CAE}" type="parTrans" cxnId="{EB6A1B02-2815-414F-AD9F-8EFA7E2E81A7}">
      <dgm:prSet/>
      <dgm:spPr/>
      <dgm:t>
        <a:bodyPr/>
        <a:lstStyle/>
        <a:p>
          <a:endParaRPr lang="en-AU"/>
        </a:p>
      </dgm:t>
    </dgm:pt>
    <dgm:pt modelId="{2151A334-1F2C-4D7F-8D83-94A6AC672174}" type="sibTrans" cxnId="{EB6A1B02-2815-414F-AD9F-8EFA7E2E81A7}">
      <dgm:prSet/>
      <dgm:spPr/>
      <dgm:t>
        <a:bodyPr/>
        <a:lstStyle/>
        <a:p>
          <a:endParaRPr lang="en-AU"/>
        </a:p>
      </dgm:t>
    </dgm:pt>
    <dgm:pt modelId="{FF1FFCEA-93F0-4E63-AD92-E8BC8E5D7E7D}">
      <dgm:prSet/>
      <dgm:spPr/>
      <dgm:t>
        <a:bodyPr/>
        <a:lstStyle/>
        <a:p>
          <a:r>
            <a:rPr lang="en-US" dirty="0"/>
            <a:t>PR: 100% at end of conference and at time of survey</a:t>
          </a:r>
        </a:p>
      </dgm:t>
    </dgm:pt>
    <dgm:pt modelId="{A7E78279-C750-4A85-BB88-9AA29224CF6E}" type="parTrans" cxnId="{B180EC89-09C2-45F1-82CC-093D99F4E7A2}">
      <dgm:prSet/>
      <dgm:spPr/>
      <dgm:t>
        <a:bodyPr/>
        <a:lstStyle/>
        <a:p>
          <a:endParaRPr lang="en-AU"/>
        </a:p>
      </dgm:t>
    </dgm:pt>
    <dgm:pt modelId="{D000E903-86BB-4192-9D5C-F809EB04BED5}" type="sibTrans" cxnId="{B180EC89-09C2-45F1-82CC-093D99F4E7A2}">
      <dgm:prSet/>
      <dgm:spPr/>
      <dgm:t>
        <a:bodyPr/>
        <a:lstStyle/>
        <a:p>
          <a:endParaRPr lang="en-AU"/>
        </a:p>
      </dgm:t>
    </dgm:pt>
    <dgm:pt modelId="{C5DB13DD-74A9-4E58-B22C-0BE4722F3CC6}" type="pres">
      <dgm:prSet presAssocID="{95B17099-2EC7-4065-86AC-94B345102C9E}" presName="vert0" presStyleCnt="0">
        <dgm:presLayoutVars>
          <dgm:dir/>
          <dgm:animOne val="branch"/>
          <dgm:animLvl val="lvl"/>
        </dgm:presLayoutVars>
      </dgm:prSet>
      <dgm:spPr/>
    </dgm:pt>
    <dgm:pt modelId="{DD211C87-7D20-49D1-93D1-CF25A994ED0A}" type="pres">
      <dgm:prSet presAssocID="{164ACE2B-0466-4E28-A34C-353ECD0CE58A}" presName="thickLine" presStyleLbl="alignNode1" presStyleIdx="0" presStyleCnt="4"/>
      <dgm:spPr/>
    </dgm:pt>
    <dgm:pt modelId="{B51CB3CE-6412-4621-9E1D-280C3D568430}" type="pres">
      <dgm:prSet presAssocID="{164ACE2B-0466-4E28-A34C-353ECD0CE58A}" presName="horz1" presStyleCnt="0"/>
      <dgm:spPr/>
    </dgm:pt>
    <dgm:pt modelId="{070EC3B0-8D26-463B-8835-1A2BEFC9A860}" type="pres">
      <dgm:prSet presAssocID="{164ACE2B-0466-4E28-A34C-353ECD0CE58A}" presName="tx1" presStyleLbl="revTx" presStyleIdx="0" presStyleCnt="14"/>
      <dgm:spPr/>
    </dgm:pt>
    <dgm:pt modelId="{A4A5B58B-5AF8-4FD3-A732-6584AD19501B}" type="pres">
      <dgm:prSet presAssocID="{164ACE2B-0466-4E28-A34C-353ECD0CE58A}" presName="vert1" presStyleCnt="0"/>
      <dgm:spPr/>
    </dgm:pt>
    <dgm:pt modelId="{C3C01D19-0116-475C-8721-10EBDB4D1766}" type="pres">
      <dgm:prSet presAssocID="{D480B4F7-8A37-4971-A37D-3C3594FF1550}" presName="vertSpace2a" presStyleCnt="0"/>
      <dgm:spPr/>
    </dgm:pt>
    <dgm:pt modelId="{EFB00116-B92E-40E9-94C8-C7D8E2019DE7}" type="pres">
      <dgm:prSet presAssocID="{D480B4F7-8A37-4971-A37D-3C3594FF1550}" presName="horz2" presStyleCnt="0"/>
      <dgm:spPr/>
    </dgm:pt>
    <dgm:pt modelId="{95028F9B-06C7-4D39-8E70-24BF7A4766AB}" type="pres">
      <dgm:prSet presAssocID="{D480B4F7-8A37-4971-A37D-3C3594FF1550}" presName="horzSpace2" presStyleCnt="0"/>
      <dgm:spPr/>
    </dgm:pt>
    <dgm:pt modelId="{65DF48E7-7B47-4EFB-BE65-2013357487DE}" type="pres">
      <dgm:prSet presAssocID="{D480B4F7-8A37-4971-A37D-3C3594FF1550}" presName="tx2" presStyleLbl="revTx" presStyleIdx="1" presStyleCnt="14"/>
      <dgm:spPr/>
    </dgm:pt>
    <dgm:pt modelId="{A168333F-FBDD-4328-85F4-B4EF8BCE81A4}" type="pres">
      <dgm:prSet presAssocID="{D480B4F7-8A37-4971-A37D-3C3594FF1550}" presName="vert2" presStyleCnt="0"/>
      <dgm:spPr/>
    </dgm:pt>
    <dgm:pt modelId="{6BF50E4C-7AA2-450B-A76B-FC2CAD1B84F5}" type="pres">
      <dgm:prSet presAssocID="{D480B4F7-8A37-4971-A37D-3C3594FF1550}" presName="thinLine2b" presStyleLbl="callout" presStyleIdx="0" presStyleCnt="10"/>
      <dgm:spPr/>
    </dgm:pt>
    <dgm:pt modelId="{2DCAA18A-045C-4335-8F4C-B22181D156D9}" type="pres">
      <dgm:prSet presAssocID="{D480B4F7-8A37-4971-A37D-3C3594FF1550}" presName="vertSpace2b" presStyleCnt="0"/>
      <dgm:spPr/>
    </dgm:pt>
    <dgm:pt modelId="{61A53457-E9D3-423D-BC77-CE77681C80EA}" type="pres">
      <dgm:prSet presAssocID="{544EA6D1-6AE3-49A1-9ECF-DAFE35FDE207}" presName="horz2" presStyleCnt="0"/>
      <dgm:spPr/>
    </dgm:pt>
    <dgm:pt modelId="{65EE7922-909B-46A8-9B41-CAE7B78666E8}" type="pres">
      <dgm:prSet presAssocID="{544EA6D1-6AE3-49A1-9ECF-DAFE35FDE207}" presName="horzSpace2" presStyleCnt="0"/>
      <dgm:spPr/>
    </dgm:pt>
    <dgm:pt modelId="{6152C318-DE55-4A5C-B243-7FC23F382B1C}" type="pres">
      <dgm:prSet presAssocID="{544EA6D1-6AE3-49A1-9ECF-DAFE35FDE207}" presName="tx2" presStyleLbl="revTx" presStyleIdx="2" presStyleCnt="14"/>
      <dgm:spPr/>
    </dgm:pt>
    <dgm:pt modelId="{8807CC4D-38C1-488A-9169-68AB6B0F49EE}" type="pres">
      <dgm:prSet presAssocID="{544EA6D1-6AE3-49A1-9ECF-DAFE35FDE207}" presName="vert2" presStyleCnt="0"/>
      <dgm:spPr/>
    </dgm:pt>
    <dgm:pt modelId="{4DF5E0E3-644D-4206-B0AA-03CFD936573C}" type="pres">
      <dgm:prSet presAssocID="{544EA6D1-6AE3-49A1-9ECF-DAFE35FDE207}" presName="thinLine2b" presStyleLbl="callout" presStyleIdx="1" presStyleCnt="10"/>
      <dgm:spPr/>
    </dgm:pt>
    <dgm:pt modelId="{62B1CD4C-72A7-41CD-96C9-E6C64611B90D}" type="pres">
      <dgm:prSet presAssocID="{544EA6D1-6AE3-49A1-9ECF-DAFE35FDE207}" presName="vertSpace2b" presStyleCnt="0"/>
      <dgm:spPr/>
    </dgm:pt>
    <dgm:pt modelId="{F7C2C676-8EF2-4B7F-9B44-252E8452947B}" type="pres">
      <dgm:prSet presAssocID="{EDDD3276-867A-4B35-BF6F-D25F05D9493E}" presName="horz2" presStyleCnt="0"/>
      <dgm:spPr/>
    </dgm:pt>
    <dgm:pt modelId="{4C35FCE3-C7DA-4901-B261-CA75E4F19055}" type="pres">
      <dgm:prSet presAssocID="{EDDD3276-867A-4B35-BF6F-D25F05D9493E}" presName="horzSpace2" presStyleCnt="0"/>
      <dgm:spPr/>
    </dgm:pt>
    <dgm:pt modelId="{F6E55851-9A10-4416-BBC0-D31AA8BE6C9B}" type="pres">
      <dgm:prSet presAssocID="{EDDD3276-867A-4B35-BF6F-D25F05D9493E}" presName="tx2" presStyleLbl="revTx" presStyleIdx="3" presStyleCnt="14"/>
      <dgm:spPr/>
    </dgm:pt>
    <dgm:pt modelId="{E0F0A034-E168-4D50-8782-5B57342C8AB5}" type="pres">
      <dgm:prSet presAssocID="{EDDD3276-867A-4B35-BF6F-D25F05D9493E}" presName="vert2" presStyleCnt="0"/>
      <dgm:spPr/>
    </dgm:pt>
    <dgm:pt modelId="{284C26D3-5668-4E74-9668-1702BA0C92B3}" type="pres">
      <dgm:prSet presAssocID="{EDDD3276-867A-4B35-BF6F-D25F05D9493E}" presName="thinLine2b" presStyleLbl="callout" presStyleIdx="2" presStyleCnt="10"/>
      <dgm:spPr/>
    </dgm:pt>
    <dgm:pt modelId="{96D63BA9-5FF1-407C-B75E-94D4D312B999}" type="pres">
      <dgm:prSet presAssocID="{EDDD3276-867A-4B35-BF6F-D25F05D9493E}" presName="vertSpace2b" presStyleCnt="0"/>
      <dgm:spPr/>
    </dgm:pt>
    <dgm:pt modelId="{E49E25B3-28BF-49E9-8674-7C543BAB47F3}" type="pres">
      <dgm:prSet presAssocID="{699DE2BE-526B-4818-BFFD-95BC2A2DC68A}" presName="thickLine" presStyleLbl="alignNode1" presStyleIdx="1" presStyleCnt="4"/>
      <dgm:spPr/>
    </dgm:pt>
    <dgm:pt modelId="{F70D6D62-5DE1-407D-8166-4904C96BEEF1}" type="pres">
      <dgm:prSet presAssocID="{699DE2BE-526B-4818-BFFD-95BC2A2DC68A}" presName="horz1" presStyleCnt="0"/>
      <dgm:spPr/>
    </dgm:pt>
    <dgm:pt modelId="{A8E2879C-D2F1-4649-B9FB-FCE8B3F7E449}" type="pres">
      <dgm:prSet presAssocID="{699DE2BE-526B-4818-BFFD-95BC2A2DC68A}" presName="tx1" presStyleLbl="revTx" presStyleIdx="4" presStyleCnt="14"/>
      <dgm:spPr/>
    </dgm:pt>
    <dgm:pt modelId="{755B264F-5E66-4159-A123-F5C6ECEB72F0}" type="pres">
      <dgm:prSet presAssocID="{699DE2BE-526B-4818-BFFD-95BC2A2DC68A}" presName="vert1" presStyleCnt="0"/>
      <dgm:spPr/>
    </dgm:pt>
    <dgm:pt modelId="{DB1AC790-D200-444F-930D-78B543C4872C}" type="pres">
      <dgm:prSet presAssocID="{3244BECA-7223-449D-8D89-C47CB739D174}" presName="vertSpace2a" presStyleCnt="0"/>
      <dgm:spPr/>
    </dgm:pt>
    <dgm:pt modelId="{0FA3484D-7A38-403C-AF93-41E78AA7FB36}" type="pres">
      <dgm:prSet presAssocID="{3244BECA-7223-449D-8D89-C47CB739D174}" presName="horz2" presStyleCnt="0"/>
      <dgm:spPr/>
    </dgm:pt>
    <dgm:pt modelId="{F8799D04-CF87-448E-AC1E-756602B8BCD4}" type="pres">
      <dgm:prSet presAssocID="{3244BECA-7223-449D-8D89-C47CB739D174}" presName="horzSpace2" presStyleCnt="0"/>
      <dgm:spPr/>
    </dgm:pt>
    <dgm:pt modelId="{9A8BE7F4-66BF-4134-8F12-06D34F9DE9C9}" type="pres">
      <dgm:prSet presAssocID="{3244BECA-7223-449D-8D89-C47CB739D174}" presName="tx2" presStyleLbl="revTx" presStyleIdx="5" presStyleCnt="14"/>
      <dgm:spPr/>
    </dgm:pt>
    <dgm:pt modelId="{ADB9E566-F44F-4958-8F01-BF08005DC750}" type="pres">
      <dgm:prSet presAssocID="{3244BECA-7223-449D-8D89-C47CB739D174}" presName="vert2" presStyleCnt="0"/>
      <dgm:spPr/>
    </dgm:pt>
    <dgm:pt modelId="{D81539DF-EFB9-4965-A3E2-E6BE2A914293}" type="pres">
      <dgm:prSet presAssocID="{3244BECA-7223-449D-8D89-C47CB739D174}" presName="thinLine2b" presStyleLbl="callout" presStyleIdx="3" presStyleCnt="10"/>
      <dgm:spPr/>
    </dgm:pt>
    <dgm:pt modelId="{9C80FC90-CF93-46D7-B60B-FBD999BE0214}" type="pres">
      <dgm:prSet presAssocID="{3244BECA-7223-449D-8D89-C47CB739D174}" presName="vertSpace2b" presStyleCnt="0"/>
      <dgm:spPr/>
    </dgm:pt>
    <dgm:pt modelId="{B4ABA36E-0161-4FAD-854C-1269EF9B8365}" type="pres">
      <dgm:prSet presAssocID="{28AA8F4E-636D-4563-BCD7-01E0A4729593}" presName="horz2" presStyleCnt="0"/>
      <dgm:spPr/>
    </dgm:pt>
    <dgm:pt modelId="{89335EBB-F1C4-4618-B37B-BD8D805E2266}" type="pres">
      <dgm:prSet presAssocID="{28AA8F4E-636D-4563-BCD7-01E0A4729593}" presName="horzSpace2" presStyleCnt="0"/>
      <dgm:spPr/>
    </dgm:pt>
    <dgm:pt modelId="{F34C9650-1902-4ED7-9A3A-9AEDBBD4B2DF}" type="pres">
      <dgm:prSet presAssocID="{28AA8F4E-636D-4563-BCD7-01E0A4729593}" presName="tx2" presStyleLbl="revTx" presStyleIdx="6" presStyleCnt="14"/>
      <dgm:spPr/>
    </dgm:pt>
    <dgm:pt modelId="{A348720C-EEE0-4B15-A392-CB5EADAE7C9B}" type="pres">
      <dgm:prSet presAssocID="{28AA8F4E-636D-4563-BCD7-01E0A4729593}" presName="vert2" presStyleCnt="0"/>
      <dgm:spPr/>
    </dgm:pt>
    <dgm:pt modelId="{777C0FFC-AC6F-4983-BBD9-940F390F1C6B}" type="pres">
      <dgm:prSet presAssocID="{28AA8F4E-636D-4563-BCD7-01E0A4729593}" presName="thinLine2b" presStyleLbl="callout" presStyleIdx="4" presStyleCnt="10"/>
      <dgm:spPr/>
    </dgm:pt>
    <dgm:pt modelId="{69068B16-DF2E-40F9-8174-6F80A674FC9B}" type="pres">
      <dgm:prSet presAssocID="{28AA8F4E-636D-4563-BCD7-01E0A4729593}" presName="vertSpace2b" presStyleCnt="0"/>
      <dgm:spPr/>
    </dgm:pt>
    <dgm:pt modelId="{E0CA3042-1737-4520-BCBF-624B8811C6DD}" type="pres">
      <dgm:prSet presAssocID="{4C23E98F-BF18-43BC-AF9B-3969F24B892E}" presName="thickLine" presStyleLbl="alignNode1" presStyleIdx="2" presStyleCnt="4"/>
      <dgm:spPr/>
    </dgm:pt>
    <dgm:pt modelId="{82733224-059B-4B06-B8F3-6C8F79B702B9}" type="pres">
      <dgm:prSet presAssocID="{4C23E98F-BF18-43BC-AF9B-3969F24B892E}" presName="horz1" presStyleCnt="0"/>
      <dgm:spPr/>
    </dgm:pt>
    <dgm:pt modelId="{95FE2829-020D-4788-87E1-466CD4B8D0EF}" type="pres">
      <dgm:prSet presAssocID="{4C23E98F-BF18-43BC-AF9B-3969F24B892E}" presName="tx1" presStyleLbl="revTx" presStyleIdx="7" presStyleCnt="14"/>
      <dgm:spPr/>
    </dgm:pt>
    <dgm:pt modelId="{6E5F270C-B3C2-43C4-B723-4CB28BEEE381}" type="pres">
      <dgm:prSet presAssocID="{4C23E98F-BF18-43BC-AF9B-3969F24B892E}" presName="vert1" presStyleCnt="0"/>
      <dgm:spPr/>
    </dgm:pt>
    <dgm:pt modelId="{DE9A8CDE-A7F8-47A3-9703-457F70F47CC1}" type="pres">
      <dgm:prSet presAssocID="{513A7C42-9EA5-46C2-8F5F-6B4CB5DC61DD}" presName="vertSpace2a" presStyleCnt="0"/>
      <dgm:spPr/>
    </dgm:pt>
    <dgm:pt modelId="{43154778-297C-468B-BA40-BC5C9B2B1638}" type="pres">
      <dgm:prSet presAssocID="{513A7C42-9EA5-46C2-8F5F-6B4CB5DC61DD}" presName="horz2" presStyleCnt="0"/>
      <dgm:spPr/>
    </dgm:pt>
    <dgm:pt modelId="{2124A168-2209-43E3-BB39-A4FAA2D89A93}" type="pres">
      <dgm:prSet presAssocID="{513A7C42-9EA5-46C2-8F5F-6B4CB5DC61DD}" presName="horzSpace2" presStyleCnt="0"/>
      <dgm:spPr/>
    </dgm:pt>
    <dgm:pt modelId="{421250EA-3DE2-4044-BAFA-21B23EBDF2F9}" type="pres">
      <dgm:prSet presAssocID="{513A7C42-9EA5-46C2-8F5F-6B4CB5DC61DD}" presName="tx2" presStyleLbl="revTx" presStyleIdx="8" presStyleCnt="14"/>
      <dgm:spPr/>
    </dgm:pt>
    <dgm:pt modelId="{D28175B5-BEE4-47D3-979F-091C004BCF82}" type="pres">
      <dgm:prSet presAssocID="{513A7C42-9EA5-46C2-8F5F-6B4CB5DC61DD}" presName="vert2" presStyleCnt="0"/>
      <dgm:spPr/>
    </dgm:pt>
    <dgm:pt modelId="{D48006E3-9CBA-49D2-9EFD-D0A5C813B627}" type="pres">
      <dgm:prSet presAssocID="{513A7C42-9EA5-46C2-8F5F-6B4CB5DC61DD}" presName="thinLine2b" presStyleLbl="callout" presStyleIdx="5" presStyleCnt="10"/>
      <dgm:spPr/>
    </dgm:pt>
    <dgm:pt modelId="{037E5454-6E20-4EDC-8078-B83031C24804}" type="pres">
      <dgm:prSet presAssocID="{513A7C42-9EA5-46C2-8F5F-6B4CB5DC61DD}" presName="vertSpace2b" presStyleCnt="0"/>
      <dgm:spPr/>
    </dgm:pt>
    <dgm:pt modelId="{2256D3C6-9744-4499-A932-3388ADCC60E9}" type="pres">
      <dgm:prSet presAssocID="{5B579369-1B10-494E-B996-4237F5EA4158}" presName="horz2" presStyleCnt="0"/>
      <dgm:spPr/>
    </dgm:pt>
    <dgm:pt modelId="{258C84C7-4553-41BB-8525-FAAC9BFFC85A}" type="pres">
      <dgm:prSet presAssocID="{5B579369-1B10-494E-B996-4237F5EA4158}" presName="horzSpace2" presStyleCnt="0"/>
      <dgm:spPr/>
    </dgm:pt>
    <dgm:pt modelId="{1C4518F8-201E-49EB-BD34-1BF2E5648190}" type="pres">
      <dgm:prSet presAssocID="{5B579369-1B10-494E-B996-4237F5EA4158}" presName="tx2" presStyleLbl="revTx" presStyleIdx="9" presStyleCnt="14"/>
      <dgm:spPr/>
    </dgm:pt>
    <dgm:pt modelId="{43C559FB-7373-4CAC-BDDA-9666CCEEC00B}" type="pres">
      <dgm:prSet presAssocID="{5B579369-1B10-494E-B996-4237F5EA4158}" presName="vert2" presStyleCnt="0"/>
      <dgm:spPr/>
    </dgm:pt>
    <dgm:pt modelId="{2A0E9C40-2D90-4EF0-BF1A-21213299D08A}" type="pres">
      <dgm:prSet presAssocID="{5B579369-1B10-494E-B996-4237F5EA4158}" presName="thinLine2b" presStyleLbl="callout" presStyleIdx="6" presStyleCnt="10"/>
      <dgm:spPr/>
    </dgm:pt>
    <dgm:pt modelId="{F0703171-D566-4B69-AB03-96F810C74AB6}" type="pres">
      <dgm:prSet presAssocID="{5B579369-1B10-494E-B996-4237F5EA4158}" presName="vertSpace2b" presStyleCnt="0"/>
      <dgm:spPr/>
    </dgm:pt>
    <dgm:pt modelId="{35DD5A10-3309-4218-9A8B-4C2C8BF7D2A8}" type="pres">
      <dgm:prSet presAssocID="{DB017F90-891D-4B8C-8A29-0E6FE85ADCDB}" presName="horz2" presStyleCnt="0"/>
      <dgm:spPr/>
    </dgm:pt>
    <dgm:pt modelId="{0E07B072-10F5-414F-AD5F-5B612A341978}" type="pres">
      <dgm:prSet presAssocID="{DB017F90-891D-4B8C-8A29-0E6FE85ADCDB}" presName="horzSpace2" presStyleCnt="0"/>
      <dgm:spPr/>
    </dgm:pt>
    <dgm:pt modelId="{BE6D2BDD-85F7-4779-8E1E-F3E944CFEBBF}" type="pres">
      <dgm:prSet presAssocID="{DB017F90-891D-4B8C-8A29-0E6FE85ADCDB}" presName="tx2" presStyleLbl="revTx" presStyleIdx="10" presStyleCnt="14"/>
      <dgm:spPr/>
    </dgm:pt>
    <dgm:pt modelId="{A09E69C0-9953-47A9-98CA-8995922BE9A1}" type="pres">
      <dgm:prSet presAssocID="{DB017F90-891D-4B8C-8A29-0E6FE85ADCDB}" presName="vert2" presStyleCnt="0"/>
      <dgm:spPr/>
    </dgm:pt>
    <dgm:pt modelId="{E9B6F9C9-8338-46A8-B5F4-B53C514BA5CF}" type="pres">
      <dgm:prSet presAssocID="{DB017F90-891D-4B8C-8A29-0E6FE85ADCDB}" presName="thinLine2b" presStyleLbl="callout" presStyleIdx="7" presStyleCnt="10"/>
      <dgm:spPr/>
    </dgm:pt>
    <dgm:pt modelId="{A70C1173-BBDF-478E-A51C-12976BEE0D60}" type="pres">
      <dgm:prSet presAssocID="{DB017F90-891D-4B8C-8A29-0E6FE85ADCDB}" presName="vertSpace2b" presStyleCnt="0"/>
      <dgm:spPr/>
    </dgm:pt>
    <dgm:pt modelId="{8871AE16-DEA1-4318-94AB-672CD48F8D6E}" type="pres">
      <dgm:prSet presAssocID="{70F431F0-409B-4532-9AE3-03D8370A96E9}" presName="thickLine" presStyleLbl="alignNode1" presStyleIdx="3" presStyleCnt="4"/>
      <dgm:spPr/>
    </dgm:pt>
    <dgm:pt modelId="{29D88DF6-A847-4B88-A40D-2B5453822A46}" type="pres">
      <dgm:prSet presAssocID="{70F431F0-409B-4532-9AE3-03D8370A96E9}" presName="horz1" presStyleCnt="0"/>
      <dgm:spPr/>
    </dgm:pt>
    <dgm:pt modelId="{A71AB912-007F-4CBD-8E88-D28C61078C04}" type="pres">
      <dgm:prSet presAssocID="{70F431F0-409B-4532-9AE3-03D8370A96E9}" presName="tx1" presStyleLbl="revTx" presStyleIdx="11" presStyleCnt="14"/>
      <dgm:spPr/>
    </dgm:pt>
    <dgm:pt modelId="{76F5615F-C44C-405D-B30F-608299ECD0A7}" type="pres">
      <dgm:prSet presAssocID="{70F431F0-409B-4532-9AE3-03D8370A96E9}" presName="vert1" presStyleCnt="0"/>
      <dgm:spPr/>
    </dgm:pt>
    <dgm:pt modelId="{BF249FCC-F26D-4E31-BE8F-4967C988B684}" type="pres">
      <dgm:prSet presAssocID="{137FD3F5-6479-4421-B0DB-29415D668241}" presName="vertSpace2a" presStyleCnt="0"/>
      <dgm:spPr/>
    </dgm:pt>
    <dgm:pt modelId="{794EBD1E-E7CE-4F2D-8818-0583B8C1DC19}" type="pres">
      <dgm:prSet presAssocID="{137FD3F5-6479-4421-B0DB-29415D668241}" presName="horz2" presStyleCnt="0"/>
      <dgm:spPr/>
    </dgm:pt>
    <dgm:pt modelId="{AA0F3E6D-AD39-4F46-9557-6F52DB0357C3}" type="pres">
      <dgm:prSet presAssocID="{137FD3F5-6479-4421-B0DB-29415D668241}" presName="horzSpace2" presStyleCnt="0"/>
      <dgm:spPr/>
    </dgm:pt>
    <dgm:pt modelId="{CA4A5604-B932-4E43-88DC-AA0A84B10B69}" type="pres">
      <dgm:prSet presAssocID="{137FD3F5-6479-4421-B0DB-29415D668241}" presName="tx2" presStyleLbl="revTx" presStyleIdx="12" presStyleCnt="14"/>
      <dgm:spPr/>
    </dgm:pt>
    <dgm:pt modelId="{3FE12A74-210E-42B7-9567-CDB7BBB84828}" type="pres">
      <dgm:prSet presAssocID="{137FD3F5-6479-4421-B0DB-29415D668241}" presName="vert2" presStyleCnt="0"/>
      <dgm:spPr/>
    </dgm:pt>
    <dgm:pt modelId="{AB232E5D-525E-4130-89CA-9BC3368F3107}" type="pres">
      <dgm:prSet presAssocID="{137FD3F5-6479-4421-B0DB-29415D668241}" presName="thinLine2b" presStyleLbl="callout" presStyleIdx="8" presStyleCnt="10"/>
      <dgm:spPr/>
    </dgm:pt>
    <dgm:pt modelId="{347D2CB0-6367-471A-BAC3-52C8B56D4CE8}" type="pres">
      <dgm:prSet presAssocID="{137FD3F5-6479-4421-B0DB-29415D668241}" presName="vertSpace2b" presStyleCnt="0"/>
      <dgm:spPr/>
    </dgm:pt>
    <dgm:pt modelId="{5954EC12-CF34-463A-AE37-3F51D05575D2}" type="pres">
      <dgm:prSet presAssocID="{FF1FFCEA-93F0-4E63-AD92-E8BC8E5D7E7D}" presName="horz2" presStyleCnt="0"/>
      <dgm:spPr/>
    </dgm:pt>
    <dgm:pt modelId="{33EC4F47-C22C-4CC6-A3D5-8E52AE00919E}" type="pres">
      <dgm:prSet presAssocID="{FF1FFCEA-93F0-4E63-AD92-E8BC8E5D7E7D}" presName="horzSpace2" presStyleCnt="0"/>
      <dgm:spPr/>
    </dgm:pt>
    <dgm:pt modelId="{447EA39D-F9BC-4E2C-94C6-486E46FDB38D}" type="pres">
      <dgm:prSet presAssocID="{FF1FFCEA-93F0-4E63-AD92-E8BC8E5D7E7D}" presName="tx2" presStyleLbl="revTx" presStyleIdx="13" presStyleCnt="14"/>
      <dgm:spPr/>
    </dgm:pt>
    <dgm:pt modelId="{7C45027F-F461-4E05-B245-DB526571F4AC}" type="pres">
      <dgm:prSet presAssocID="{FF1FFCEA-93F0-4E63-AD92-E8BC8E5D7E7D}" presName="vert2" presStyleCnt="0"/>
      <dgm:spPr/>
    </dgm:pt>
    <dgm:pt modelId="{42ECE451-55A4-4E85-8F31-5D5F6CEA1133}" type="pres">
      <dgm:prSet presAssocID="{FF1FFCEA-93F0-4E63-AD92-E8BC8E5D7E7D}" presName="thinLine2b" presStyleLbl="callout" presStyleIdx="9" presStyleCnt="10"/>
      <dgm:spPr/>
    </dgm:pt>
    <dgm:pt modelId="{B4958373-B726-4E43-815A-5AE92A4578D8}" type="pres">
      <dgm:prSet presAssocID="{FF1FFCEA-93F0-4E63-AD92-E8BC8E5D7E7D}" presName="vertSpace2b" presStyleCnt="0"/>
      <dgm:spPr/>
    </dgm:pt>
  </dgm:ptLst>
  <dgm:cxnLst>
    <dgm:cxn modelId="{EB6A1B02-2815-414F-AD9F-8EFA7E2E81A7}" srcId="{70F431F0-409B-4532-9AE3-03D8370A96E9}" destId="{137FD3F5-6479-4421-B0DB-29415D668241}" srcOrd="0" destOrd="0" parTransId="{DE17348F-6B57-4723-BA3F-FFD1E4500CAE}" sibTransId="{2151A334-1F2C-4D7F-8D83-94A6AC672174}"/>
    <dgm:cxn modelId="{B5C93503-2103-411D-8F93-EA5BF92E1951}" srcId="{164ACE2B-0466-4E28-A34C-353ECD0CE58A}" destId="{D480B4F7-8A37-4971-A37D-3C3594FF1550}" srcOrd="0" destOrd="0" parTransId="{BA400193-9522-41D7-834B-21E44D024BD3}" sibTransId="{92C96883-9F64-4D80-84C5-DFE8AD41D452}"/>
    <dgm:cxn modelId="{DAE3EB08-43C3-423D-979E-ECC686B4E1EB}" type="presOf" srcId="{D480B4F7-8A37-4971-A37D-3C3594FF1550}" destId="{65DF48E7-7B47-4EFB-BE65-2013357487DE}" srcOrd="0" destOrd="0" presId="urn:microsoft.com/office/officeart/2008/layout/LinedList"/>
    <dgm:cxn modelId="{B6E5C810-3F4E-49E1-8CA0-E931DF9BE5E9}" type="presOf" srcId="{544EA6D1-6AE3-49A1-9ECF-DAFE35FDE207}" destId="{6152C318-DE55-4A5C-B243-7FC23F382B1C}" srcOrd="0" destOrd="0" presId="urn:microsoft.com/office/officeart/2008/layout/LinedList"/>
    <dgm:cxn modelId="{138ABD11-C175-4C07-8536-7E21088C305F}" srcId="{95B17099-2EC7-4065-86AC-94B345102C9E}" destId="{164ACE2B-0466-4E28-A34C-353ECD0CE58A}" srcOrd="0" destOrd="0" parTransId="{65534E9A-C841-4DEC-9189-DF513AA860F8}" sibTransId="{6E3C75A4-0BA3-42DB-AB8B-0E693D5A6DFA}"/>
    <dgm:cxn modelId="{BEAF581F-FC65-4B12-BD7B-BEE0B8E3D754}" type="presOf" srcId="{28AA8F4E-636D-4563-BCD7-01E0A4729593}" destId="{F34C9650-1902-4ED7-9A3A-9AEDBBD4B2DF}" srcOrd="0" destOrd="0" presId="urn:microsoft.com/office/officeart/2008/layout/LinedList"/>
    <dgm:cxn modelId="{667AB620-0E33-476E-B29F-5DD4937F560F}" type="presOf" srcId="{DB017F90-891D-4B8C-8A29-0E6FE85ADCDB}" destId="{BE6D2BDD-85F7-4779-8E1E-F3E944CFEBBF}" srcOrd="0" destOrd="0" presId="urn:microsoft.com/office/officeart/2008/layout/LinedList"/>
    <dgm:cxn modelId="{92CA6021-6171-4338-8F8C-16ACF3F5CF8F}" srcId="{4C23E98F-BF18-43BC-AF9B-3969F24B892E}" destId="{DB017F90-891D-4B8C-8A29-0E6FE85ADCDB}" srcOrd="2" destOrd="0" parTransId="{323DF28F-3893-4B6E-A869-FBBE02BD7153}" sibTransId="{196BC02E-2427-4D67-9435-D1CEB8E55165}"/>
    <dgm:cxn modelId="{2D390343-5F07-4197-A885-C03112FE4FC4}" srcId="{4C23E98F-BF18-43BC-AF9B-3969F24B892E}" destId="{513A7C42-9EA5-46C2-8F5F-6B4CB5DC61DD}" srcOrd="0" destOrd="0" parTransId="{4BECF2A1-140F-4704-BC2F-AB0073FDAACA}" sibTransId="{5AE6084E-F057-4294-B441-133A6F4A026B}"/>
    <dgm:cxn modelId="{AFF32F45-ABB3-4674-BE60-D845DFF88777}" srcId="{699DE2BE-526B-4818-BFFD-95BC2A2DC68A}" destId="{28AA8F4E-636D-4563-BCD7-01E0A4729593}" srcOrd="1" destOrd="0" parTransId="{782FAE5F-135A-4A86-B927-30746372D5C8}" sibTransId="{83D773C7-605A-4C29-86CA-D47B7EC27158}"/>
    <dgm:cxn modelId="{D651AB65-93A3-4440-BE89-BA9FC726BCE7}" type="presOf" srcId="{137FD3F5-6479-4421-B0DB-29415D668241}" destId="{CA4A5604-B932-4E43-88DC-AA0A84B10B69}" srcOrd="0" destOrd="0" presId="urn:microsoft.com/office/officeart/2008/layout/LinedList"/>
    <dgm:cxn modelId="{02489869-A1CE-43FC-8EE8-DB7F3D7981B1}" type="presOf" srcId="{699DE2BE-526B-4818-BFFD-95BC2A2DC68A}" destId="{A8E2879C-D2F1-4649-B9FB-FCE8B3F7E449}" srcOrd="0" destOrd="0" presId="urn:microsoft.com/office/officeart/2008/layout/LinedList"/>
    <dgm:cxn modelId="{47EE9F70-4B67-4F0E-82F9-043700C55E7A}" type="presOf" srcId="{70F431F0-409B-4532-9AE3-03D8370A96E9}" destId="{A71AB912-007F-4CBD-8E88-D28C61078C04}" srcOrd="0" destOrd="0" presId="urn:microsoft.com/office/officeart/2008/layout/LinedList"/>
    <dgm:cxn modelId="{7EF93B72-1806-4B48-B409-B20AC468F245}" type="presOf" srcId="{5B579369-1B10-494E-B996-4237F5EA4158}" destId="{1C4518F8-201E-49EB-BD34-1BF2E5648190}" srcOrd="0" destOrd="0" presId="urn:microsoft.com/office/officeart/2008/layout/LinedList"/>
    <dgm:cxn modelId="{FF73D272-60E4-4B75-8BC2-BA0F3B122CB0}" type="presOf" srcId="{EDDD3276-867A-4B35-BF6F-D25F05D9493E}" destId="{F6E55851-9A10-4416-BBC0-D31AA8BE6C9B}" srcOrd="0" destOrd="0" presId="urn:microsoft.com/office/officeart/2008/layout/LinedList"/>
    <dgm:cxn modelId="{F0845078-C8BE-4344-B671-7C1AD1C8D5F1}" type="presOf" srcId="{513A7C42-9EA5-46C2-8F5F-6B4CB5DC61DD}" destId="{421250EA-3DE2-4044-BAFA-21B23EBDF2F9}" srcOrd="0" destOrd="0" presId="urn:microsoft.com/office/officeart/2008/layout/LinedList"/>
    <dgm:cxn modelId="{928CE387-5BE4-49A7-B75D-A280DE43BBFC}" srcId="{164ACE2B-0466-4E28-A34C-353ECD0CE58A}" destId="{544EA6D1-6AE3-49A1-9ECF-DAFE35FDE207}" srcOrd="1" destOrd="0" parTransId="{0D4F96BC-D1F2-4BAD-BD10-66B5F246135A}" sibTransId="{1A05C8C1-38A1-4B1B-9976-20B9F9721DFF}"/>
    <dgm:cxn modelId="{B180EC89-09C2-45F1-82CC-093D99F4E7A2}" srcId="{70F431F0-409B-4532-9AE3-03D8370A96E9}" destId="{FF1FFCEA-93F0-4E63-AD92-E8BC8E5D7E7D}" srcOrd="1" destOrd="0" parTransId="{A7E78279-C750-4A85-BB88-9AA29224CF6E}" sibTransId="{D000E903-86BB-4192-9D5C-F809EB04BED5}"/>
    <dgm:cxn modelId="{94F24791-938F-4E6D-B673-84E4F2CF6156}" srcId="{699DE2BE-526B-4818-BFFD-95BC2A2DC68A}" destId="{3244BECA-7223-449D-8D89-C47CB739D174}" srcOrd="0" destOrd="0" parTransId="{EC430C6E-19C2-4C32-AD36-9E9BAACA1CA4}" sibTransId="{85845EF9-3516-4EA7-8BDB-604F6A384390}"/>
    <dgm:cxn modelId="{AE3B2792-ECF8-4592-A21F-20D6D228DEB8}" srcId="{95B17099-2EC7-4065-86AC-94B345102C9E}" destId="{699DE2BE-526B-4818-BFFD-95BC2A2DC68A}" srcOrd="1" destOrd="0" parTransId="{821C1818-2259-4E28-91B9-7A172E3A657B}" sibTransId="{C0B92A48-EE30-428C-81A8-4BC2B72B31CC}"/>
    <dgm:cxn modelId="{CCFBABA0-1852-47AF-8B6C-08B916199A19}" srcId="{95B17099-2EC7-4065-86AC-94B345102C9E}" destId="{70F431F0-409B-4532-9AE3-03D8370A96E9}" srcOrd="3" destOrd="0" parTransId="{2919E459-174F-4263-9925-F9247875B026}" sibTransId="{124857A8-AD3F-4D9E-BFCA-D05CB14D7280}"/>
    <dgm:cxn modelId="{9CAF90C2-A78A-4DF6-ADB5-7067EE000A7A}" srcId="{164ACE2B-0466-4E28-A34C-353ECD0CE58A}" destId="{EDDD3276-867A-4B35-BF6F-D25F05D9493E}" srcOrd="2" destOrd="0" parTransId="{13967C8E-CEFC-4B30-B7AD-5A35BFE37D20}" sibTransId="{EF71ED6A-0663-4EC6-80D3-42C3354E41F8}"/>
    <dgm:cxn modelId="{778274DC-195E-4ACE-AE40-B1C3842E22D9}" type="presOf" srcId="{4C23E98F-BF18-43BC-AF9B-3969F24B892E}" destId="{95FE2829-020D-4788-87E1-466CD4B8D0EF}" srcOrd="0" destOrd="0" presId="urn:microsoft.com/office/officeart/2008/layout/LinedList"/>
    <dgm:cxn modelId="{EA250BE6-39D5-4D49-B8D2-E0739E8E1A54}" type="presOf" srcId="{3244BECA-7223-449D-8D89-C47CB739D174}" destId="{9A8BE7F4-66BF-4134-8F12-06D34F9DE9C9}" srcOrd="0" destOrd="0" presId="urn:microsoft.com/office/officeart/2008/layout/LinedList"/>
    <dgm:cxn modelId="{E4A6CDE8-4B5F-4038-B599-46EA690174A6}" type="presOf" srcId="{95B17099-2EC7-4065-86AC-94B345102C9E}" destId="{C5DB13DD-74A9-4E58-B22C-0BE4722F3CC6}" srcOrd="0" destOrd="0" presId="urn:microsoft.com/office/officeart/2008/layout/LinedList"/>
    <dgm:cxn modelId="{0F5803F0-7B69-4A9B-B0CE-343BE4E87823}" type="presOf" srcId="{FF1FFCEA-93F0-4E63-AD92-E8BC8E5D7E7D}" destId="{447EA39D-F9BC-4E2C-94C6-486E46FDB38D}" srcOrd="0" destOrd="0" presId="urn:microsoft.com/office/officeart/2008/layout/LinedList"/>
    <dgm:cxn modelId="{14AC9DF0-0851-4BCD-A340-32FCABCA02D9}" srcId="{95B17099-2EC7-4065-86AC-94B345102C9E}" destId="{4C23E98F-BF18-43BC-AF9B-3969F24B892E}" srcOrd="2" destOrd="0" parTransId="{450F5C76-602B-4ED0-8182-9F4AD3AF1FB8}" sibTransId="{42E4BE4A-2748-41D6-801D-32E6E4E692EF}"/>
    <dgm:cxn modelId="{8FE144F1-B4DD-41B4-9544-9B3FA27E051D}" type="presOf" srcId="{164ACE2B-0466-4E28-A34C-353ECD0CE58A}" destId="{070EC3B0-8D26-463B-8835-1A2BEFC9A860}" srcOrd="0" destOrd="0" presId="urn:microsoft.com/office/officeart/2008/layout/LinedList"/>
    <dgm:cxn modelId="{63E814FC-B201-4451-AB1F-69BB26729A73}" srcId="{4C23E98F-BF18-43BC-AF9B-3969F24B892E}" destId="{5B579369-1B10-494E-B996-4237F5EA4158}" srcOrd="1" destOrd="0" parTransId="{F5308F27-CE44-4E4C-A98C-EF362CA0ADF2}" sibTransId="{C8083984-7185-4206-B90E-0FE7B5287E14}"/>
    <dgm:cxn modelId="{2529FF6B-6B5D-4C4C-8EA2-B9AB1E8EB8C3}" type="presParOf" srcId="{C5DB13DD-74A9-4E58-B22C-0BE4722F3CC6}" destId="{DD211C87-7D20-49D1-93D1-CF25A994ED0A}" srcOrd="0" destOrd="0" presId="urn:microsoft.com/office/officeart/2008/layout/LinedList"/>
    <dgm:cxn modelId="{7CADC992-4A03-4E3F-8917-9B9A9AC279D9}" type="presParOf" srcId="{C5DB13DD-74A9-4E58-B22C-0BE4722F3CC6}" destId="{B51CB3CE-6412-4621-9E1D-280C3D568430}" srcOrd="1" destOrd="0" presId="urn:microsoft.com/office/officeart/2008/layout/LinedList"/>
    <dgm:cxn modelId="{D0518772-8479-4E2B-B5AB-5A61D83FEBA0}" type="presParOf" srcId="{B51CB3CE-6412-4621-9E1D-280C3D568430}" destId="{070EC3B0-8D26-463B-8835-1A2BEFC9A860}" srcOrd="0" destOrd="0" presId="urn:microsoft.com/office/officeart/2008/layout/LinedList"/>
    <dgm:cxn modelId="{E40B9645-5262-43C6-A0B9-E941B12C4740}" type="presParOf" srcId="{B51CB3CE-6412-4621-9E1D-280C3D568430}" destId="{A4A5B58B-5AF8-4FD3-A732-6584AD19501B}" srcOrd="1" destOrd="0" presId="urn:microsoft.com/office/officeart/2008/layout/LinedList"/>
    <dgm:cxn modelId="{00602B33-7124-4BC0-8592-0DBEC9F17247}" type="presParOf" srcId="{A4A5B58B-5AF8-4FD3-A732-6584AD19501B}" destId="{C3C01D19-0116-475C-8721-10EBDB4D1766}" srcOrd="0" destOrd="0" presId="urn:microsoft.com/office/officeart/2008/layout/LinedList"/>
    <dgm:cxn modelId="{3EBBA1A5-3FEF-4CEE-9A56-3D189DF68592}" type="presParOf" srcId="{A4A5B58B-5AF8-4FD3-A732-6584AD19501B}" destId="{EFB00116-B92E-40E9-94C8-C7D8E2019DE7}" srcOrd="1" destOrd="0" presId="urn:microsoft.com/office/officeart/2008/layout/LinedList"/>
    <dgm:cxn modelId="{B8645F50-91F0-480E-B872-B099250A01EE}" type="presParOf" srcId="{EFB00116-B92E-40E9-94C8-C7D8E2019DE7}" destId="{95028F9B-06C7-4D39-8E70-24BF7A4766AB}" srcOrd="0" destOrd="0" presId="urn:microsoft.com/office/officeart/2008/layout/LinedList"/>
    <dgm:cxn modelId="{0BE1D39B-11BE-4FF3-A029-79EB117C2211}" type="presParOf" srcId="{EFB00116-B92E-40E9-94C8-C7D8E2019DE7}" destId="{65DF48E7-7B47-4EFB-BE65-2013357487DE}" srcOrd="1" destOrd="0" presId="urn:microsoft.com/office/officeart/2008/layout/LinedList"/>
    <dgm:cxn modelId="{1FFEE5DF-0FDA-4A94-9CDA-3FA9101A0EE2}" type="presParOf" srcId="{EFB00116-B92E-40E9-94C8-C7D8E2019DE7}" destId="{A168333F-FBDD-4328-85F4-B4EF8BCE81A4}" srcOrd="2" destOrd="0" presId="urn:microsoft.com/office/officeart/2008/layout/LinedList"/>
    <dgm:cxn modelId="{AF8CA4D2-98C7-420D-B15D-20BF7859A75D}" type="presParOf" srcId="{A4A5B58B-5AF8-4FD3-A732-6584AD19501B}" destId="{6BF50E4C-7AA2-450B-A76B-FC2CAD1B84F5}" srcOrd="2" destOrd="0" presId="urn:microsoft.com/office/officeart/2008/layout/LinedList"/>
    <dgm:cxn modelId="{57EC3C38-41D7-4E2C-9A4F-AE5B9FD37D12}" type="presParOf" srcId="{A4A5B58B-5AF8-4FD3-A732-6584AD19501B}" destId="{2DCAA18A-045C-4335-8F4C-B22181D156D9}" srcOrd="3" destOrd="0" presId="urn:microsoft.com/office/officeart/2008/layout/LinedList"/>
    <dgm:cxn modelId="{1D283CCB-626B-497B-A23D-3B5E0943ED06}" type="presParOf" srcId="{A4A5B58B-5AF8-4FD3-A732-6584AD19501B}" destId="{61A53457-E9D3-423D-BC77-CE77681C80EA}" srcOrd="4" destOrd="0" presId="urn:microsoft.com/office/officeart/2008/layout/LinedList"/>
    <dgm:cxn modelId="{64232C76-6DE8-401B-9641-21065AAB0E32}" type="presParOf" srcId="{61A53457-E9D3-423D-BC77-CE77681C80EA}" destId="{65EE7922-909B-46A8-9B41-CAE7B78666E8}" srcOrd="0" destOrd="0" presId="urn:microsoft.com/office/officeart/2008/layout/LinedList"/>
    <dgm:cxn modelId="{73DADB82-CA6B-456F-B0E0-66DD9BDB6F72}" type="presParOf" srcId="{61A53457-E9D3-423D-BC77-CE77681C80EA}" destId="{6152C318-DE55-4A5C-B243-7FC23F382B1C}" srcOrd="1" destOrd="0" presId="urn:microsoft.com/office/officeart/2008/layout/LinedList"/>
    <dgm:cxn modelId="{A82629D5-BC4D-4826-8247-3DF54442E1BB}" type="presParOf" srcId="{61A53457-E9D3-423D-BC77-CE77681C80EA}" destId="{8807CC4D-38C1-488A-9169-68AB6B0F49EE}" srcOrd="2" destOrd="0" presId="urn:microsoft.com/office/officeart/2008/layout/LinedList"/>
    <dgm:cxn modelId="{7B4A53E8-FFE9-4D2F-891F-214F58F91ACA}" type="presParOf" srcId="{A4A5B58B-5AF8-4FD3-A732-6584AD19501B}" destId="{4DF5E0E3-644D-4206-B0AA-03CFD936573C}" srcOrd="5" destOrd="0" presId="urn:microsoft.com/office/officeart/2008/layout/LinedList"/>
    <dgm:cxn modelId="{8DCB5A53-876B-46A8-BCA5-E58CC4F78741}" type="presParOf" srcId="{A4A5B58B-5AF8-4FD3-A732-6584AD19501B}" destId="{62B1CD4C-72A7-41CD-96C9-E6C64611B90D}" srcOrd="6" destOrd="0" presId="urn:microsoft.com/office/officeart/2008/layout/LinedList"/>
    <dgm:cxn modelId="{43984DE4-039F-4CB2-B271-681913757D6B}" type="presParOf" srcId="{A4A5B58B-5AF8-4FD3-A732-6584AD19501B}" destId="{F7C2C676-8EF2-4B7F-9B44-252E8452947B}" srcOrd="7" destOrd="0" presId="urn:microsoft.com/office/officeart/2008/layout/LinedList"/>
    <dgm:cxn modelId="{5417C130-36D5-4246-8BB4-7A1CE1E879CC}" type="presParOf" srcId="{F7C2C676-8EF2-4B7F-9B44-252E8452947B}" destId="{4C35FCE3-C7DA-4901-B261-CA75E4F19055}" srcOrd="0" destOrd="0" presId="urn:microsoft.com/office/officeart/2008/layout/LinedList"/>
    <dgm:cxn modelId="{8F24D556-5BF9-48AB-8A46-3CEF66D1B222}" type="presParOf" srcId="{F7C2C676-8EF2-4B7F-9B44-252E8452947B}" destId="{F6E55851-9A10-4416-BBC0-D31AA8BE6C9B}" srcOrd="1" destOrd="0" presId="urn:microsoft.com/office/officeart/2008/layout/LinedList"/>
    <dgm:cxn modelId="{18F85F47-B444-4690-93F0-2FB3B8DB3D70}" type="presParOf" srcId="{F7C2C676-8EF2-4B7F-9B44-252E8452947B}" destId="{E0F0A034-E168-4D50-8782-5B57342C8AB5}" srcOrd="2" destOrd="0" presId="urn:microsoft.com/office/officeart/2008/layout/LinedList"/>
    <dgm:cxn modelId="{4B707445-D11B-4B49-9E4F-73ED7342EEA3}" type="presParOf" srcId="{A4A5B58B-5AF8-4FD3-A732-6584AD19501B}" destId="{284C26D3-5668-4E74-9668-1702BA0C92B3}" srcOrd="8" destOrd="0" presId="urn:microsoft.com/office/officeart/2008/layout/LinedList"/>
    <dgm:cxn modelId="{D94BFB15-F33C-4116-9D8D-5529204AEE30}" type="presParOf" srcId="{A4A5B58B-5AF8-4FD3-A732-6584AD19501B}" destId="{96D63BA9-5FF1-407C-B75E-94D4D312B999}" srcOrd="9" destOrd="0" presId="urn:microsoft.com/office/officeart/2008/layout/LinedList"/>
    <dgm:cxn modelId="{D4A6B736-4D76-47A1-9BA9-399C5407D813}" type="presParOf" srcId="{C5DB13DD-74A9-4E58-B22C-0BE4722F3CC6}" destId="{E49E25B3-28BF-49E9-8674-7C543BAB47F3}" srcOrd="2" destOrd="0" presId="urn:microsoft.com/office/officeart/2008/layout/LinedList"/>
    <dgm:cxn modelId="{29B00D22-C405-441A-97A4-F0E125C77C9B}" type="presParOf" srcId="{C5DB13DD-74A9-4E58-B22C-0BE4722F3CC6}" destId="{F70D6D62-5DE1-407D-8166-4904C96BEEF1}" srcOrd="3" destOrd="0" presId="urn:microsoft.com/office/officeart/2008/layout/LinedList"/>
    <dgm:cxn modelId="{2A6C00FC-53DF-455A-9FCE-F1337CA3F524}" type="presParOf" srcId="{F70D6D62-5DE1-407D-8166-4904C96BEEF1}" destId="{A8E2879C-D2F1-4649-B9FB-FCE8B3F7E449}" srcOrd="0" destOrd="0" presId="urn:microsoft.com/office/officeart/2008/layout/LinedList"/>
    <dgm:cxn modelId="{D3EC64D0-7828-4B62-ACB4-EEAB8B5336C5}" type="presParOf" srcId="{F70D6D62-5DE1-407D-8166-4904C96BEEF1}" destId="{755B264F-5E66-4159-A123-F5C6ECEB72F0}" srcOrd="1" destOrd="0" presId="urn:microsoft.com/office/officeart/2008/layout/LinedList"/>
    <dgm:cxn modelId="{59012C87-627C-43A7-9B74-61C231EEE1F0}" type="presParOf" srcId="{755B264F-5E66-4159-A123-F5C6ECEB72F0}" destId="{DB1AC790-D200-444F-930D-78B543C4872C}" srcOrd="0" destOrd="0" presId="urn:microsoft.com/office/officeart/2008/layout/LinedList"/>
    <dgm:cxn modelId="{6DBF384B-9717-4FC7-9012-4B788C33DB58}" type="presParOf" srcId="{755B264F-5E66-4159-A123-F5C6ECEB72F0}" destId="{0FA3484D-7A38-403C-AF93-41E78AA7FB36}" srcOrd="1" destOrd="0" presId="urn:microsoft.com/office/officeart/2008/layout/LinedList"/>
    <dgm:cxn modelId="{D3E7E47D-481F-43F2-A9FB-418BB1BE290D}" type="presParOf" srcId="{0FA3484D-7A38-403C-AF93-41E78AA7FB36}" destId="{F8799D04-CF87-448E-AC1E-756602B8BCD4}" srcOrd="0" destOrd="0" presId="urn:microsoft.com/office/officeart/2008/layout/LinedList"/>
    <dgm:cxn modelId="{60F0A38C-26EE-4AE1-8CB8-622958DCBAD1}" type="presParOf" srcId="{0FA3484D-7A38-403C-AF93-41E78AA7FB36}" destId="{9A8BE7F4-66BF-4134-8F12-06D34F9DE9C9}" srcOrd="1" destOrd="0" presId="urn:microsoft.com/office/officeart/2008/layout/LinedList"/>
    <dgm:cxn modelId="{D16AAD93-9B5C-434C-9E83-079A8324C1B7}" type="presParOf" srcId="{0FA3484D-7A38-403C-AF93-41E78AA7FB36}" destId="{ADB9E566-F44F-4958-8F01-BF08005DC750}" srcOrd="2" destOrd="0" presId="urn:microsoft.com/office/officeart/2008/layout/LinedList"/>
    <dgm:cxn modelId="{E6AA59DC-76B4-4C78-B952-2A7DDB996BE9}" type="presParOf" srcId="{755B264F-5E66-4159-A123-F5C6ECEB72F0}" destId="{D81539DF-EFB9-4965-A3E2-E6BE2A914293}" srcOrd="2" destOrd="0" presId="urn:microsoft.com/office/officeart/2008/layout/LinedList"/>
    <dgm:cxn modelId="{25C35FB9-A819-4BEB-909E-21DE924A033E}" type="presParOf" srcId="{755B264F-5E66-4159-A123-F5C6ECEB72F0}" destId="{9C80FC90-CF93-46D7-B60B-FBD999BE0214}" srcOrd="3" destOrd="0" presId="urn:microsoft.com/office/officeart/2008/layout/LinedList"/>
    <dgm:cxn modelId="{2AC87521-2FAE-4515-9F3C-1D6DD56EFD99}" type="presParOf" srcId="{755B264F-5E66-4159-A123-F5C6ECEB72F0}" destId="{B4ABA36E-0161-4FAD-854C-1269EF9B8365}" srcOrd="4" destOrd="0" presId="urn:microsoft.com/office/officeart/2008/layout/LinedList"/>
    <dgm:cxn modelId="{D3FA0306-3B7F-4481-BC67-1C0C21FBEDAC}" type="presParOf" srcId="{B4ABA36E-0161-4FAD-854C-1269EF9B8365}" destId="{89335EBB-F1C4-4618-B37B-BD8D805E2266}" srcOrd="0" destOrd="0" presId="urn:microsoft.com/office/officeart/2008/layout/LinedList"/>
    <dgm:cxn modelId="{A843BE4A-2EE1-4C32-AF15-687AAF03C5F1}" type="presParOf" srcId="{B4ABA36E-0161-4FAD-854C-1269EF9B8365}" destId="{F34C9650-1902-4ED7-9A3A-9AEDBBD4B2DF}" srcOrd="1" destOrd="0" presId="urn:microsoft.com/office/officeart/2008/layout/LinedList"/>
    <dgm:cxn modelId="{17D9A843-83CB-4A98-9186-43952D6D108F}" type="presParOf" srcId="{B4ABA36E-0161-4FAD-854C-1269EF9B8365}" destId="{A348720C-EEE0-4B15-A392-CB5EADAE7C9B}" srcOrd="2" destOrd="0" presId="urn:microsoft.com/office/officeart/2008/layout/LinedList"/>
    <dgm:cxn modelId="{73BBACCD-3488-407F-93F2-5D1C17FD5419}" type="presParOf" srcId="{755B264F-5E66-4159-A123-F5C6ECEB72F0}" destId="{777C0FFC-AC6F-4983-BBD9-940F390F1C6B}" srcOrd="5" destOrd="0" presId="urn:microsoft.com/office/officeart/2008/layout/LinedList"/>
    <dgm:cxn modelId="{3B4A8589-63E2-450D-9201-3134D7B6DC59}" type="presParOf" srcId="{755B264F-5E66-4159-A123-F5C6ECEB72F0}" destId="{69068B16-DF2E-40F9-8174-6F80A674FC9B}" srcOrd="6" destOrd="0" presId="urn:microsoft.com/office/officeart/2008/layout/LinedList"/>
    <dgm:cxn modelId="{D4509D4E-D540-4E1D-B5B9-3016209004C9}" type="presParOf" srcId="{C5DB13DD-74A9-4E58-B22C-0BE4722F3CC6}" destId="{E0CA3042-1737-4520-BCBF-624B8811C6DD}" srcOrd="4" destOrd="0" presId="urn:microsoft.com/office/officeart/2008/layout/LinedList"/>
    <dgm:cxn modelId="{1BE044B1-3ED6-4A86-A2CF-F7F5985AA948}" type="presParOf" srcId="{C5DB13DD-74A9-4E58-B22C-0BE4722F3CC6}" destId="{82733224-059B-4B06-B8F3-6C8F79B702B9}" srcOrd="5" destOrd="0" presId="urn:microsoft.com/office/officeart/2008/layout/LinedList"/>
    <dgm:cxn modelId="{8D60BBA9-B6C7-4DF3-B40F-33694772385C}" type="presParOf" srcId="{82733224-059B-4B06-B8F3-6C8F79B702B9}" destId="{95FE2829-020D-4788-87E1-466CD4B8D0EF}" srcOrd="0" destOrd="0" presId="urn:microsoft.com/office/officeart/2008/layout/LinedList"/>
    <dgm:cxn modelId="{77A4CF26-4608-4AFA-B7DC-AD44EAAF8847}" type="presParOf" srcId="{82733224-059B-4B06-B8F3-6C8F79B702B9}" destId="{6E5F270C-B3C2-43C4-B723-4CB28BEEE381}" srcOrd="1" destOrd="0" presId="urn:microsoft.com/office/officeart/2008/layout/LinedList"/>
    <dgm:cxn modelId="{1428B7B4-64FE-4F15-AA90-94CD8AE9332D}" type="presParOf" srcId="{6E5F270C-B3C2-43C4-B723-4CB28BEEE381}" destId="{DE9A8CDE-A7F8-47A3-9703-457F70F47CC1}" srcOrd="0" destOrd="0" presId="urn:microsoft.com/office/officeart/2008/layout/LinedList"/>
    <dgm:cxn modelId="{AA9E8DC6-D176-4214-8FDC-6A15980C63F5}" type="presParOf" srcId="{6E5F270C-B3C2-43C4-B723-4CB28BEEE381}" destId="{43154778-297C-468B-BA40-BC5C9B2B1638}" srcOrd="1" destOrd="0" presId="urn:microsoft.com/office/officeart/2008/layout/LinedList"/>
    <dgm:cxn modelId="{A8955D25-5A98-4DCB-9487-82F98EE59DE4}" type="presParOf" srcId="{43154778-297C-468B-BA40-BC5C9B2B1638}" destId="{2124A168-2209-43E3-BB39-A4FAA2D89A93}" srcOrd="0" destOrd="0" presId="urn:microsoft.com/office/officeart/2008/layout/LinedList"/>
    <dgm:cxn modelId="{5CBC9A92-E358-402E-BC36-1738CCA32361}" type="presParOf" srcId="{43154778-297C-468B-BA40-BC5C9B2B1638}" destId="{421250EA-3DE2-4044-BAFA-21B23EBDF2F9}" srcOrd="1" destOrd="0" presId="urn:microsoft.com/office/officeart/2008/layout/LinedList"/>
    <dgm:cxn modelId="{076ADC56-FD56-4FA4-BD43-DA19011975F5}" type="presParOf" srcId="{43154778-297C-468B-BA40-BC5C9B2B1638}" destId="{D28175B5-BEE4-47D3-979F-091C004BCF82}" srcOrd="2" destOrd="0" presId="urn:microsoft.com/office/officeart/2008/layout/LinedList"/>
    <dgm:cxn modelId="{029195AF-98EE-42F3-BBF1-EBE0D071D097}" type="presParOf" srcId="{6E5F270C-B3C2-43C4-B723-4CB28BEEE381}" destId="{D48006E3-9CBA-49D2-9EFD-D0A5C813B627}" srcOrd="2" destOrd="0" presId="urn:microsoft.com/office/officeart/2008/layout/LinedList"/>
    <dgm:cxn modelId="{BE1B97CA-6C19-4D0E-A1F0-64C1DC77E359}" type="presParOf" srcId="{6E5F270C-B3C2-43C4-B723-4CB28BEEE381}" destId="{037E5454-6E20-4EDC-8078-B83031C24804}" srcOrd="3" destOrd="0" presId="urn:microsoft.com/office/officeart/2008/layout/LinedList"/>
    <dgm:cxn modelId="{726D9A76-4B79-415D-96CE-0C2985FEED0B}" type="presParOf" srcId="{6E5F270C-B3C2-43C4-B723-4CB28BEEE381}" destId="{2256D3C6-9744-4499-A932-3388ADCC60E9}" srcOrd="4" destOrd="0" presId="urn:microsoft.com/office/officeart/2008/layout/LinedList"/>
    <dgm:cxn modelId="{84A265B6-2942-4C08-9C32-BF1775535D92}" type="presParOf" srcId="{2256D3C6-9744-4499-A932-3388ADCC60E9}" destId="{258C84C7-4553-41BB-8525-FAAC9BFFC85A}" srcOrd="0" destOrd="0" presId="urn:microsoft.com/office/officeart/2008/layout/LinedList"/>
    <dgm:cxn modelId="{B945527F-BD76-4B66-8E38-213935A782BA}" type="presParOf" srcId="{2256D3C6-9744-4499-A932-3388ADCC60E9}" destId="{1C4518F8-201E-49EB-BD34-1BF2E5648190}" srcOrd="1" destOrd="0" presId="urn:microsoft.com/office/officeart/2008/layout/LinedList"/>
    <dgm:cxn modelId="{EB7CF7A5-1E4A-49F4-9FD5-C12A90E1E489}" type="presParOf" srcId="{2256D3C6-9744-4499-A932-3388ADCC60E9}" destId="{43C559FB-7373-4CAC-BDDA-9666CCEEC00B}" srcOrd="2" destOrd="0" presId="urn:microsoft.com/office/officeart/2008/layout/LinedList"/>
    <dgm:cxn modelId="{8A587FDB-6C59-4EE0-9A4B-7F91494B1056}" type="presParOf" srcId="{6E5F270C-B3C2-43C4-B723-4CB28BEEE381}" destId="{2A0E9C40-2D90-4EF0-BF1A-21213299D08A}" srcOrd="5" destOrd="0" presId="urn:microsoft.com/office/officeart/2008/layout/LinedList"/>
    <dgm:cxn modelId="{635353C8-F8E1-4EA2-BCEC-75FE00B3560C}" type="presParOf" srcId="{6E5F270C-B3C2-43C4-B723-4CB28BEEE381}" destId="{F0703171-D566-4B69-AB03-96F810C74AB6}" srcOrd="6" destOrd="0" presId="urn:microsoft.com/office/officeart/2008/layout/LinedList"/>
    <dgm:cxn modelId="{08AA70AC-30FB-4F27-AB2E-B170903BE44E}" type="presParOf" srcId="{6E5F270C-B3C2-43C4-B723-4CB28BEEE381}" destId="{35DD5A10-3309-4218-9A8B-4C2C8BF7D2A8}" srcOrd="7" destOrd="0" presId="urn:microsoft.com/office/officeart/2008/layout/LinedList"/>
    <dgm:cxn modelId="{49C0B030-2BD4-4A7B-B555-DC6047959BB1}" type="presParOf" srcId="{35DD5A10-3309-4218-9A8B-4C2C8BF7D2A8}" destId="{0E07B072-10F5-414F-AD5F-5B612A341978}" srcOrd="0" destOrd="0" presId="urn:microsoft.com/office/officeart/2008/layout/LinedList"/>
    <dgm:cxn modelId="{BAFD7812-45D7-4210-9CE1-053EDC64BC07}" type="presParOf" srcId="{35DD5A10-3309-4218-9A8B-4C2C8BF7D2A8}" destId="{BE6D2BDD-85F7-4779-8E1E-F3E944CFEBBF}" srcOrd="1" destOrd="0" presId="urn:microsoft.com/office/officeart/2008/layout/LinedList"/>
    <dgm:cxn modelId="{159CF360-FB61-4DC1-93A4-51D066BBA6EB}" type="presParOf" srcId="{35DD5A10-3309-4218-9A8B-4C2C8BF7D2A8}" destId="{A09E69C0-9953-47A9-98CA-8995922BE9A1}" srcOrd="2" destOrd="0" presId="urn:microsoft.com/office/officeart/2008/layout/LinedList"/>
    <dgm:cxn modelId="{1540CD1C-7E23-4E32-8AB3-A5A1B0CFB16F}" type="presParOf" srcId="{6E5F270C-B3C2-43C4-B723-4CB28BEEE381}" destId="{E9B6F9C9-8338-46A8-B5F4-B53C514BA5CF}" srcOrd="8" destOrd="0" presId="urn:microsoft.com/office/officeart/2008/layout/LinedList"/>
    <dgm:cxn modelId="{772EE0AB-6EA3-4E5B-9EE5-F6C85E3E0ABE}" type="presParOf" srcId="{6E5F270C-B3C2-43C4-B723-4CB28BEEE381}" destId="{A70C1173-BBDF-478E-A51C-12976BEE0D60}" srcOrd="9" destOrd="0" presId="urn:microsoft.com/office/officeart/2008/layout/LinedList"/>
    <dgm:cxn modelId="{11398F19-2C34-455B-8AE2-F4EA365132B8}" type="presParOf" srcId="{C5DB13DD-74A9-4E58-B22C-0BE4722F3CC6}" destId="{8871AE16-DEA1-4318-94AB-672CD48F8D6E}" srcOrd="6" destOrd="0" presId="urn:microsoft.com/office/officeart/2008/layout/LinedList"/>
    <dgm:cxn modelId="{ADAEF2A9-7B3F-4802-A508-A9A52F481F92}" type="presParOf" srcId="{C5DB13DD-74A9-4E58-B22C-0BE4722F3CC6}" destId="{29D88DF6-A847-4B88-A40D-2B5453822A46}" srcOrd="7" destOrd="0" presId="urn:microsoft.com/office/officeart/2008/layout/LinedList"/>
    <dgm:cxn modelId="{95B6C0F8-2890-40A6-8115-7811265448FC}" type="presParOf" srcId="{29D88DF6-A847-4B88-A40D-2B5453822A46}" destId="{A71AB912-007F-4CBD-8E88-D28C61078C04}" srcOrd="0" destOrd="0" presId="urn:microsoft.com/office/officeart/2008/layout/LinedList"/>
    <dgm:cxn modelId="{9229FA2E-82A7-4B38-B7F6-732766F5FC53}" type="presParOf" srcId="{29D88DF6-A847-4B88-A40D-2B5453822A46}" destId="{76F5615F-C44C-405D-B30F-608299ECD0A7}" srcOrd="1" destOrd="0" presId="urn:microsoft.com/office/officeart/2008/layout/LinedList"/>
    <dgm:cxn modelId="{E7190EA7-DD6B-49F6-A625-21823DD6F57D}" type="presParOf" srcId="{76F5615F-C44C-405D-B30F-608299ECD0A7}" destId="{BF249FCC-F26D-4E31-BE8F-4967C988B684}" srcOrd="0" destOrd="0" presId="urn:microsoft.com/office/officeart/2008/layout/LinedList"/>
    <dgm:cxn modelId="{7AA01D0E-0357-4C6D-ACE8-CC7FFE8E6C70}" type="presParOf" srcId="{76F5615F-C44C-405D-B30F-608299ECD0A7}" destId="{794EBD1E-E7CE-4F2D-8818-0583B8C1DC19}" srcOrd="1" destOrd="0" presId="urn:microsoft.com/office/officeart/2008/layout/LinedList"/>
    <dgm:cxn modelId="{B49067CF-CF50-450E-BC32-6CE9DC7233E2}" type="presParOf" srcId="{794EBD1E-E7CE-4F2D-8818-0583B8C1DC19}" destId="{AA0F3E6D-AD39-4F46-9557-6F52DB0357C3}" srcOrd="0" destOrd="0" presId="urn:microsoft.com/office/officeart/2008/layout/LinedList"/>
    <dgm:cxn modelId="{ADB7AC6D-B10F-4B08-B44A-2B8D09EEA36A}" type="presParOf" srcId="{794EBD1E-E7CE-4F2D-8818-0583B8C1DC19}" destId="{CA4A5604-B932-4E43-88DC-AA0A84B10B69}" srcOrd="1" destOrd="0" presId="urn:microsoft.com/office/officeart/2008/layout/LinedList"/>
    <dgm:cxn modelId="{160C2E0A-87DE-4622-BF28-DC040D55472A}" type="presParOf" srcId="{794EBD1E-E7CE-4F2D-8818-0583B8C1DC19}" destId="{3FE12A74-210E-42B7-9567-CDB7BBB84828}" srcOrd="2" destOrd="0" presId="urn:microsoft.com/office/officeart/2008/layout/LinedList"/>
    <dgm:cxn modelId="{72677742-67E5-48BC-8765-A199CCA23266}" type="presParOf" srcId="{76F5615F-C44C-405D-B30F-608299ECD0A7}" destId="{AB232E5D-525E-4130-89CA-9BC3368F3107}" srcOrd="2" destOrd="0" presId="urn:microsoft.com/office/officeart/2008/layout/LinedList"/>
    <dgm:cxn modelId="{C78D1AB5-FA24-4C0D-90EA-7205CAFDDBF6}" type="presParOf" srcId="{76F5615F-C44C-405D-B30F-608299ECD0A7}" destId="{347D2CB0-6367-471A-BAC3-52C8B56D4CE8}" srcOrd="3" destOrd="0" presId="urn:microsoft.com/office/officeart/2008/layout/LinedList"/>
    <dgm:cxn modelId="{727CE505-C4C5-49EA-8816-4C577BBC327E}" type="presParOf" srcId="{76F5615F-C44C-405D-B30F-608299ECD0A7}" destId="{5954EC12-CF34-463A-AE37-3F51D05575D2}" srcOrd="4" destOrd="0" presId="urn:microsoft.com/office/officeart/2008/layout/LinedList"/>
    <dgm:cxn modelId="{66389771-E6CF-4034-BDA4-42D742310E30}" type="presParOf" srcId="{5954EC12-CF34-463A-AE37-3F51D05575D2}" destId="{33EC4F47-C22C-4CC6-A3D5-8E52AE00919E}" srcOrd="0" destOrd="0" presId="urn:microsoft.com/office/officeart/2008/layout/LinedList"/>
    <dgm:cxn modelId="{82AFD8E3-75FE-4648-9101-9A3373255967}" type="presParOf" srcId="{5954EC12-CF34-463A-AE37-3F51D05575D2}" destId="{447EA39D-F9BC-4E2C-94C6-486E46FDB38D}" srcOrd="1" destOrd="0" presId="urn:microsoft.com/office/officeart/2008/layout/LinedList"/>
    <dgm:cxn modelId="{64339B93-3229-4730-970C-DCBF1C1E7323}" type="presParOf" srcId="{5954EC12-CF34-463A-AE37-3F51D05575D2}" destId="{7C45027F-F461-4E05-B245-DB526571F4AC}" srcOrd="2" destOrd="0" presId="urn:microsoft.com/office/officeart/2008/layout/LinedList"/>
    <dgm:cxn modelId="{A1EBC17D-FD33-4072-A5A7-05C9E017B3D4}" type="presParOf" srcId="{76F5615F-C44C-405D-B30F-608299ECD0A7}" destId="{42ECE451-55A4-4E85-8F31-5D5F6CEA1133}" srcOrd="5" destOrd="0" presId="urn:microsoft.com/office/officeart/2008/layout/LinedList"/>
    <dgm:cxn modelId="{887D4251-65BD-496C-923B-B27AED32B774}" type="presParOf" srcId="{76F5615F-C44C-405D-B30F-608299ECD0A7}" destId="{B4958373-B726-4E43-815A-5AE92A4578D8}" srcOrd="6"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092708-12D2-4295-AA6B-2BD3614144FE}">
      <dsp:nvSpPr>
        <dsp:cNvPr id="0" name=""/>
        <dsp:cNvSpPr/>
      </dsp:nvSpPr>
      <dsp:spPr>
        <a:xfrm>
          <a:off x="2455" y="756063"/>
          <a:ext cx="2463328" cy="1970662"/>
        </a:xfrm>
        <a:prstGeom prst="homePlate">
          <a:avLst>
            <a:gd name="adj" fmla="val 25000"/>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6901" tIns="35560" rIns="347603" bIns="35560" numCol="1" spcCol="1270" anchor="t" anchorCtr="0">
          <a:noAutofit/>
        </a:bodyPr>
        <a:lstStyle/>
        <a:p>
          <a:pPr marL="0" lvl="0" indent="0" algn="l" defTabSz="622300">
            <a:lnSpc>
              <a:spcPct val="90000"/>
            </a:lnSpc>
            <a:spcBef>
              <a:spcPct val="0"/>
            </a:spcBef>
            <a:spcAft>
              <a:spcPct val="35000"/>
            </a:spcAft>
            <a:buNone/>
          </a:pPr>
          <a:r>
            <a:rPr lang="en-AU" sz="1400" b="1" kern="1200" dirty="0"/>
            <a:t>1995–2000:</a:t>
          </a:r>
          <a:endParaRPr lang="en-AU" sz="1400" kern="1200" dirty="0"/>
        </a:p>
        <a:p>
          <a:pPr marL="57150" lvl="1" indent="-57150" algn="l" defTabSz="488950">
            <a:lnSpc>
              <a:spcPct val="90000"/>
            </a:lnSpc>
            <a:spcBef>
              <a:spcPct val="0"/>
            </a:spcBef>
            <a:spcAft>
              <a:spcPct val="15000"/>
            </a:spcAft>
            <a:buChar char="•"/>
          </a:pPr>
          <a:r>
            <a:rPr lang="en-AU" sz="1100" b="0" kern="1200" dirty="0"/>
            <a:t>ACT-based </a:t>
          </a:r>
          <a:r>
            <a:rPr lang="en-AU" sz="1100" b="0" i="1" kern="1200" dirty="0"/>
            <a:t>Reintegrative Shaming Experiments</a:t>
          </a:r>
          <a:r>
            <a:rPr lang="en-AU" sz="1100" b="0" kern="1200" dirty="0"/>
            <a:t> (RISE) focused on youth, property crime, drink driving</a:t>
          </a:r>
        </a:p>
        <a:p>
          <a:pPr marL="57150" lvl="1" indent="-57150" algn="l" defTabSz="488950">
            <a:lnSpc>
              <a:spcPct val="90000"/>
            </a:lnSpc>
            <a:spcBef>
              <a:spcPct val="0"/>
            </a:spcBef>
            <a:spcAft>
              <a:spcPct val="15000"/>
            </a:spcAft>
            <a:buChar char="•"/>
          </a:pPr>
          <a:r>
            <a:rPr lang="en-AU" sz="1100" b="0" i="1" kern="1200" dirty="0"/>
            <a:t>Domestic and family violence deliberately excluded</a:t>
          </a:r>
          <a:r>
            <a:rPr lang="en-AU" sz="1100" b="0" kern="1200" dirty="0"/>
            <a:t> due to concerns at the time</a:t>
          </a:r>
        </a:p>
      </dsp:txBody>
      <dsp:txXfrm>
        <a:off x="2455" y="756063"/>
        <a:ext cx="2216995" cy="1970662"/>
      </dsp:txXfrm>
    </dsp:sp>
    <dsp:sp modelId="{DCD709FD-6362-4C5E-BD52-06987A792D3F}">
      <dsp:nvSpPr>
        <dsp:cNvPr id="0" name=""/>
        <dsp:cNvSpPr/>
      </dsp:nvSpPr>
      <dsp:spPr>
        <a:xfrm>
          <a:off x="1973117" y="756063"/>
          <a:ext cx="2463328" cy="1970662"/>
        </a:xfrm>
        <a:prstGeom prst="chevron">
          <a:avLst>
            <a:gd name="adj" fmla="val 25000"/>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6901" tIns="35560" rIns="86901" bIns="35560" numCol="1" spcCol="1270" anchor="t" anchorCtr="0">
          <a:noAutofit/>
        </a:bodyPr>
        <a:lstStyle/>
        <a:p>
          <a:pPr marL="0" lvl="0" indent="0" algn="l" defTabSz="622300">
            <a:lnSpc>
              <a:spcPct val="90000"/>
            </a:lnSpc>
            <a:spcBef>
              <a:spcPct val="0"/>
            </a:spcBef>
            <a:spcAft>
              <a:spcPct val="35000"/>
            </a:spcAft>
            <a:buNone/>
          </a:pPr>
          <a:r>
            <a:rPr lang="en-AU" sz="1400" b="1" kern="1200" dirty="0"/>
            <a:t>2004 </a:t>
          </a:r>
          <a:endParaRPr lang="en-AU" sz="1400" kern="1200" dirty="0">
            <a:latin typeface="+mn-lt"/>
          </a:endParaRPr>
        </a:p>
        <a:p>
          <a:pPr marL="57150" lvl="1" indent="-57150" algn="l" defTabSz="488950">
            <a:lnSpc>
              <a:spcPct val="90000"/>
            </a:lnSpc>
            <a:spcBef>
              <a:spcPct val="0"/>
            </a:spcBef>
            <a:spcAft>
              <a:spcPct val="15000"/>
            </a:spcAft>
            <a:buChar char="•"/>
          </a:pPr>
          <a:r>
            <a:rPr lang="en-AU" sz="1100" b="0" i="1" kern="1200" dirty="0"/>
            <a:t>Crimes (Restorative Justice) Act</a:t>
          </a:r>
          <a:endParaRPr lang="en-AU" sz="1100" b="0" i="1" kern="1200" dirty="0">
            <a:latin typeface="+mn-lt"/>
          </a:endParaRPr>
        </a:p>
        <a:p>
          <a:pPr marL="57150" lvl="1" indent="-57150" algn="l" defTabSz="488950">
            <a:lnSpc>
              <a:spcPct val="90000"/>
            </a:lnSpc>
            <a:spcBef>
              <a:spcPct val="0"/>
            </a:spcBef>
            <a:spcAft>
              <a:spcPct val="15000"/>
            </a:spcAft>
            <a:buChar char="•"/>
          </a:pPr>
          <a:r>
            <a:rPr lang="en-AU" sz="1100" kern="1200" dirty="0">
              <a:latin typeface="+mn-lt"/>
            </a:rPr>
            <a:t>Youth diversion for minor offences. </a:t>
          </a:r>
        </a:p>
      </dsp:txBody>
      <dsp:txXfrm>
        <a:off x="2465783" y="756063"/>
        <a:ext cx="1477997" cy="1970662"/>
      </dsp:txXfrm>
    </dsp:sp>
    <dsp:sp modelId="{2B1262BB-1E6D-4F30-9549-D7196F94C567}">
      <dsp:nvSpPr>
        <dsp:cNvPr id="0" name=""/>
        <dsp:cNvSpPr/>
      </dsp:nvSpPr>
      <dsp:spPr>
        <a:xfrm>
          <a:off x="3943780" y="756063"/>
          <a:ext cx="2463328" cy="1970662"/>
        </a:xfrm>
        <a:prstGeom prst="chevron">
          <a:avLst>
            <a:gd name="adj" fmla="val 25000"/>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6901" tIns="35560" rIns="86901" bIns="35560" numCol="1" spcCol="1270" anchor="t" anchorCtr="0">
          <a:noAutofit/>
        </a:bodyPr>
        <a:lstStyle/>
        <a:p>
          <a:pPr marL="0" lvl="0" indent="0" algn="l" defTabSz="622300">
            <a:lnSpc>
              <a:spcPct val="90000"/>
            </a:lnSpc>
            <a:spcBef>
              <a:spcPct val="0"/>
            </a:spcBef>
            <a:spcAft>
              <a:spcPct val="35000"/>
            </a:spcAft>
            <a:buNone/>
          </a:pPr>
          <a:r>
            <a:rPr lang="en-AU" sz="1400" b="1" kern="1200" dirty="0">
              <a:latin typeface="+mn-lt"/>
            </a:rPr>
            <a:t>2016</a:t>
          </a:r>
        </a:p>
        <a:p>
          <a:pPr marL="57150" lvl="1" indent="-57150" algn="l" defTabSz="488950">
            <a:lnSpc>
              <a:spcPct val="90000"/>
            </a:lnSpc>
            <a:spcBef>
              <a:spcPct val="0"/>
            </a:spcBef>
            <a:spcAft>
              <a:spcPct val="15000"/>
            </a:spcAft>
            <a:buChar char="•"/>
          </a:pPr>
          <a:r>
            <a:rPr lang="en-AU" sz="1100" kern="1200" dirty="0">
              <a:latin typeface="+mn-lt"/>
            </a:rPr>
            <a:t>Expanded to include adult offenders and serious offences. </a:t>
          </a:r>
        </a:p>
      </dsp:txBody>
      <dsp:txXfrm>
        <a:off x="4436446" y="756063"/>
        <a:ext cx="1477997" cy="1970662"/>
      </dsp:txXfrm>
    </dsp:sp>
    <dsp:sp modelId="{0DD24000-44A1-4268-8AF3-55167CA8B655}">
      <dsp:nvSpPr>
        <dsp:cNvPr id="0" name=""/>
        <dsp:cNvSpPr/>
      </dsp:nvSpPr>
      <dsp:spPr>
        <a:xfrm>
          <a:off x="5914442" y="756063"/>
          <a:ext cx="2463328" cy="1970662"/>
        </a:xfrm>
        <a:prstGeom prst="chevron">
          <a:avLst>
            <a:gd name="adj" fmla="val 25000"/>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6901" tIns="35560" rIns="86901" bIns="35560" numCol="1" spcCol="1270" anchor="t" anchorCtr="0">
          <a:noAutofit/>
        </a:bodyPr>
        <a:lstStyle/>
        <a:p>
          <a:pPr marL="0" lvl="0" indent="0" algn="l" defTabSz="622300">
            <a:lnSpc>
              <a:spcPct val="90000"/>
            </a:lnSpc>
            <a:spcBef>
              <a:spcPct val="0"/>
            </a:spcBef>
            <a:spcAft>
              <a:spcPct val="35000"/>
            </a:spcAft>
            <a:buNone/>
          </a:pPr>
          <a:r>
            <a:rPr lang="en-AU" sz="1400" b="1" kern="1200" dirty="0">
              <a:latin typeface="+mn-lt"/>
            </a:rPr>
            <a:t>2018</a:t>
          </a:r>
          <a:endParaRPr lang="en-US" sz="1400" b="1" kern="1200" dirty="0">
            <a:latin typeface="+mn-lt"/>
          </a:endParaRPr>
        </a:p>
        <a:p>
          <a:pPr marL="57150" lvl="1" indent="-57150" algn="l" defTabSz="488950">
            <a:lnSpc>
              <a:spcPct val="90000"/>
            </a:lnSpc>
            <a:spcBef>
              <a:spcPct val="0"/>
            </a:spcBef>
            <a:spcAft>
              <a:spcPct val="15000"/>
            </a:spcAft>
            <a:buChar char="•"/>
          </a:pPr>
          <a:r>
            <a:rPr lang="en-AU" sz="1100" kern="1200">
              <a:latin typeface="+mn-lt"/>
            </a:rPr>
            <a:t>Further expansion to include domestic and family violence (DFV) and sexual violence (SV) </a:t>
          </a:r>
          <a:endParaRPr lang="en-US" sz="1100" kern="1200" dirty="0">
            <a:latin typeface="+mn-lt"/>
          </a:endParaRPr>
        </a:p>
      </dsp:txBody>
      <dsp:txXfrm>
        <a:off x="6407108" y="756063"/>
        <a:ext cx="1477997" cy="197066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E422335-DF3D-4B7A-A692-46125FDF19F9}">
      <dsp:nvSpPr>
        <dsp:cNvPr id="0" name=""/>
        <dsp:cNvSpPr/>
      </dsp:nvSpPr>
      <dsp:spPr>
        <a:xfrm>
          <a:off x="0" y="0"/>
          <a:ext cx="5650835"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31E1D35-C13F-4B19-A754-157CA9753ED3}">
      <dsp:nvSpPr>
        <dsp:cNvPr id="0" name=""/>
        <dsp:cNvSpPr/>
      </dsp:nvSpPr>
      <dsp:spPr>
        <a:xfrm>
          <a:off x="0" y="0"/>
          <a:ext cx="1130167" cy="10351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en-US" sz="1400" kern="1200" dirty="0"/>
            <a:t>Persons Harmed (n = 208)</a:t>
          </a:r>
        </a:p>
      </dsp:txBody>
      <dsp:txXfrm>
        <a:off x="0" y="0"/>
        <a:ext cx="1130167" cy="1035105"/>
      </dsp:txXfrm>
    </dsp:sp>
    <dsp:sp modelId="{530870FF-6903-40F5-953A-90ECA3EC08F5}">
      <dsp:nvSpPr>
        <dsp:cNvPr id="0" name=""/>
        <dsp:cNvSpPr/>
      </dsp:nvSpPr>
      <dsp:spPr>
        <a:xfrm>
          <a:off x="1214929" y="16173"/>
          <a:ext cx="4435905" cy="3234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n-US" sz="1500" kern="1200" dirty="0"/>
            <a:t>69% female</a:t>
          </a:r>
        </a:p>
      </dsp:txBody>
      <dsp:txXfrm>
        <a:off x="1214929" y="16173"/>
        <a:ext cx="4435905" cy="323470"/>
      </dsp:txXfrm>
    </dsp:sp>
    <dsp:sp modelId="{BEFB0202-2FEB-4D42-9C50-C2F2F4980065}">
      <dsp:nvSpPr>
        <dsp:cNvPr id="0" name=""/>
        <dsp:cNvSpPr/>
      </dsp:nvSpPr>
      <dsp:spPr>
        <a:xfrm>
          <a:off x="1130167" y="339644"/>
          <a:ext cx="4520668"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C29E2F0-024F-4EBF-A884-C110DF4ECD31}">
      <dsp:nvSpPr>
        <dsp:cNvPr id="0" name=""/>
        <dsp:cNvSpPr/>
      </dsp:nvSpPr>
      <dsp:spPr>
        <a:xfrm>
          <a:off x="1214929" y="355817"/>
          <a:ext cx="4435905" cy="3234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n-US" sz="1500" kern="1200" dirty="0"/>
            <a:t>19% Indigenous</a:t>
          </a:r>
        </a:p>
      </dsp:txBody>
      <dsp:txXfrm>
        <a:off x="1214929" y="355817"/>
        <a:ext cx="4435905" cy="323470"/>
      </dsp:txXfrm>
    </dsp:sp>
    <dsp:sp modelId="{41CEE2B8-6E16-4AC5-9D48-95351AC0BF80}">
      <dsp:nvSpPr>
        <dsp:cNvPr id="0" name=""/>
        <dsp:cNvSpPr/>
      </dsp:nvSpPr>
      <dsp:spPr>
        <a:xfrm>
          <a:off x="1130167" y="679288"/>
          <a:ext cx="4520668"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FF9D11F-B630-40F3-BE0A-32036E7800A0}">
      <dsp:nvSpPr>
        <dsp:cNvPr id="0" name=""/>
        <dsp:cNvSpPr/>
      </dsp:nvSpPr>
      <dsp:spPr>
        <a:xfrm>
          <a:off x="1214929" y="695461"/>
          <a:ext cx="4435905" cy="3234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n-US" sz="1500" kern="1200" dirty="0"/>
            <a:t>15% under 18 years</a:t>
          </a:r>
        </a:p>
      </dsp:txBody>
      <dsp:txXfrm>
        <a:off x="1214929" y="695461"/>
        <a:ext cx="4435905" cy="323470"/>
      </dsp:txXfrm>
    </dsp:sp>
    <dsp:sp modelId="{4B87D179-4974-433A-9CCE-5A8A1AA5220B}">
      <dsp:nvSpPr>
        <dsp:cNvPr id="0" name=""/>
        <dsp:cNvSpPr/>
      </dsp:nvSpPr>
      <dsp:spPr>
        <a:xfrm>
          <a:off x="1130167" y="1018932"/>
          <a:ext cx="4520668"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BB4A97D-847E-4CB9-A04D-646043C81848}">
      <dsp:nvSpPr>
        <dsp:cNvPr id="0" name=""/>
        <dsp:cNvSpPr/>
      </dsp:nvSpPr>
      <dsp:spPr>
        <a:xfrm>
          <a:off x="0" y="1035105"/>
          <a:ext cx="5650835"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713E44C-C6D3-4DEA-BFC9-193849DE6E30}">
      <dsp:nvSpPr>
        <dsp:cNvPr id="0" name=""/>
        <dsp:cNvSpPr/>
      </dsp:nvSpPr>
      <dsp:spPr>
        <a:xfrm>
          <a:off x="0" y="1035105"/>
          <a:ext cx="1130167" cy="10351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en-US" sz="1400" kern="1200" dirty="0"/>
            <a:t>Persons Responsible (n = 165)</a:t>
          </a:r>
        </a:p>
      </dsp:txBody>
      <dsp:txXfrm>
        <a:off x="0" y="1035105"/>
        <a:ext cx="1130167" cy="1035105"/>
      </dsp:txXfrm>
    </dsp:sp>
    <dsp:sp modelId="{01DC9637-2B43-4015-B408-E6DEE1FDC950}">
      <dsp:nvSpPr>
        <dsp:cNvPr id="0" name=""/>
        <dsp:cNvSpPr/>
      </dsp:nvSpPr>
      <dsp:spPr>
        <a:xfrm>
          <a:off x="1214929" y="1051279"/>
          <a:ext cx="4435905" cy="3234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n-US" sz="1500" kern="1200" dirty="0"/>
            <a:t>76% male</a:t>
          </a:r>
        </a:p>
      </dsp:txBody>
      <dsp:txXfrm>
        <a:off x="1214929" y="1051279"/>
        <a:ext cx="4435905" cy="323470"/>
      </dsp:txXfrm>
    </dsp:sp>
    <dsp:sp modelId="{46C3DE52-50AD-4309-9B12-05EE2A01AEED}">
      <dsp:nvSpPr>
        <dsp:cNvPr id="0" name=""/>
        <dsp:cNvSpPr/>
      </dsp:nvSpPr>
      <dsp:spPr>
        <a:xfrm>
          <a:off x="1130167" y="1374750"/>
          <a:ext cx="4520668"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EF02402B-B312-4D0A-B54A-5F9815417C45}">
      <dsp:nvSpPr>
        <dsp:cNvPr id="0" name=""/>
        <dsp:cNvSpPr/>
      </dsp:nvSpPr>
      <dsp:spPr>
        <a:xfrm>
          <a:off x="1214929" y="1390923"/>
          <a:ext cx="4435905" cy="3234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n-US" sz="1500" kern="1200" dirty="0"/>
            <a:t>23% Indigenous</a:t>
          </a:r>
        </a:p>
      </dsp:txBody>
      <dsp:txXfrm>
        <a:off x="1214929" y="1390923"/>
        <a:ext cx="4435905" cy="323470"/>
      </dsp:txXfrm>
    </dsp:sp>
    <dsp:sp modelId="{2BF8CBA0-37D7-4013-8DFE-E67E7E20DDFF}">
      <dsp:nvSpPr>
        <dsp:cNvPr id="0" name=""/>
        <dsp:cNvSpPr/>
      </dsp:nvSpPr>
      <dsp:spPr>
        <a:xfrm>
          <a:off x="1130167" y="1714394"/>
          <a:ext cx="4520668"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35F5E255-8EE6-4AEB-909C-F7D0C3F624B8}">
      <dsp:nvSpPr>
        <dsp:cNvPr id="0" name=""/>
        <dsp:cNvSpPr/>
      </dsp:nvSpPr>
      <dsp:spPr>
        <a:xfrm>
          <a:off x="1214929" y="1730567"/>
          <a:ext cx="4435905" cy="3234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n-US" sz="1500" kern="1200" dirty="0"/>
            <a:t>33% under 18 years</a:t>
          </a:r>
        </a:p>
      </dsp:txBody>
      <dsp:txXfrm>
        <a:off x="1214929" y="1730567"/>
        <a:ext cx="4435905" cy="323470"/>
      </dsp:txXfrm>
    </dsp:sp>
    <dsp:sp modelId="{99791087-105F-4FE7-8FCF-84ACAB5E8A92}">
      <dsp:nvSpPr>
        <dsp:cNvPr id="0" name=""/>
        <dsp:cNvSpPr/>
      </dsp:nvSpPr>
      <dsp:spPr>
        <a:xfrm>
          <a:off x="1130167" y="2054038"/>
          <a:ext cx="4520668"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C5AE55F7-11CE-4CC9-B36C-EFD3C81AF909}">
      <dsp:nvSpPr>
        <dsp:cNvPr id="0" name=""/>
        <dsp:cNvSpPr/>
      </dsp:nvSpPr>
      <dsp:spPr>
        <a:xfrm>
          <a:off x="0" y="2070211"/>
          <a:ext cx="5650835"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32349BF-D07F-487C-A1D8-D979AC692A60}">
      <dsp:nvSpPr>
        <dsp:cNvPr id="0" name=""/>
        <dsp:cNvSpPr/>
      </dsp:nvSpPr>
      <dsp:spPr>
        <a:xfrm>
          <a:off x="0" y="2070211"/>
          <a:ext cx="1130167" cy="10351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en-US" sz="1400" kern="1200" dirty="0"/>
            <a:t>Main referrers</a:t>
          </a:r>
        </a:p>
      </dsp:txBody>
      <dsp:txXfrm>
        <a:off x="0" y="2070211"/>
        <a:ext cx="1130167" cy="1035105"/>
      </dsp:txXfrm>
    </dsp:sp>
    <dsp:sp modelId="{7BD25843-BC83-48C9-AC9B-0E7A852B2BE8}">
      <dsp:nvSpPr>
        <dsp:cNvPr id="0" name=""/>
        <dsp:cNvSpPr/>
      </dsp:nvSpPr>
      <dsp:spPr>
        <a:xfrm>
          <a:off x="1214929" y="2086385"/>
          <a:ext cx="4435905" cy="3234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n-US" sz="1500" kern="1200" dirty="0"/>
            <a:t>Magistrates Court (42%)</a:t>
          </a:r>
        </a:p>
      </dsp:txBody>
      <dsp:txXfrm>
        <a:off x="1214929" y="2086385"/>
        <a:ext cx="4435905" cy="323470"/>
      </dsp:txXfrm>
    </dsp:sp>
    <dsp:sp modelId="{78500D5F-0AA3-4129-9C96-13ECCAE6A6E7}">
      <dsp:nvSpPr>
        <dsp:cNvPr id="0" name=""/>
        <dsp:cNvSpPr/>
      </dsp:nvSpPr>
      <dsp:spPr>
        <a:xfrm>
          <a:off x="1130167" y="2409856"/>
          <a:ext cx="4520668"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7CB9955-B472-4314-B41D-1E06BDD42537}">
      <dsp:nvSpPr>
        <dsp:cNvPr id="0" name=""/>
        <dsp:cNvSpPr/>
      </dsp:nvSpPr>
      <dsp:spPr>
        <a:xfrm>
          <a:off x="1214929" y="2426029"/>
          <a:ext cx="4435905" cy="3234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n-US" sz="1500" kern="1200" dirty="0"/>
            <a:t>ACT Policing (38%)</a:t>
          </a:r>
        </a:p>
      </dsp:txBody>
      <dsp:txXfrm>
        <a:off x="1214929" y="2426029"/>
        <a:ext cx="4435905" cy="323470"/>
      </dsp:txXfrm>
    </dsp:sp>
    <dsp:sp modelId="{D6605293-9492-4230-892E-7312C572EE5F}">
      <dsp:nvSpPr>
        <dsp:cNvPr id="0" name=""/>
        <dsp:cNvSpPr/>
      </dsp:nvSpPr>
      <dsp:spPr>
        <a:xfrm>
          <a:off x="1130167" y="2749500"/>
          <a:ext cx="4520668"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765E7104-1750-4DDF-A2BB-598CD45A6C1A}">
      <dsp:nvSpPr>
        <dsp:cNvPr id="0" name=""/>
        <dsp:cNvSpPr/>
      </dsp:nvSpPr>
      <dsp:spPr>
        <a:xfrm>
          <a:off x="1214929" y="2765673"/>
          <a:ext cx="4435905" cy="3234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n-US" sz="1500" kern="1200" dirty="0"/>
            <a:t>Children’s Court (11%)</a:t>
          </a:r>
        </a:p>
      </dsp:txBody>
      <dsp:txXfrm>
        <a:off x="1214929" y="2765673"/>
        <a:ext cx="4435905" cy="323470"/>
      </dsp:txXfrm>
    </dsp:sp>
    <dsp:sp modelId="{6FD321AD-F3A7-402E-B241-1AE36E76A52C}">
      <dsp:nvSpPr>
        <dsp:cNvPr id="0" name=""/>
        <dsp:cNvSpPr/>
      </dsp:nvSpPr>
      <dsp:spPr>
        <a:xfrm>
          <a:off x="1130167" y="3089144"/>
          <a:ext cx="4520668"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D211C87-7D20-49D1-93D1-CF25A994ED0A}">
      <dsp:nvSpPr>
        <dsp:cNvPr id="0" name=""/>
        <dsp:cNvSpPr/>
      </dsp:nvSpPr>
      <dsp:spPr>
        <a:xfrm>
          <a:off x="0" y="3105317"/>
          <a:ext cx="5650835"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70EC3B0-8D26-463B-8835-1A2BEFC9A860}">
      <dsp:nvSpPr>
        <dsp:cNvPr id="0" name=""/>
        <dsp:cNvSpPr/>
      </dsp:nvSpPr>
      <dsp:spPr>
        <a:xfrm>
          <a:off x="0" y="3105317"/>
          <a:ext cx="1130167" cy="10351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en-US" sz="1400" kern="1200" dirty="0"/>
            <a:t>Type (non-mutually exclusive categories)</a:t>
          </a:r>
        </a:p>
      </dsp:txBody>
      <dsp:txXfrm>
        <a:off x="0" y="3105317"/>
        <a:ext cx="1130167" cy="1035105"/>
      </dsp:txXfrm>
    </dsp:sp>
    <dsp:sp modelId="{65DF48E7-7B47-4EFB-BE65-2013357487DE}">
      <dsp:nvSpPr>
        <dsp:cNvPr id="0" name=""/>
        <dsp:cNvSpPr/>
      </dsp:nvSpPr>
      <dsp:spPr>
        <a:xfrm>
          <a:off x="1214929" y="3121491"/>
          <a:ext cx="4435905" cy="3234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n-US" sz="1500" kern="1200" dirty="0"/>
            <a:t>Family violence (60%)</a:t>
          </a:r>
        </a:p>
      </dsp:txBody>
      <dsp:txXfrm>
        <a:off x="1214929" y="3121491"/>
        <a:ext cx="4435905" cy="323470"/>
      </dsp:txXfrm>
    </dsp:sp>
    <dsp:sp modelId="{6BF50E4C-7AA2-450B-A76B-FC2CAD1B84F5}">
      <dsp:nvSpPr>
        <dsp:cNvPr id="0" name=""/>
        <dsp:cNvSpPr/>
      </dsp:nvSpPr>
      <dsp:spPr>
        <a:xfrm>
          <a:off x="1130167" y="3444962"/>
          <a:ext cx="4520668"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6152C318-DE55-4A5C-B243-7FC23F382B1C}">
      <dsp:nvSpPr>
        <dsp:cNvPr id="0" name=""/>
        <dsp:cNvSpPr/>
      </dsp:nvSpPr>
      <dsp:spPr>
        <a:xfrm>
          <a:off x="1214929" y="3461135"/>
          <a:ext cx="4435905" cy="3234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n-US" sz="1500" kern="1200" dirty="0"/>
            <a:t>IPV (36%)</a:t>
          </a:r>
        </a:p>
      </dsp:txBody>
      <dsp:txXfrm>
        <a:off x="1214929" y="3461135"/>
        <a:ext cx="4435905" cy="323470"/>
      </dsp:txXfrm>
    </dsp:sp>
    <dsp:sp modelId="{4DF5E0E3-644D-4206-B0AA-03CFD936573C}">
      <dsp:nvSpPr>
        <dsp:cNvPr id="0" name=""/>
        <dsp:cNvSpPr/>
      </dsp:nvSpPr>
      <dsp:spPr>
        <a:xfrm>
          <a:off x="1130167" y="3784606"/>
          <a:ext cx="4520668"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6E55851-9A10-4416-BBC0-D31AA8BE6C9B}">
      <dsp:nvSpPr>
        <dsp:cNvPr id="0" name=""/>
        <dsp:cNvSpPr/>
      </dsp:nvSpPr>
      <dsp:spPr>
        <a:xfrm>
          <a:off x="1214929" y="3800779"/>
          <a:ext cx="4435905" cy="3234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n-US" sz="1500" kern="1200" dirty="0"/>
            <a:t>sexual violence (10%) </a:t>
          </a:r>
        </a:p>
      </dsp:txBody>
      <dsp:txXfrm>
        <a:off x="1214929" y="3800779"/>
        <a:ext cx="4435905" cy="323470"/>
      </dsp:txXfrm>
    </dsp:sp>
    <dsp:sp modelId="{284C26D3-5668-4E74-9668-1702BA0C92B3}">
      <dsp:nvSpPr>
        <dsp:cNvPr id="0" name=""/>
        <dsp:cNvSpPr/>
      </dsp:nvSpPr>
      <dsp:spPr>
        <a:xfrm>
          <a:off x="1130167" y="4124250"/>
          <a:ext cx="4520668"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D211C87-7D20-49D1-93D1-CF25A994ED0A}">
      <dsp:nvSpPr>
        <dsp:cNvPr id="0" name=""/>
        <dsp:cNvSpPr/>
      </dsp:nvSpPr>
      <dsp:spPr>
        <a:xfrm>
          <a:off x="0" y="0"/>
          <a:ext cx="54000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70EC3B0-8D26-463B-8835-1A2BEFC9A860}">
      <dsp:nvSpPr>
        <dsp:cNvPr id="0" name=""/>
        <dsp:cNvSpPr/>
      </dsp:nvSpPr>
      <dsp:spPr>
        <a:xfrm>
          <a:off x="0" y="0"/>
          <a:ext cx="1080000" cy="10603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US" sz="1300" kern="1200" dirty="0"/>
            <a:t>Type (non-mutually exclusive categories)</a:t>
          </a:r>
        </a:p>
      </dsp:txBody>
      <dsp:txXfrm>
        <a:off x="0" y="0"/>
        <a:ext cx="1080000" cy="1060318"/>
      </dsp:txXfrm>
    </dsp:sp>
    <dsp:sp modelId="{65DF48E7-7B47-4EFB-BE65-2013357487DE}">
      <dsp:nvSpPr>
        <dsp:cNvPr id="0" name=""/>
        <dsp:cNvSpPr/>
      </dsp:nvSpPr>
      <dsp:spPr>
        <a:xfrm>
          <a:off x="1161000" y="16567"/>
          <a:ext cx="4239000" cy="33134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en-US" sz="1400" kern="1200" dirty="0"/>
            <a:t>CPV (50%)</a:t>
          </a:r>
        </a:p>
      </dsp:txBody>
      <dsp:txXfrm>
        <a:off x="1161000" y="16567"/>
        <a:ext cx="4239000" cy="331349"/>
      </dsp:txXfrm>
    </dsp:sp>
    <dsp:sp modelId="{6BF50E4C-7AA2-450B-A76B-FC2CAD1B84F5}">
      <dsp:nvSpPr>
        <dsp:cNvPr id="0" name=""/>
        <dsp:cNvSpPr/>
      </dsp:nvSpPr>
      <dsp:spPr>
        <a:xfrm>
          <a:off x="1080000" y="347917"/>
          <a:ext cx="4320000"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6152C318-DE55-4A5C-B243-7FC23F382B1C}">
      <dsp:nvSpPr>
        <dsp:cNvPr id="0" name=""/>
        <dsp:cNvSpPr/>
      </dsp:nvSpPr>
      <dsp:spPr>
        <a:xfrm>
          <a:off x="1161000" y="364484"/>
          <a:ext cx="4239000" cy="33134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en-US" sz="1400" kern="1200" dirty="0"/>
            <a:t>IPV (current partner) (25%)</a:t>
          </a:r>
        </a:p>
      </dsp:txBody>
      <dsp:txXfrm>
        <a:off x="1161000" y="364484"/>
        <a:ext cx="4239000" cy="331349"/>
      </dsp:txXfrm>
    </dsp:sp>
    <dsp:sp modelId="{4DF5E0E3-644D-4206-B0AA-03CFD936573C}">
      <dsp:nvSpPr>
        <dsp:cNvPr id="0" name=""/>
        <dsp:cNvSpPr/>
      </dsp:nvSpPr>
      <dsp:spPr>
        <a:xfrm>
          <a:off x="1080000" y="695834"/>
          <a:ext cx="4320000"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6E55851-9A10-4416-BBC0-D31AA8BE6C9B}">
      <dsp:nvSpPr>
        <dsp:cNvPr id="0" name=""/>
        <dsp:cNvSpPr/>
      </dsp:nvSpPr>
      <dsp:spPr>
        <a:xfrm>
          <a:off x="1161000" y="712401"/>
          <a:ext cx="4239000" cy="33134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en-US" sz="1400" kern="1200" dirty="0"/>
            <a:t>Sibling-to-sibling violence (10%)</a:t>
          </a:r>
        </a:p>
      </dsp:txBody>
      <dsp:txXfrm>
        <a:off x="1161000" y="712401"/>
        <a:ext cx="4239000" cy="331349"/>
      </dsp:txXfrm>
    </dsp:sp>
    <dsp:sp modelId="{284C26D3-5668-4E74-9668-1702BA0C92B3}">
      <dsp:nvSpPr>
        <dsp:cNvPr id="0" name=""/>
        <dsp:cNvSpPr/>
      </dsp:nvSpPr>
      <dsp:spPr>
        <a:xfrm>
          <a:off x="1080000" y="1043751"/>
          <a:ext cx="4320000"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E49E25B3-28BF-49E9-8674-7C543BAB47F3}">
      <dsp:nvSpPr>
        <dsp:cNvPr id="0" name=""/>
        <dsp:cNvSpPr/>
      </dsp:nvSpPr>
      <dsp:spPr>
        <a:xfrm>
          <a:off x="0" y="1060318"/>
          <a:ext cx="54000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8E2879C-D2F1-4649-B9FB-FCE8B3F7E449}">
      <dsp:nvSpPr>
        <dsp:cNvPr id="0" name=""/>
        <dsp:cNvSpPr/>
      </dsp:nvSpPr>
      <dsp:spPr>
        <a:xfrm>
          <a:off x="0" y="1060318"/>
          <a:ext cx="1080000" cy="10603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US" sz="1300" kern="1200" dirty="0"/>
            <a:t>Delivery mode</a:t>
          </a:r>
        </a:p>
      </dsp:txBody>
      <dsp:txXfrm>
        <a:off x="0" y="1060318"/>
        <a:ext cx="1080000" cy="1060318"/>
      </dsp:txXfrm>
    </dsp:sp>
    <dsp:sp modelId="{9A8BE7F4-66BF-4134-8F12-06D34F9DE9C9}">
      <dsp:nvSpPr>
        <dsp:cNvPr id="0" name=""/>
        <dsp:cNvSpPr/>
      </dsp:nvSpPr>
      <dsp:spPr>
        <a:xfrm>
          <a:off x="1161000" y="1084963"/>
          <a:ext cx="4239000" cy="4928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en-US" sz="1400" kern="1200" dirty="0"/>
            <a:t>92% in-person</a:t>
          </a:r>
        </a:p>
      </dsp:txBody>
      <dsp:txXfrm>
        <a:off x="1161000" y="1084963"/>
        <a:ext cx="4239000" cy="492882"/>
      </dsp:txXfrm>
    </dsp:sp>
    <dsp:sp modelId="{D81539DF-EFB9-4965-A3E2-E6BE2A914293}">
      <dsp:nvSpPr>
        <dsp:cNvPr id="0" name=""/>
        <dsp:cNvSpPr/>
      </dsp:nvSpPr>
      <dsp:spPr>
        <a:xfrm>
          <a:off x="1080000" y="1577845"/>
          <a:ext cx="4320000"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34C9650-1902-4ED7-9A3A-9AEDBBD4B2DF}">
      <dsp:nvSpPr>
        <dsp:cNvPr id="0" name=""/>
        <dsp:cNvSpPr/>
      </dsp:nvSpPr>
      <dsp:spPr>
        <a:xfrm>
          <a:off x="1161000" y="1602489"/>
          <a:ext cx="4239000" cy="4928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en-US" sz="1400" kern="1200" dirty="0"/>
            <a:t>8% remote/video-link</a:t>
          </a:r>
        </a:p>
      </dsp:txBody>
      <dsp:txXfrm>
        <a:off x="1161000" y="1602489"/>
        <a:ext cx="4239000" cy="492882"/>
      </dsp:txXfrm>
    </dsp:sp>
    <dsp:sp modelId="{777C0FFC-AC6F-4983-BBD9-940F390F1C6B}">
      <dsp:nvSpPr>
        <dsp:cNvPr id="0" name=""/>
        <dsp:cNvSpPr/>
      </dsp:nvSpPr>
      <dsp:spPr>
        <a:xfrm>
          <a:off x="1080000" y="2095372"/>
          <a:ext cx="4320000"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E0CA3042-1737-4520-BCBF-624B8811C6DD}">
      <dsp:nvSpPr>
        <dsp:cNvPr id="0" name=""/>
        <dsp:cNvSpPr/>
      </dsp:nvSpPr>
      <dsp:spPr>
        <a:xfrm>
          <a:off x="0" y="2120637"/>
          <a:ext cx="54000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5FE2829-020D-4788-87E1-466CD4B8D0EF}">
      <dsp:nvSpPr>
        <dsp:cNvPr id="0" name=""/>
        <dsp:cNvSpPr/>
      </dsp:nvSpPr>
      <dsp:spPr>
        <a:xfrm>
          <a:off x="0" y="2120637"/>
          <a:ext cx="1080000" cy="10603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US" sz="1300" kern="1200" dirty="0"/>
            <a:t> Agreements</a:t>
          </a:r>
        </a:p>
      </dsp:txBody>
      <dsp:txXfrm>
        <a:off x="0" y="2120637"/>
        <a:ext cx="1080000" cy="1060318"/>
      </dsp:txXfrm>
    </dsp:sp>
    <dsp:sp modelId="{421250EA-3DE2-4044-BAFA-21B23EBDF2F9}">
      <dsp:nvSpPr>
        <dsp:cNvPr id="0" name=""/>
        <dsp:cNvSpPr/>
      </dsp:nvSpPr>
      <dsp:spPr>
        <a:xfrm>
          <a:off x="1161000" y="2137205"/>
          <a:ext cx="4239000" cy="33134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en-US" sz="1400" kern="1200" dirty="0"/>
            <a:t>Made in 63% of matters</a:t>
          </a:r>
        </a:p>
      </dsp:txBody>
      <dsp:txXfrm>
        <a:off x="1161000" y="2137205"/>
        <a:ext cx="4239000" cy="331349"/>
      </dsp:txXfrm>
    </dsp:sp>
    <dsp:sp modelId="{D48006E3-9CBA-49D2-9EFD-D0A5C813B627}">
      <dsp:nvSpPr>
        <dsp:cNvPr id="0" name=""/>
        <dsp:cNvSpPr/>
      </dsp:nvSpPr>
      <dsp:spPr>
        <a:xfrm>
          <a:off x="1080000" y="2468555"/>
          <a:ext cx="4320000"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C4518F8-201E-49EB-BD34-1BF2E5648190}">
      <dsp:nvSpPr>
        <dsp:cNvPr id="0" name=""/>
        <dsp:cNvSpPr/>
      </dsp:nvSpPr>
      <dsp:spPr>
        <a:xfrm>
          <a:off x="1161000" y="2485122"/>
          <a:ext cx="4239000" cy="33134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en-US" sz="1400" kern="1200" dirty="0"/>
            <a:t>100% of PR said agreement was fair</a:t>
          </a:r>
        </a:p>
      </dsp:txBody>
      <dsp:txXfrm>
        <a:off x="1161000" y="2485122"/>
        <a:ext cx="4239000" cy="331349"/>
      </dsp:txXfrm>
    </dsp:sp>
    <dsp:sp modelId="{2A0E9C40-2D90-4EF0-BF1A-21213299D08A}">
      <dsp:nvSpPr>
        <dsp:cNvPr id="0" name=""/>
        <dsp:cNvSpPr/>
      </dsp:nvSpPr>
      <dsp:spPr>
        <a:xfrm>
          <a:off x="1080000" y="2816472"/>
          <a:ext cx="4320000"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BE6D2BDD-85F7-4779-8E1E-F3E944CFEBBF}">
      <dsp:nvSpPr>
        <dsp:cNvPr id="0" name=""/>
        <dsp:cNvSpPr/>
      </dsp:nvSpPr>
      <dsp:spPr>
        <a:xfrm>
          <a:off x="1161000" y="2833039"/>
          <a:ext cx="4239000" cy="33134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en-US" sz="1400" kern="1200" dirty="0"/>
            <a:t>78% of PH said agreement was fair </a:t>
          </a:r>
        </a:p>
      </dsp:txBody>
      <dsp:txXfrm>
        <a:off x="1161000" y="2833039"/>
        <a:ext cx="4239000" cy="331349"/>
      </dsp:txXfrm>
    </dsp:sp>
    <dsp:sp modelId="{E9B6F9C9-8338-46A8-B5F4-B53C514BA5CF}">
      <dsp:nvSpPr>
        <dsp:cNvPr id="0" name=""/>
        <dsp:cNvSpPr/>
      </dsp:nvSpPr>
      <dsp:spPr>
        <a:xfrm>
          <a:off x="1080000" y="3164389"/>
          <a:ext cx="4320000"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8871AE16-DEA1-4318-94AB-672CD48F8D6E}">
      <dsp:nvSpPr>
        <dsp:cNvPr id="0" name=""/>
        <dsp:cNvSpPr/>
      </dsp:nvSpPr>
      <dsp:spPr>
        <a:xfrm>
          <a:off x="0" y="3180957"/>
          <a:ext cx="54000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71AB912-007F-4CBD-8E88-D28C61078C04}">
      <dsp:nvSpPr>
        <dsp:cNvPr id="0" name=""/>
        <dsp:cNvSpPr/>
      </dsp:nvSpPr>
      <dsp:spPr>
        <a:xfrm>
          <a:off x="0" y="3180956"/>
          <a:ext cx="1080000" cy="10603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US" sz="1300" kern="1200" dirty="0"/>
            <a:t>Satisfaction with outcomes</a:t>
          </a:r>
        </a:p>
      </dsp:txBody>
      <dsp:txXfrm>
        <a:off x="0" y="3180956"/>
        <a:ext cx="1080000" cy="1060318"/>
      </dsp:txXfrm>
    </dsp:sp>
    <dsp:sp modelId="{CA4A5604-B932-4E43-88DC-AA0A84B10B69}">
      <dsp:nvSpPr>
        <dsp:cNvPr id="0" name=""/>
        <dsp:cNvSpPr/>
      </dsp:nvSpPr>
      <dsp:spPr>
        <a:xfrm>
          <a:off x="1161000" y="3205601"/>
          <a:ext cx="4239000" cy="4928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en-US" sz="1400" kern="1200" dirty="0"/>
            <a:t>PH: 100% at end of conference, reduced to 80% at time of survey</a:t>
          </a:r>
        </a:p>
      </dsp:txBody>
      <dsp:txXfrm>
        <a:off x="1161000" y="3205601"/>
        <a:ext cx="4239000" cy="492882"/>
      </dsp:txXfrm>
    </dsp:sp>
    <dsp:sp modelId="{AB232E5D-525E-4130-89CA-9BC3368F3107}">
      <dsp:nvSpPr>
        <dsp:cNvPr id="0" name=""/>
        <dsp:cNvSpPr/>
      </dsp:nvSpPr>
      <dsp:spPr>
        <a:xfrm>
          <a:off x="1080000" y="3698483"/>
          <a:ext cx="4320000"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447EA39D-F9BC-4E2C-94C6-486E46FDB38D}">
      <dsp:nvSpPr>
        <dsp:cNvPr id="0" name=""/>
        <dsp:cNvSpPr/>
      </dsp:nvSpPr>
      <dsp:spPr>
        <a:xfrm>
          <a:off x="1161000" y="3723127"/>
          <a:ext cx="4239000" cy="4928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en-US" sz="1400" kern="1200" dirty="0"/>
            <a:t>PR: 100% at end of conference and at time of survey</a:t>
          </a:r>
        </a:p>
      </dsp:txBody>
      <dsp:txXfrm>
        <a:off x="1161000" y="3723127"/>
        <a:ext cx="4239000" cy="492882"/>
      </dsp:txXfrm>
    </dsp:sp>
    <dsp:sp modelId="{42ECE451-55A4-4E85-8F31-5D5F6CEA1133}">
      <dsp:nvSpPr>
        <dsp:cNvPr id="0" name=""/>
        <dsp:cNvSpPr/>
      </dsp:nvSpPr>
      <dsp:spPr>
        <a:xfrm>
          <a:off x="1080000" y="4216010"/>
          <a:ext cx="4320000"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0C0A257-B081-4972-B0CF-1F39F8714D4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a:extLst>
              <a:ext uri="{FF2B5EF4-FFF2-40B4-BE49-F238E27FC236}">
                <a16:creationId xmlns:a16="http://schemas.microsoft.com/office/drawing/2014/main" id="{5D948091-2DCD-4509-A944-5FC3CAA09501}"/>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EB27F89-6F89-4D72-A243-A68B4122D611}" type="datetimeFigureOut">
              <a:rPr lang="en-AU" smtClean="0"/>
              <a:t>4/08/2025</a:t>
            </a:fld>
            <a:endParaRPr lang="en-AU"/>
          </a:p>
        </p:txBody>
      </p:sp>
      <p:sp>
        <p:nvSpPr>
          <p:cNvPr id="4" name="Footer Placeholder 3">
            <a:extLst>
              <a:ext uri="{FF2B5EF4-FFF2-40B4-BE49-F238E27FC236}">
                <a16:creationId xmlns:a16="http://schemas.microsoft.com/office/drawing/2014/main" id="{9BC56B26-2CBE-4E97-9F33-B336733FED43}"/>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5" name="Slide Number Placeholder 4">
            <a:extLst>
              <a:ext uri="{FF2B5EF4-FFF2-40B4-BE49-F238E27FC236}">
                <a16:creationId xmlns:a16="http://schemas.microsoft.com/office/drawing/2014/main" id="{5337CD2B-E28A-4D49-A0FA-D516F93D728D}"/>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88E5BEA-06EA-4996-A757-E0A11090F5C6}" type="slidenum">
              <a:rPr lang="en-AU" smtClean="0"/>
              <a:t>‹#›</a:t>
            </a:fld>
            <a:endParaRPr lang="en-AU"/>
          </a:p>
        </p:txBody>
      </p:sp>
    </p:spTree>
    <p:extLst>
      <p:ext uri="{BB962C8B-B14F-4D97-AF65-F5344CB8AC3E}">
        <p14:creationId xmlns:p14="http://schemas.microsoft.com/office/powerpoint/2010/main" val="240861346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9751D79-A941-472A-B86F-4C1D5FA7235B}" type="datetimeFigureOut">
              <a:rPr lang="en-AU" smtClean="0"/>
              <a:t>4/08/2025</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0A29E61-899D-4DEC-B2DA-C928176A27CF}" type="slidenum">
              <a:rPr lang="en-AU" smtClean="0"/>
              <a:t>‹#›</a:t>
            </a:fld>
            <a:endParaRPr lang="en-AU"/>
          </a:p>
        </p:txBody>
      </p:sp>
    </p:spTree>
    <p:extLst>
      <p:ext uri="{BB962C8B-B14F-4D97-AF65-F5344CB8AC3E}">
        <p14:creationId xmlns:p14="http://schemas.microsoft.com/office/powerpoint/2010/main" val="8560058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AB7D86-B21E-2743-AF20-F3F7B001FB4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D600FA5-A0F1-E989-D2D8-D14E0D53B1B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C180B4-C84B-126E-2689-C151B54F0496}"/>
              </a:ext>
            </a:extLst>
          </p:cNvPr>
          <p:cNvSpPr>
            <a:spLocks noGrp="1"/>
          </p:cNvSpPr>
          <p:nvPr>
            <p:ph type="body" idx="1"/>
          </p:nvPr>
        </p:nvSpPr>
        <p:spPr/>
        <p:txBody>
          <a:bodyPr/>
          <a:lstStyle/>
          <a:p>
            <a:pPr marL="171450" indent="-171450">
              <a:buFont typeface="Arial" panose="020B0604020202020204" pitchFamily="34" charset="0"/>
              <a:buChar char="•"/>
            </a:pPr>
            <a:r>
              <a:rPr lang="en-US" dirty="0"/>
              <a:t>Desistance is broadly focused on the processes by which offenders…</a:t>
            </a:r>
          </a:p>
          <a:p>
            <a:pPr marL="171450" indent="-171450">
              <a:buFont typeface="Arial" panose="020B0604020202020204" pitchFamily="34" charset="0"/>
              <a:buChar char="•"/>
            </a:pPr>
            <a:r>
              <a:rPr lang="en-US" dirty="0"/>
              <a:t>Seen as fairly revolutionary to explore why people stop, as opposed to start or persist</a:t>
            </a:r>
          </a:p>
          <a:p>
            <a:pPr marL="171450" indent="-171450">
              <a:buFont typeface="Arial" panose="020B0604020202020204" pitchFamily="34" charset="0"/>
              <a:buChar char="•"/>
            </a:pPr>
            <a:r>
              <a:rPr lang="en-US" dirty="0"/>
              <a:t>Originally defined as an ‘event’ where an offender stops</a:t>
            </a:r>
          </a:p>
          <a:p>
            <a:pPr marL="171450" indent="-171450">
              <a:buFont typeface="Arial" panose="020B0604020202020204" pitchFamily="34" charset="0"/>
              <a:buChar char="•"/>
            </a:pPr>
            <a:r>
              <a:rPr lang="en-US" dirty="0"/>
              <a:t>However, has evolved over time – dual taxonomy</a:t>
            </a:r>
          </a:p>
          <a:p>
            <a:pPr marL="171450" indent="-171450">
              <a:buFont typeface="Arial" panose="020B0604020202020204" pitchFamily="34" charset="0"/>
              <a:buChar char="•"/>
            </a:pPr>
            <a:r>
              <a:rPr lang="en-US" dirty="0"/>
              <a:t>Instead of an event, it is a process of maintenance</a:t>
            </a:r>
            <a:endParaRPr lang="en-AU" dirty="0"/>
          </a:p>
        </p:txBody>
      </p:sp>
      <p:sp>
        <p:nvSpPr>
          <p:cNvPr id="4" name="Slide Number Placeholder 3">
            <a:extLst>
              <a:ext uri="{FF2B5EF4-FFF2-40B4-BE49-F238E27FC236}">
                <a16:creationId xmlns:a16="http://schemas.microsoft.com/office/drawing/2014/main" id="{93C2E1E7-F5A3-CBC4-D938-2E95379860E8}"/>
              </a:ext>
            </a:extLst>
          </p:cNvPr>
          <p:cNvSpPr>
            <a:spLocks noGrp="1"/>
          </p:cNvSpPr>
          <p:nvPr>
            <p:ph type="sldNum" sz="quarter" idx="5"/>
          </p:nvPr>
        </p:nvSpPr>
        <p:spPr/>
        <p:txBody>
          <a:bodyPr/>
          <a:lstStyle/>
          <a:p>
            <a:fld id="{68C604BE-0F0D-D04A-8219-1C702BFC3B16}" type="slidenum">
              <a:rPr lang="en-AU" altLang="x-none" smtClean="0"/>
              <a:pPr/>
              <a:t>3</a:t>
            </a:fld>
            <a:endParaRPr lang="en-AU" altLang="x-none"/>
          </a:p>
        </p:txBody>
      </p:sp>
      <p:sp>
        <p:nvSpPr>
          <p:cNvPr id="5" name="Footer Placeholder 4">
            <a:extLst>
              <a:ext uri="{FF2B5EF4-FFF2-40B4-BE49-F238E27FC236}">
                <a16:creationId xmlns:a16="http://schemas.microsoft.com/office/drawing/2014/main" id="{F62AB477-DD8A-FC17-3E0B-2A0D5709A95D}"/>
              </a:ext>
            </a:extLst>
          </p:cNvPr>
          <p:cNvSpPr>
            <a:spLocks noGrp="1"/>
          </p:cNvSpPr>
          <p:nvPr>
            <p:ph type="ftr" sz="quarter" idx="4"/>
          </p:nvPr>
        </p:nvSpPr>
        <p:spPr>
          <a:xfrm>
            <a:off x="0" y="8685213"/>
            <a:ext cx="2971800" cy="457200"/>
          </a:xfrm>
        </p:spPr>
        <p:txBody>
          <a:bodyPr/>
          <a:lstStyle/>
          <a:p>
            <a:endParaRPr lang="en-AU"/>
          </a:p>
        </p:txBody>
      </p:sp>
      <p:sp>
        <p:nvSpPr>
          <p:cNvPr id="6" name="Header Placeholder 5">
            <a:extLst>
              <a:ext uri="{FF2B5EF4-FFF2-40B4-BE49-F238E27FC236}">
                <a16:creationId xmlns:a16="http://schemas.microsoft.com/office/drawing/2014/main" id="{FD6E3B5F-78B2-5500-2E68-22FA9A721171}"/>
              </a:ext>
            </a:extLst>
          </p:cNvPr>
          <p:cNvSpPr>
            <a:spLocks noGrp="1"/>
          </p:cNvSpPr>
          <p:nvPr>
            <p:ph type="hdr" sz="quarter"/>
          </p:nvPr>
        </p:nvSpPr>
        <p:spPr>
          <a:xfrm>
            <a:off x="0" y="0"/>
            <a:ext cx="2971800" cy="457200"/>
          </a:xfrm>
        </p:spPr>
        <p:txBody>
          <a:bodyPr/>
          <a:lstStyle/>
          <a:p>
            <a:endParaRPr lang="en-AU"/>
          </a:p>
        </p:txBody>
      </p:sp>
    </p:spTree>
    <p:extLst>
      <p:ext uri="{BB962C8B-B14F-4D97-AF65-F5344CB8AC3E}">
        <p14:creationId xmlns:p14="http://schemas.microsoft.com/office/powerpoint/2010/main" val="253589106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49153A-B211-0AFB-52FE-30619D064D8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C309454-2A34-400B-0571-CD7AB184A24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627EFEC-5548-1A7A-CF87-3CCC316DC54A}"/>
              </a:ext>
            </a:extLst>
          </p:cNvPr>
          <p:cNvSpPr>
            <a:spLocks noGrp="1"/>
          </p:cNvSpPr>
          <p:nvPr>
            <p:ph type="body" idx="1"/>
          </p:nvPr>
        </p:nvSpPr>
        <p:spPr/>
        <p:txBody>
          <a:bodyPr/>
          <a:lstStyle/>
          <a:p>
            <a:pPr marL="171450" indent="-171450">
              <a:buFont typeface="Arial" panose="020B0604020202020204" pitchFamily="34" charset="0"/>
              <a:buChar char="•"/>
            </a:pPr>
            <a:r>
              <a:rPr lang="en-US" dirty="0"/>
              <a:t>Desistance is broadly focused on the processes by which offenders…</a:t>
            </a:r>
          </a:p>
          <a:p>
            <a:pPr marL="171450" indent="-171450">
              <a:buFont typeface="Arial" panose="020B0604020202020204" pitchFamily="34" charset="0"/>
              <a:buChar char="•"/>
            </a:pPr>
            <a:r>
              <a:rPr lang="en-US" dirty="0"/>
              <a:t>Seen as fairly revolutionary to explore why people stop, as opposed to start or persist</a:t>
            </a:r>
          </a:p>
          <a:p>
            <a:pPr marL="171450" indent="-171450">
              <a:buFont typeface="Arial" panose="020B0604020202020204" pitchFamily="34" charset="0"/>
              <a:buChar char="•"/>
            </a:pPr>
            <a:r>
              <a:rPr lang="en-US" dirty="0"/>
              <a:t>Originally defined as an ‘event’ where an offender stops</a:t>
            </a:r>
          </a:p>
          <a:p>
            <a:pPr marL="171450" indent="-171450">
              <a:buFont typeface="Arial" panose="020B0604020202020204" pitchFamily="34" charset="0"/>
              <a:buChar char="•"/>
            </a:pPr>
            <a:r>
              <a:rPr lang="en-US" dirty="0"/>
              <a:t>However, has evolved over time – dual taxonomy</a:t>
            </a:r>
          </a:p>
          <a:p>
            <a:pPr marL="171450" indent="-171450">
              <a:buFont typeface="Arial" panose="020B0604020202020204" pitchFamily="34" charset="0"/>
              <a:buChar char="•"/>
            </a:pPr>
            <a:r>
              <a:rPr lang="en-US" dirty="0"/>
              <a:t>Instead of an event, it is a process of maintenance</a:t>
            </a:r>
            <a:endParaRPr lang="en-AU" dirty="0"/>
          </a:p>
        </p:txBody>
      </p:sp>
      <p:sp>
        <p:nvSpPr>
          <p:cNvPr id="4" name="Slide Number Placeholder 3">
            <a:extLst>
              <a:ext uri="{FF2B5EF4-FFF2-40B4-BE49-F238E27FC236}">
                <a16:creationId xmlns:a16="http://schemas.microsoft.com/office/drawing/2014/main" id="{3A17D73F-CF74-5B98-0631-9D95EB6A8EF8}"/>
              </a:ext>
            </a:extLst>
          </p:cNvPr>
          <p:cNvSpPr>
            <a:spLocks noGrp="1"/>
          </p:cNvSpPr>
          <p:nvPr>
            <p:ph type="sldNum" sz="quarter" idx="5"/>
          </p:nvPr>
        </p:nvSpPr>
        <p:spPr/>
        <p:txBody>
          <a:bodyPr/>
          <a:lstStyle/>
          <a:p>
            <a:fld id="{68C604BE-0F0D-D04A-8219-1C702BFC3B16}" type="slidenum">
              <a:rPr lang="en-AU" altLang="x-none" smtClean="0"/>
              <a:pPr/>
              <a:t>14</a:t>
            </a:fld>
            <a:endParaRPr lang="en-AU" altLang="x-none"/>
          </a:p>
        </p:txBody>
      </p:sp>
      <p:sp>
        <p:nvSpPr>
          <p:cNvPr id="5" name="Footer Placeholder 4">
            <a:extLst>
              <a:ext uri="{FF2B5EF4-FFF2-40B4-BE49-F238E27FC236}">
                <a16:creationId xmlns:a16="http://schemas.microsoft.com/office/drawing/2014/main" id="{9F1CBD9A-271C-C508-A8C3-423C0F049055}"/>
              </a:ext>
            </a:extLst>
          </p:cNvPr>
          <p:cNvSpPr>
            <a:spLocks noGrp="1"/>
          </p:cNvSpPr>
          <p:nvPr>
            <p:ph type="ftr" sz="quarter" idx="4"/>
          </p:nvPr>
        </p:nvSpPr>
        <p:spPr>
          <a:xfrm>
            <a:off x="0" y="8685213"/>
            <a:ext cx="2971800" cy="457200"/>
          </a:xfrm>
        </p:spPr>
        <p:txBody>
          <a:bodyPr/>
          <a:lstStyle/>
          <a:p>
            <a:endParaRPr lang="en-AU"/>
          </a:p>
        </p:txBody>
      </p:sp>
      <p:sp>
        <p:nvSpPr>
          <p:cNvPr id="6" name="Header Placeholder 5">
            <a:extLst>
              <a:ext uri="{FF2B5EF4-FFF2-40B4-BE49-F238E27FC236}">
                <a16:creationId xmlns:a16="http://schemas.microsoft.com/office/drawing/2014/main" id="{AA9C435A-F59A-551C-FE82-FB019D48CF02}"/>
              </a:ext>
            </a:extLst>
          </p:cNvPr>
          <p:cNvSpPr>
            <a:spLocks noGrp="1"/>
          </p:cNvSpPr>
          <p:nvPr>
            <p:ph type="hdr" sz="quarter"/>
          </p:nvPr>
        </p:nvSpPr>
        <p:spPr>
          <a:xfrm>
            <a:off x="0" y="0"/>
            <a:ext cx="2971800" cy="457200"/>
          </a:xfrm>
        </p:spPr>
        <p:txBody>
          <a:bodyPr/>
          <a:lstStyle/>
          <a:p>
            <a:endParaRPr lang="en-AU"/>
          </a:p>
        </p:txBody>
      </p:sp>
    </p:spTree>
    <p:extLst>
      <p:ext uri="{BB962C8B-B14F-4D97-AF65-F5344CB8AC3E}">
        <p14:creationId xmlns:p14="http://schemas.microsoft.com/office/powerpoint/2010/main" val="327610221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8D3045-CC0B-6313-D86C-A90ECED68D6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6A1B8B5-3DF2-28F7-83CC-6142DC3238E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98E361B-C8F1-8929-0D86-B207877C6B91}"/>
              </a:ext>
            </a:extLst>
          </p:cNvPr>
          <p:cNvSpPr>
            <a:spLocks noGrp="1"/>
          </p:cNvSpPr>
          <p:nvPr>
            <p:ph type="body" idx="1"/>
          </p:nvPr>
        </p:nvSpPr>
        <p:spPr/>
        <p:txBody>
          <a:bodyPr/>
          <a:lstStyle/>
          <a:p>
            <a:pPr marL="171450" indent="-171450">
              <a:buFont typeface="Arial" panose="020B0604020202020204" pitchFamily="34" charset="0"/>
              <a:buChar char="•"/>
            </a:pPr>
            <a:r>
              <a:rPr lang="en-US" dirty="0"/>
              <a:t>Desistance is broadly focused on the processes by which offenders…</a:t>
            </a:r>
          </a:p>
          <a:p>
            <a:pPr marL="171450" indent="-171450">
              <a:buFont typeface="Arial" panose="020B0604020202020204" pitchFamily="34" charset="0"/>
              <a:buChar char="•"/>
            </a:pPr>
            <a:r>
              <a:rPr lang="en-US" dirty="0"/>
              <a:t>Seen as fairly revolutionary to explore why people stop, as opposed to start or persist</a:t>
            </a:r>
          </a:p>
          <a:p>
            <a:pPr marL="171450" indent="-171450">
              <a:buFont typeface="Arial" panose="020B0604020202020204" pitchFamily="34" charset="0"/>
              <a:buChar char="•"/>
            </a:pPr>
            <a:r>
              <a:rPr lang="en-US" dirty="0"/>
              <a:t>Originally defined as an ‘event’ where an offender stops</a:t>
            </a:r>
          </a:p>
          <a:p>
            <a:pPr marL="171450" indent="-171450">
              <a:buFont typeface="Arial" panose="020B0604020202020204" pitchFamily="34" charset="0"/>
              <a:buChar char="•"/>
            </a:pPr>
            <a:r>
              <a:rPr lang="en-US" dirty="0"/>
              <a:t>However, has evolved over time – dual taxonomy</a:t>
            </a:r>
          </a:p>
          <a:p>
            <a:pPr marL="171450" indent="-171450">
              <a:buFont typeface="Arial" panose="020B0604020202020204" pitchFamily="34" charset="0"/>
              <a:buChar char="•"/>
            </a:pPr>
            <a:r>
              <a:rPr lang="en-US" dirty="0"/>
              <a:t>Instead of an event, it is a process of maintenance</a:t>
            </a:r>
            <a:endParaRPr lang="en-AU" dirty="0"/>
          </a:p>
        </p:txBody>
      </p:sp>
      <p:sp>
        <p:nvSpPr>
          <p:cNvPr id="4" name="Slide Number Placeholder 3">
            <a:extLst>
              <a:ext uri="{FF2B5EF4-FFF2-40B4-BE49-F238E27FC236}">
                <a16:creationId xmlns:a16="http://schemas.microsoft.com/office/drawing/2014/main" id="{6E2E1A9A-A31E-D878-B71B-689D3C6653E8}"/>
              </a:ext>
            </a:extLst>
          </p:cNvPr>
          <p:cNvSpPr>
            <a:spLocks noGrp="1"/>
          </p:cNvSpPr>
          <p:nvPr>
            <p:ph type="sldNum" sz="quarter" idx="5"/>
          </p:nvPr>
        </p:nvSpPr>
        <p:spPr/>
        <p:txBody>
          <a:bodyPr/>
          <a:lstStyle/>
          <a:p>
            <a:fld id="{68C604BE-0F0D-D04A-8219-1C702BFC3B16}" type="slidenum">
              <a:rPr lang="en-AU" altLang="x-none" smtClean="0"/>
              <a:pPr/>
              <a:t>15</a:t>
            </a:fld>
            <a:endParaRPr lang="en-AU" altLang="x-none"/>
          </a:p>
        </p:txBody>
      </p:sp>
      <p:sp>
        <p:nvSpPr>
          <p:cNvPr id="5" name="Footer Placeholder 4">
            <a:extLst>
              <a:ext uri="{FF2B5EF4-FFF2-40B4-BE49-F238E27FC236}">
                <a16:creationId xmlns:a16="http://schemas.microsoft.com/office/drawing/2014/main" id="{D9D18C9C-F204-2587-A7C3-7ABFBF331B1A}"/>
              </a:ext>
            </a:extLst>
          </p:cNvPr>
          <p:cNvSpPr>
            <a:spLocks noGrp="1"/>
          </p:cNvSpPr>
          <p:nvPr>
            <p:ph type="ftr" sz="quarter" idx="4"/>
          </p:nvPr>
        </p:nvSpPr>
        <p:spPr>
          <a:xfrm>
            <a:off x="0" y="8685213"/>
            <a:ext cx="2971800" cy="457200"/>
          </a:xfrm>
        </p:spPr>
        <p:txBody>
          <a:bodyPr/>
          <a:lstStyle/>
          <a:p>
            <a:endParaRPr lang="en-AU"/>
          </a:p>
        </p:txBody>
      </p:sp>
      <p:sp>
        <p:nvSpPr>
          <p:cNvPr id="6" name="Header Placeholder 5">
            <a:extLst>
              <a:ext uri="{FF2B5EF4-FFF2-40B4-BE49-F238E27FC236}">
                <a16:creationId xmlns:a16="http://schemas.microsoft.com/office/drawing/2014/main" id="{BDB12E08-C949-2E7D-0900-ADCF5B4CD71A}"/>
              </a:ext>
            </a:extLst>
          </p:cNvPr>
          <p:cNvSpPr>
            <a:spLocks noGrp="1"/>
          </p:cNvSpPr>
          <p:nvPr>
            <p:ph type="hdr" sz="quarter"/>
          </p:nvPr>
        </p:nvSpPr>
        <p:spPr>
          <a:xfrm>
            <a:off x="0" y="0"/>
            <a:ext cx="2971800" cy="457200"/>
          </a:xfrm>
        </p:spPr>
        <p:txBody>
          <a:bodyPr/>
          <a:lstStyle/>
          <a:p>
            <a:endParaRPr lang="en-AU"/>
          </a:p>
        </p:txBody>
      </p:sp>
    </p:spTree>
    <p:extLst>
      <p:ext uri="{BB962C8B-B14F-4D97-AF65-F5344CB8AC3E}">
        <p14:creationId xmlns:p14="http://schemas.microsoft.com/office/powerpoint/2010/main" val="392800905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FD748E-4DFE-41AB-B613-5E5F2D40129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8721CA9-B86A-7009-1AD1-CF3119E90AA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AFCB204-769D-B8DF-D46A-DE4F1CEB64B4}"/>
              </a:ext>
            </a:extLst>
          </p:cNvPr>
          <p:cNvSpPr>
            <a:spLocks noGrp="1"/>
          </p:cNvSpPr>
          <p:nvPr>
            <p:ph type="body" idx="1"/>
          </p:nvPr>
        </p:nvSpPr>
        <p:spPr/>
        <p:txBody>
          <a:bodyPr/>
          <a:lstStyle/>
          <a:p>
            <a:pPr marL="171450" indent="-171450">
              <a:buFont typeface="Arial" panose="020B0604020202020204" pitchFamily="34" charset="0"/>
              <a:buChar char="•"/>
            </a:pPr>
            <a:r>
              <a:rPr lang="en-US" dirty="0"/>
              <a:t>Desistance is broadly focused on the processes by which offenders…</a:t>
            </a:r>
          </a:p>
          <a:p>
            <a:pPr marL="171450" indent="-171450">
              <a:buFont typeface="Arial" panose="020B0604020202020204" pitchFamily="34" charset="0"/>
              <a:buChar char="•"/>
            </a:pPr>
            <a:r>
              <a:rPr lang="en-US" dirty="0"/>
              <a:t>Seen as fairly revolutionary to explore why people stop, as opposed to start or persist</a:t>
            </a:r>
          </a:p>
          <a:p>
            <a:pPr marL="171450" indent="-171450">
              <a:buFont typeface="Arial" panose="020B0604020202020204" pitchFamily="34" charset="0"/>
              <a:buChar char="•"/>
            </a:pPr>
            <a:r>
              <a:rPr lang="en-US" dirty="0"/>
              <a:t>Originally defined as an ‘event’ where an offender stops</a:t>
            </a:r>
          </a:p>
          <a:p>
            <a:pPr marL="171450" indent="-171450">
              <a:buFont typeface="Arial" panose="020B0604020202020204" pitchFamily="34" charset="0"/>
              <a:buChar char="•"/>
            </a:pPr>
            <a:r>
              <a:rPr lang="en-US" dirty="0"/>
              <a:t>However, has evolved over time – dual taxonomy</a:t>
            </a:r>
          </a:p>
          <a:p>
            <a:pPr marL="171450" indent="-171450">
              <a:buFont typeface="Arial" panose="020B0604020202020204" pitchFamily="34" charset="0"/>
              <a:buChar char="•"/>
            </a:pPr>
            <a:r>
              <a:rPr lang="en-US" dirty="0"/>
              <a:t>Instead of an event, it is a process of maintenance</a:t>
            </a:r>
            <a:endParaRPr lang="en-AU" dirty="0"/>
          </a:p>
        </p:txBody>
      </p:sp>
      <p:sp>
        <p:nvSpPr>
          <p:cNvPr id="4" name="Slide Number Placeholder 3">
            <a:extLst>
              <a:ext uri="{FF2B5EF4-FFF2-40B4-BE49-F238E27FC236}">
                <a16:creationId xmlns:a16="http://schemas.microsoft.com/office/drawing/2014/main" id="{9E835DD0-3184-396D-7F1B-BE573A755867}"/>
              </a:ext>
            </a:extLst>
          </p:cNvPr>
          <p:cNvSpPr>
            <a:spLocks noGrp="1"/>
          </p:cNvSpPr>
          <p:nvPr>
            <p:ph type="sldNum" sz="quarter" idx="5"/>
          </p:nvPr>
        </p:nvSpPr>
        <p:spPr/>
        <p:txBody>
          <a:bodyPr/>
          <a:lstStyle/>
          <a:p>
            <a:fld id="{68C604BE-0F0D-D04A-8219-1C702BFC3B16}" type="slidenum">
              <a:rPr lang="en-AU" altLang="x-none" smtClean="0"/>
              <a:pPr/>
              <a:t>16</a:t>
            </a:fld>
            <a:endParaRPr lang="en-AU" altLang="x-none"/>
          </a:p>
        </p:txBody>
      </p:sp>
      <p:sp>
        <p:nvSpPr>
          <p:cNvPr id="5" name="Footer Placeholder 4">
            <a:extLst>
              <a:ext uri="{FF2B5EF4-FFF2-40B4-BE49-F238E27FC236}">
                <a16:creationId xmlns:a16="http://schemas.microsoft.com/office/drawing/2014/main" id="{1CD2C53B-BC2A-B1DF-B538-21E9C8120436}"/>
              </a:ext>
            </a:extLst>
          </p:cNvPr>
          <p:cNvSpPr>
            <a:spLocks noGrp="1"/>
          </p:cNvSpPr>
          <p:nvPr>
            <p:ph type="ftr" sz="quarter" idx="4"/>
          </p:nvPr>
        </p:nvSpPr>
        <p:spPr>
          <a:xfrm>
            <a:off x="0" y="8685213"/>
            <a:ext cx="2971800" cy="457200"/>
          </a:xfrm>
        </p:spPr>
        <p:txBody>
          <a:bodyPr/>
          <a:lstStyle/>
          <a:p>
            <a:endParaRPr lang="en-AU"/>
          </a:p>
        </p:txBody>
      </p:sp>
      <p:sp>
        <p:nvSpPr>
          <p:cNvPr id="6" name="Header Placeholder 5">
            <a:extLst>
              <a:ext uri="{FF2B5EF4-FFF2-40B4-BE49-F238E27FC236}">
                <a16:creationId xmlns:a16="http://schemas.microsoft.com/office/drawing/2014/main" id="{22E8FF5D-A153-8745-5856-0F8C0AB75EBF}"/>
              </a:ext>
            </a:extLst>
          </p:cNvPr>
          <p:cNvSpPr>
            <a:spLocks noGrp="1"/>
          </p:cNvSpPr>
          <p:nvPr>
            <p:ph type="hdr" sz="quarter"/>
          </p:nvPr>
        </p:nvSpPr>
        <p:spPr>
          <a:xfrm>
            <a:off x="0" y="0"/>
            <a:ext cx="2971800" cy="457200"/>
          </a:xfrm>
        </p:spPr>
        <p:txBody>
          <a:bodyPr/>
          <a:lstStyle/>
          <a:p>
            <a:endParaRPr lang="en-AU"/>
          </a:p>
        </p:txBody>
      </p:sp>
    </p:spTree>
    <p:extLst>
      <p:ext uri="{BB962C8B-B14F-4D97-AF65-F5344CB8AC3E}">
        <p14:creationId xmlns:p14="http://schemas.microsoft.com/office/powerpoint/2010/main" val="197242550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15CD94-5404-84A1-A179-867844EA413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6378302-FE0A-5207-5BB7-FC18F17AC26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4A9AC4B-33B5-4F2E-A100-53F48822B490}"/>
              </a:ext>
            </a:extLst>
          </p:cNvPr>
          <p:cNvSpPr>
            <a:spLocks noGrp="1"/>
          </p:cNvSpPr>
          <p:nvPr>
            <p:ph type="body" idx="1"/>
          </p:nvPr>
        </p:nvSpPr>
        <p:spPr/>
        <p:txBody>
          <a:bodyPr/>
          <a:lstStyle/>
          <a:p>
            <a:pPr marL="171450" indent="-171450">
              <a:buFont typeface="Arial" panose="020B0604020202020204" pitchFamily="34" charset="0"/>
              <a:buChar char="•"/>
            </a:pPr>
            <a:r>
              <a:rPr lang="en-US" dirty="0"/>
              <a:t>Desistance is broadly focused on the processes by which offenders…</a:t>
            </a:r>
          </a:p>
          <a:p>
            <a:pPr marL="171450" indent="-171450">
              <a:buFont typeface="Arial" panose="020B0604020202020204" pitchFamily="34" charset="0"/>
              <a:buChar char="•"/>
            </a:pPr>
            <a:r>
              <a:rPr lang="en-US" dirty="0"/>
              <a:t>Seen as fairly revolutionary to explore why people stop, as opposed to start or persist</a:t>
            </a:r>
          </a:p>
          <a:p>
            <a:pPr marL="171450" indent="-171450">
              <a:buFont typeface="Arial" panose="020B0604020202020204" pitchFamily="34" charset="0"/>
              <a:buChar char="•"/>
            </a:pPr>
            <a:r>
              <a:rPr lang="en-US" dirty="0"/>
              <a:t>Originally defined as an ‘event’ where an offender stops</a:t>
            </a:r>
          </a:p>
          <a:p>
            <a:pPr marL="171450" indent="-171450">
              <a:buFont typeface="Arial" panose="020B0604020202020204" pitchFamily="34" charset="0"/>
              <a:buChar char="•"/>
            </a:pPr>
            <a:r>
              <a:rPr lang="en-US" dirty="0"/>
              <a:t>However, has evolved over time – dual taxonomy</a:t>
            </a:r>
          </a:p>
          <a:p>
            <a:pPr marL="171450" indent="-171450">
              <a:buFont typeface="Arial" panose="020B0604020202020204" pitchFamily="34" charset="0"/>
              <a:buChar char="•"/>
            </a:pPr>
            <a:r>
              <a:rPr lang="en-US" dirty="0"/>
              <a:t>Instead of an event, it is a process of maintenance</a:t>
            </a:r>
            <a:endParaRPr lang="en-AU" dirty="0"/>
          </a:p>
        </p:txBody>
      </p:sp>
      <p:sp>
        <p:nvSpPr>
          <p:cNvPr id="4" name="Slide Number Placeholder 3">
            <a:extLst>
              <a:ext uri="{FF2B5EF4-FFF2-40B4-BE49-F238E27FC236}">
                <a16:creationId xmlns:a16="http://schemas.microsoft.com/office/drawing/2014/main" id="{9A27897F-B5DC-41C7-3BB9-6B4403B6522A}"/>
              </a:ext>
            </a:extLst>
          </p:cNvPr>
          <p:cNvSpPr>
            <a:spLocks noGrp="1"/>
          </p:cNvSpPr>
          <p:nvPr>
            <p:ph type="sldNum" sz="quarter" idx="5"/>
          </p:nvPr>
        </p:nvSpPr>
        <p:spPr/>
        <p:txBody>
          <a:bodyPr/>
          <a:lstStyle/>
          <a:p>
            <a:fld id="{68C604BE-0F0D-D04A-8219-1C702BFC3B16}" type="slidenum">
              <a:rPr lang="en-AU" altLang="x-none" smtClean="0"/>
              <a:pPr/>
              <a:t>17</a:t>
            </a:fld>
            <a:endParaRPr lang="en-AU" altLang="x-none"/>
          </a:p>
        </p:txBody>
      </p:sp>
      <p:sp>
        <p:nvSpPr>
          <p:cNvPr id="5" name="Footer Placeholder 4">
            <a:extLst>
              <a:ext uri="{FF2B5EF4-FFF2-40B4-BE49-F238E27FC236}">
                <a16:creationId xmlns:a16="http://schemas.microsoft.com/office/drawing/2014/main" id="{F78478B5-47E5-27BB-066F-FF4E077E2128}"/>
              </a:ext>
            </a:extLst>
          </p:cNvPr>
          <p:cNvSpPr>
            <a:spLocks noGrp="1"/>
          </p:cNvSpPr>
          <p:nvPr>
            <p:ph type="ftr" sz="quarter" idx="4"/>
          </p:nvPr>
        </p:nvSpPr>
        <p:spPr>
          <a:xfrm>
            <a:off x="0" y="8685213"/>
            <a:ext cx="2971800" cy="457200"/>
          </a:xfrm>
        </p:spPr>
        <p:txBody>
          <a:bodyPr/>
          <a:lstStyle/>
          <a:p>
            <a:endParaRPr lang="en-AU"/>
          </a:p>
        </p:txBody>
      </p:sp>
      <p:sp>
        <p:nvSpPr>
          <p:cNvPr id="6" name="Header Placeholder 5">
            <a:extLst>
              <a:ext uri="{FF2B5EF4-FFF2-40B4-BE49-F238E27FC236}">
                <a16:creationId xmlns:a16="http://schemas.microsoft.com/office/drawing/2014/main" id="{D6BF62B3-61CF-F9FC-FF76-2013475EDD60}"/>
              </a:ext>
            </a:extLst>
          </p:cNvPr>
          <p:cNvSpPr>
            <a:spLocks noGrp="1"/>
          </p:cNvSpPr>
          <p:nvPr>
            <p:ph type="hdr" sz="quarter"/>
          </p:nvPr>
        </p:nvSpPr>
        <p:spPr>
          <a:xfrm>
            <a:off x="0" y="0"/>
            <a:ext cx="2971800" cy="457200"/>
          </a:xfrm>
        </p:spPr>
        <p:txBody>
          <a:bodyPr/>
          <a:lstStyle/>
          <a:p>
            <a:endParaRPr lang="en-AU"/>
          </a:p>
        </p:txBody>
      </p:sp>
    </p:spTree>
    <p:extLst>
      <p:ext uri="{BB962C8B-B14F-4D97-AF65-F5344CB8AC3E}">
        <p14:creationId xmlns:p14="http://schemas.microsoft.com/office/powerpoint/2010/main" val="181835001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6389C8-0F56-FFAC-754F-3568A3F207F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2E85941-7D8B-9EF0-1C4F-0BE7D5F6A31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0CEA2FE-6526-D9C9-27E7-F27B0E2C7896}"/>
              </a:ext>
            </a:extLst>
          </p:cNvPr>
          <p:cNvSpPr>
            <a:spLocks noGrp="1"/>
          </p:cNvSpPr>
          <p:nvPr>
            <p:ph type="body" idx="1"/>
          </p:nvPr>
        </p:nvSpPr>
        <p:spPr/>
        <p:txBody>
          <a:bodyPr/>
          <a:lstStyle/>
          <a:p>
            <a:pPr marL="171450" indent="-171450">
              <a:buFont typeface="Arial" panose="020B0604020202020204" pitchFamily="34" charset="0"/>
              <a:buChar char="•"/>
            </a:pPr>
            <a:r>
              <a:rPr lang="en-US" dirty="0"/>
              <a:t>Desistance is broadly focused on the processes by which offenders…</a:t>
            </a:r>
          </a:p>
          <a:p>
            <a:pPr marL="171450" indent="-171450">
              <a:buFont typeface="Arial" panose="020B0604020202020204" pitchFamily="34" charset="0"/>
              <a:buChar char="•"/>
            </a:pPr>
            <a:r>
              <a:rPr lang="en-US" dirty="0"/>
              <a:t>Seen as fairly revolutionary to explore why people stop, as opposed to start or persist</a:t>
            </a:r>
          </a:p>
          <a:p>
            <a:pPr marL="171450" indent="-171450">
              <a:buFont typeface="Arial" panose="020B0604020202020204" pitchFamily="34" charset="0"/>
              <a:buChar char="•"/>
            </a:pPr>
            <a:r>
              <a:rPr lang="en-US" dirty="0"/>
              <a:t>Originally defined as an ‘event’ where an offender stops</a:t>
            </a:r>
          </a:p>
          <a:p>
            <a:pPr marL="171450" indent="-171450">
              <a:buFont typeface="Arial" panose="020B0604020202020204" pitchFamily="34" charset="0"/>
              <a:buChar char="•"/>
            </a:pPr>
            <a:r>
              <a:rPr lang="en-US" dirty="0"/>
              <a:t>However, has evolved over time – dual taxonomy</a:t>
            </a:r>
          </a:p>
          <a:p>
            <a:pPr marL="171450" indent="-171450">
              <a:buFont typeface="Arial" panose="020B0604020202020204" pitchFamily="34" charset="0"/>
              <a:buChar char="•"/>
            </a:pPr>
            <a:r>
              <a:rPr lang="en-US" dirty="0"/>
              <a:t>Instead of an event, it is a process of maintenance</a:t>
            </a:r>
            <a:endParaRPr lang="en-AU" dirty="0"/>
          </a:p>
        </p:txBody>
      </p:sp>
      <p:sp>
        <p:nvSpPr>
          <p:cNvPr id="4" name="Slide Number Placeholder 3">
            <a:extLst>
              <a:ext uri="{FF2B5EF4-FFF2-40B4-BE49-F238E27FC236}">
                <a16:creationId xmlns:a16="http://schemas.microsoft.com/office/drawing/2014/main" id="{64A108EC-4C1E-7AA3-8740-43190013EA68}"/>
              </a:ext>
            </a:extLst>
          </p:cNvPr>
          <p:cNvSpPr>
            <a:spLocks noGrp="1"/>
          </p:cNvSpPr>
          <p:nvPr>
            <p:ph type="sldNum" sz="quarter" idx="5"/>
          </p:nvPr>
        </p:nvSpPr>
        <p:spPr/>
        <p:txBody>
          <a:bodyPr/>
          <a:lstStyle/>
          <a:p>
            <a:fld id="{68C604BE-0F0D-D04A-8219-1C702BFC3B16}" type="slidenum">
              <a:rPr lang="en-AU" altLang="x-none" smtClean="0"/>
              <a:pPr/>
              <a:t>18</a:t>
            </a:fld>
            <a:endParaRPr lang="en-AU" altLang="x-none"/>
          </a:p>
        </p:txBody>
      </p:sp>
      <p:sp>
        <p:nvSpPr>
          <p:cNvPr id="5" name="Footer Placeholder 4">
            <a:extLst>
              <a:ext uri="{FF2B5EF4-FFF2-40B4-BE49-F238E27FC236}">
                <a16:creationId xmlns:a16="http://schemas.microsoft.com/office/drawing/2014/main" id="{562B923B-AA30-C24A-7ED0-B1BAE7CE0E91}"/>
              </a:ext>
            </a:extLst>
          </p:cNvPr>
          <p:cNvSpPr>
            <a:spLocks noGrp="1"/>
          </p:cNvSpPr>
          <p:nvPr>
            <p:ph type="ftr" sz="quarter" idx="4"/>
          </p:nvPr>
        </p:nvSpPr>
        <p:spPr>
          <a:xfrm>
            <a:off x="0" y="8685213"/>
            <a:ext cx="2971800" cy="457200"/>
          </a:xfrm>
        </p:spPr>
        <p:txBody>
          <a:bodyPr/>
          <a:lstStyle/>
          <a:p>
            <a:endParaRPr lang="en-AU"/>
          </a:p>
        </p:txBody>
      </p:sp>
      <p:sp>
        <p:nvSpPr>
          <p:cNvPr id="6" name="Header Placeholder 5">
            <a:extLst>
              <a:ext uri="{FF2B5EF4-FFF2-40B4-BE49-F238E27FC236}">
                <a16:creationId xmlns:a16="http://schemas.microsoft.com/office/drawing/2014/main" id="{4426FC82-3BC0-6573-F9A6-D711469B95E2}"/>
              </a:ext>
            </a:extLst>
          </p:cNvPr>
          <p:cNvSpPr>
            <a:spLocks noGrp="1"/>
          </p:cNvSpPr>
          <p:nvPr>
            <p:ph type="hdr" sz="quarter"/>
          </p:nvPr>
        </p:nvSpPr>
        <p:spPr>
          <a:xfrm>
            <a:off x="0" y="0"/>
            <a:ext cx="2971800" cy="457200"/>
          </a:xfrm>
        </p:spPr>
        <p:txBody>
          <a:bodyPr/>
          <a:lstStyle/>
          <a:p>
            <a:endParaRPr lang="en-AU"/>
          </a:p>
        </p:txBody>
      </p:sp>
    </p:spTree>
    <p:extLst>
      <p:ext uri="{BB962C8B-B14F-4D97-AF65-F5344CB8AC3E}">
        <p14:creationId xmlns:p14="http://schemas.microsoft.com/office/powerpoint/2010/main" val="241478604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E6C280-6F20-97D2-1587-4437591B999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5E301D0-3A59-C0F9-1EAF-715D5790DD7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39C51B1-4751-A3FB-37E0-9B83CDB47248}"/>
              </a:ext>
            </a:extLst>
          </p:cNvPr>
          <p:cNvSpPr>
            <a:spLocks noGrp="1"/>
          </p:cNvSpPr>
          <p:nvPr>
            <p:ph type="body" idx="1"/>
          </p:nvPr>
        </p:nvSpPr>
        <p:spPr/>
        <p:txBody>
          <a:bodyPr/>
          <a:lstStyle/>
          <a:p>
            <a:pPr marL="171450" indent="-171450">
              <a:buFont typeface="Arial" panose="020B0604020202020204" pitchFamily="34" charset="0"/>
              <a:buChar char="•"/>
            </a:pPr>
            <a:r>
              <a:rPr lang="en-US" dirty="0"/>
              <a:t>Desistance is broadly focused on the processes by which offenders…</a:t>
            </a:r>
          </a:p>
          <a:p>
            <a:pPr marL="171450" indent="-171450">
              <a:buFont typeface="Arial" panose="020B0604020202020204" pitchFamily="34" charset="0"/>
              <a:buChar char="•"/>
            </a:pPr>
            <a:r>
              <a:rPr lang="en-US" dirty="0"/>
              <a:t>Seen as fairly revolutionary to explore why people stop, as opposed to start or persist</a:t>
            </a:r>
          </a:p>
          <a:p>
            <a:pPr marL="171450" indent="-171450">
              <a:buFont typeface="Arial" panose="020B0604020202020204" pitchFamily="34" charset="0"/>
              <a:buChar char="•"/>
            </a:pPr>
            <a:r>
              <a:rPr lang="en-US" dirty="0"/>
              <a:t>Originally defined as an ‘event’ where an offender stops</a:t>
            </a:r>
          </a:p>
          <a:p>
            <a:pPr marL="171450" indent="-171450">
              <a:buFont typeface="Arial" panose="020B0604020202020204" pitchFamily="34" charset="0"/>
              <a:buChar char="•"/>
            </a:pPr>
            <a:r>
              <a:rPr lang="en-US" dirty="0"/>
              <a:t>However, has evolved over time – dual taxonomy</a:t>
            </a:r>
          </a:p>
          <a:p>
            <a:pPr marL="171450" indent="-171450">
              <a:buFont typeface="Arial" panose="020B0604020202020204" pitchFamily="34" charset="0"/>
              <a:buChar char="•"/>
            </a:pPr>
            <a:r>
              <a:rPr lang="en-US" dirty="0"/>
              <a:t>Instead of an event, it is a process of maintenance</a:t>
            </a:r>
            <a:endParaRPr lang="en-AU" dirty="0"/>
          </a:p>
        </p:txBody>
      </p:sp>
      <p:sp>
        <p:nvSpPr>
          <p:cNvPr id="4" name="Slide Number Placeholder 3">
            <a:extLst>
              <a:ext uri="{FF2B5EF4-FFF2-40B4-BE49-F238E27FC236}">
                <a16:creationId xmlns:a16="http://schemas.microsoft.com/office/drawing/2014/main" id="{3C60993C-CB23-1D8B-1B2C-B2B8C5B3B5BB}"/>
              </a:ext>
            </a:extLst>
          </p:cNvPr>
          <p:cNvSpPr>
            <a:spLocks noGrp="1"/>
          </p:cNvSpPr>
          <p:nvPr>
            <p:ph type="sldNum" sz="quarter" idx="5"/>
          </p:nvPr>
        </p:nvSpPr>
        <p:spPr/>
        <p:txBody>
          <a:bodyPr/>
          <a:lstStyle/>
          <a:p>
            <a:fld id="{68C604BE-0F0D-D04A-8219-1C702BFC3B16}" type="slidenum">
              <a:rPr lang="en-AU" altLang="x-none" smtClean="0"/>
              <a:pPr/>
              <a:t>19</a:t>
            </a:fld>
            <a:endParaRPr lang="en-AU" altLang="x-none"/>
          </a:p>
        </p:txBody>
      </p:sp>
      <p:sp>
        <p:nvSpPr>
          <p:cNvPr id="5" name="Footer Placeholder 4">
            <a:extLst>
              <a:ext uri="{FF2B5EF4-FFF2-40B4-BE49-F238E27FC236}">
                <a16:creationId xmlns:a16="http://schemas.microsoft.com/office/drawing/2014/main" id="{9E2D9631-7FA2-C571-25BE-961AC286F8D4}"/>
              </a:ext>
            </a:extLst>
          </p:cNvPr>
          <p:cNvSpPr>
            <a:spLocks noGrp="1"/>
          </p:cNvSpPr>
          <p:nvPr>
            <p:ph type="ftr" sz="quarter" idx="4"/>
          </p:nvPr>
        </p:nvSpPr>
        <p:spPr>
          <a:xfrm>
            <a:off x="0" y="8685213"/>
            <a:ext cx="2971800" cy="457200"/>
          </a:xfrm>
        </p:spPr>
        <p:txBody>
          <a:bodyPr/>
          <a:lstStyle/>
          <a:p>
            <a:endParaRPr lang="en-AU"/>
          </a:p>
        </p:txBody>
      </p:sp>
      <p:sp>
        <p:nvSpPr>
          <p:cNvPr id="6" name="Header Placeholder 5">
            <a:extLst>
              <a:ext uri="{FF2B5EF4-FFF2-40B4-BE49-F238E27FC236}">
                <a16:creationId xmlns:a16="http://schemas.microsoft.com/office/drawing/2014/main" id="{0302358D-9DA3-9802-9DC7-DB8C12DDAFC9}"/>
              </a:ext>
            </a:extLst>
          </p:cNvPr>
          <p:cNvSpPr>
            <a:spLocks noGrp="1"/>
          </p:cNvSpPr>
          <p:nvPr>
            <p:ph type="hdr" sz="quarter"/>
          </p:nvPr>
        </p:nvSpPr>
        <p:spPr>
          <a:xfrm>
            <a:off x="0" y="0"/>
            <a:ext cx="2971800" cy="457200"/>
          </a:xfrm>
        </p:spPr>
        <p:txBody>
          <a:bodyPr/>
          <a:lstStyle/>
          <a:p>
            <a:endParaRPr lang="en-AU"/>
          </a:p>
        </p:txBody>
      </p:sp>
    </p:spTree>
    <p:extLst>
      <p:ext uri="{BB962C8B-B14F-4D97-AF65-F5344CB8AC3E}">
        <p14:creationId xmlns:p14="http://schemas.microsoft.com/office/powerpoint/2010/main" val="10139802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1E7A36-E042-63DB-EE85-3AA48EB7CF0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BB0AB36-D081-D440-EC42-5CDF73A223F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731FF28-772B-89C6-904D-2A4235EEED47}"/>
              </a:ext>
            </a:extLst>
          </p:cNvPr>
          <p:cNvSpPr>
            <a:spLocks noGrp="1"/>
          </p:cNvSpPr>
          <p:nvPr>
            <p:ph type="body" idx="1"/>
          </p:nvPr>
        </p:nvSpPr>
        <p:spPr/>
        <p:txBody>
          <a:bodyPr/>
          <a:lstStyle/>
          <a:p>
            <a:pPr marL="171450" indent="-171450">
              <a:buFont typeface="Arial" panose="020B0604020202020204" pitchFamily="34" charset="0"/>
              <a:buChar char="•"/>
            </a:pPr>
            <a:r>
              <a:rPr lang="en-US" dirty="0"/>
              <a:t>Desistance is broadly focused on the processes by which offenders…</a:t>
            </a:r>
          </a:p>
          <a:p>
            <a:pPr marL="171450" indent="-171450">
              <a:buFont typeface="Arial" panose="020B0604020202020204" pitchFamily="34" charset="0"/>
              <a:buChar char="•"/>
            </a:pPr>
            <a:r>
              <a:rPr lang="en-US" dirty="0"/>
              <a:t>Seen as fairly revolutionary to explore why people stop, as opposed to start or persist</a:t>
            </a:r>
          </a:p>
          <a:p>
            <a:pPr marL="171450" indent="-171450">
              <a:buFont typeface="Arial" panose="020B0604020202020204" pitchFamily="34" charset="0"/>
              <a:buChar char="•"/>
            </a:pPr>
            <a:r>
              <a:rPr lang="en-US" dirty="0"/>
              <a:t>Originally defined as an ‘event’ where an offender stops</a:t>
            </a:r>
          </a:p>
          <a:p>
            <a:pPr marL="171450" indent="-171450">
              <a:buFont typeface="Arial" panose="020B0604020202020204" pitchFamily="34" charset="0"/>
              <a:buChar char="•"/>
            </a:pPr>
            <a:r>
              <a:rPr lang="en-US" dirty="0"/>
              <a:t>However, has evolved over time – dual taxonomy</a:t>
            </a:r>
          </a:p>
          <a:p>
            <a:pPr marL="171450" indent="-171450">
              <a:buFont typeface="Arial" panose="020B0604020202020204" pitchFamily="34" charset="0"/>
              <a:buChar char="•"/>
            </a:pPr>
            <a:r>
              <a:rPr lang="en-US" dirty="0"/>
              <a:t>Instead of an event, it is a process of maintenance</a:t>
            </a:r>
            <a:endParaRPr lang="en-AU" dirty="0"/>
          </a:p>
        </p:txBody>
      </p:sp>
      <p:sp>
        <p:nvSpPr>
          <p:cNvPr id="4" name="Slide Number Placeholder 3">
            <a:extLst>
              <a:ext uri="{FF2B5EF4-FFF2-40B4-BE49-F238E27FC236}">
                <a16:creationId xmlns:a16="http://schemas.microsoft.com/office/drawing/2014/main" id="{B2053CC8-7D17-8891-F3FB-1F3FC5B06EF0}"/>
              </a:ext>
            </a:extLst>
          </p:cNvPr>
          <p:cNvSpPr>
            <a:spLocks noGrp="1"/>
          </p:cNvSpPr>
          <p:nvPr>
            <p:ph type="sldNum" sz="quarter" idx="5"/>
          </p:nvPr>
        </p:nvSpPr>
        <p:spPr/>
        <p:txBody>
          <a:bodyPr/>
          <a:lstStyle/>
          <a:p>
            <a:fld id="{68C604BE-0F0D-D04A-8219-1C702BFC3B16}" type="slidenum">
              <a:rPr lang="en-AU" altLang="x-none" smtClean="0"/>
              <a:pPr/>
              <a:t>4</a:t>
            </a:fld>
            <a:endParaRPr lang="en-AU" altLang="x-none"/>
          </a:p>
        </p:txBody>
      </p:sp>
      <p:sp>
        <p:nvSpPr>
          <p:cNvPr id="5" name="Footer Placeholder 4">
            <a:extLst>
              <a:ext uri="{FF2B5EF4-FFF2-40B4-BE49-F238E27FC236}">
                <a16:creationId xmlns:a16="http://schemas.microsoft.com/office/drawing/2014/main" id="{FD544FF7-88A8-D395-85CB-2242E713DC79}"/>
              </a:ext>
            </a:extLst>
          </p:cNvPr>
          <p:cNvSpPr>
            <a:spLocks noGrp="1"/>
          </p:cNvSpPr>
          <p:nvPr>
            <p:ph type="ftr" sz="quarter" idx="4"/>
          </p:nvPr>
        </p:nvSpPr>
        <p:spPr>
          <a:xfrm>
            <a:off x="0" y="8685213"/>
            <a:ext cx="2971800" cy="457200"/>
          </a:xfrm>
        </p:spPr>
        <p:txBody>
          <a:bodyPr/>
          <a:lstStyle/>
          <a:p>
            <a:endParaRPr lang="en-AU"/>
          </a:p>
        </p:txBody>
      </p:sp>
      <p:sp>
        <p:nvSpPr>
          <p:cNvPr id="6" name="Header Placeholder 5">
            <a:extLst>
              <a:ext uri="{FF2B5EF4-FFF2-40B4-BE49-F238E27FC236}">
                <a16:creationId xmlns:a16="http://schemas.microsoft.com/office/drawing/2014/main" id="{5220EBD7-8B85-9DA0-5B51-C0EA4E49ED01}"/>
              </a:ext>
            </a:extLst>
          </p:cNvPr>
          <p:cNvSpPr>
            <a:spLocks noGrp="1"/>
          </p:cNvSpPr>
          <p:nvPr>
            <p:ph type="hdr" sz="quarter"/>
          </p:nvPr>
        </p:nvSpPr>
        <p:spPr>
          <a:xfrm>
            <a:off x="0" y="0"/>
            <a:ext cx="2971800" cy="457200"/>
          </a:xfrm>
        </p:spPr>
        <p:txBody>
          <a:bodyPr/>
          <a:lstStyle/>
          <a:p>
            <a:endParaRPr lang="en-AU"/>
          </a:p>
        </p:txBody>
      </p:sp>
    </p:spTree>
    <p:extLst>
      <p:ext uri="{BB962C8B-B14F-4D97-AF65-F5344CB8AC3E}">
        <p14:creationId xmlns:p14="http://schemas.microsoft.com/office/powerpoint/2010/main" val="32186070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276FF3-B751-1D47-4173-C1A58BC1ED5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8FDDF09-8A5C-6DFF-0A23-1E55A1AB3FE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F8F71C2-7B15-E04F-4E3E-D5BB1A1CBE12}"/>
              </a:ext>
            </a:extLst>
          </p:cNvPr>
          <p:cNvSpPr>
            <a:spLocks noGrp="1"/>
          </p:cNvSpPr>
          <p:nvPr>
            <p:ph type="body" idx="1"/>
          </p:nvPr>
        </p:nvSpPr>
        <p:spPr/>
        <p:txBody>
          <a:bodyPr/>
          <a:lstStyle/>
          <a:p>
            <a:pPr marL="171450" indent="-171450">
              <a:buFont typeface="Arial" panose="020B0604020202020204" pitchFamily="34" charset="0"/>
              <a:buChar char="•"/>
            </a:pPr>
            <a:r>
              <a:rPr lang="en-US" dirty="0"/>
              <a:t>Desistance is broadly focused on the processes by which offenders…</a:t>
            </a:r>
          </a:p>
          <a:p>
            <a:pPr marL="171450" indent="-171450">
              <a:buFont typeface="Arial" panose="020B0604020202020204" pitchFamily="34" charset="0"/>
              <a:buChar char="•"/>
            </a:pPr>
            <a:r>
              <a:rPr lang="en-US" dirty="0"/>
              <a:t>Seen as fairly revolutionary to explore why people stop, as opposed to start or persist</a:t>
            </a:r>
          </a:p>
          <a:p>
            <a:pPr marL="171450" indent="-171450">
              <a:buFont typeface="Arial" panose="020B0604020202020204" pitchFamily="34" charset="0"/>
              <a:buChar char="•"/>
            </a:pPr>
            <a:r>
              <a:rPr lang="en-US" dirty="0"/>
              <a:t>Originally defined as an ‘event’ where an offender stops</a:t>
            </a:r>
          </a:p>
          <a:p>
            <a:pPr marL="171450" indent="-171450">
              <a:buFont typeface="Arial" panose="020B0604020202020204" pitchFamily="34" charset="0"/>
              <a:buChar char="•"/>
            </a:pPr>
            <a:r>
              <a:rPr lang="en-US" dirty="0"/>
              <a:t>However, has evolved over time – dual taxonomy</a:t>
            </a:r>
          </a:p>
          <a:p>
            <a:pPr marL="171450" indent="-171450">
              <a:buFont typeface="Arial" panose="020B0604020202020204" pitchFamily="34" charset="0"/>
              <a:buChar char="•"/>
            </a:pPr>
            <a:r>
              <a:rPr lang="en-US" dirty="0"/>
              <a:t>Instead of an event, it is a process of maintenance</a:t>
            </a:r>
            <a:endParaRPr lang="en-AU" dirty="0"/>
          </a:p>
        </p:txBody>
      </p:sp>
      <p:sp>
        <p:nvSpPr>
          <p:cNvPr id="4" name="Slide Number Placeholder 3">
            <a:extLst>
              <a:ext uri="{FF2B5EF4-FFF2-40B4-BE49-F238E27FC236}">
                <a16:creationId xmlns:a16="http://schemas.microsoft.com/office/drawing/2014/main" id="{408E64AA-CDEA-58A4-250F-8A6FC1D72032}"/>
              </a:ext>
            </a:extLst>
          </p:cNvPr>
          <p:cNvSpPr>
            <a:spLocks noGrp="1"/>
          </p:cNvSpPr>
          <p:nvPr>
            <p:ph type="sldNum" sz="quarter" idx="5"/>
          </p:nvPr>
        </p:nvSpPr>
        <p:spPr/>
        <p:txBody>
          <a:bodyPr/>
          <a:lstStyle/>
          <a:p>
            <a:fld id="{68C604BE-0F0D-D04A-8219-1C702BFC3B16}" type="slidenum">
              <a:rPr lang="en-AU" altLang="x-none" smtClean="0"/>
              <a:pPr/>
              <a:t>6</a:t>
            </a:fld>
            <a:endParaRPr lang="en-AU" altLang="x-none"/>
          </a:p>
        </p:txBody>
      </p:sp>
      <p:sp>
        <p:nvSpPr>
          <p:cNvPr id="5" name="Footer Placeholder 4">
            <a:extLst>
              <a:ext uri="{FF2B5EF4-FFF2-40B4-BE49-F238E27FC236}">
                <a16:creationId xmlns:a16="http://schemas.microsoft.com/office/drawing/2014/main" id="{52A0D411-F591-151C-4903-93607E3DB103}"/>
              </a:ext>
            </a:extLst>
          </p:cNvPr>
          <p:cNvSpPr>
            <a:spLocks noGrp="1"/>
          </p:cNvSpPr>
          <p:nvPr>
            <p:ph type="ftr" sz="quarter" idx="4"/>
          </p:nvPr>
        </p:nvSpPr>
        <p:spPr>
          <a:xfrm>
            <a:off x="0" y="8685213"/>
            <a:ext cx="2971800" cy="457200"/>
          </a:xfrm>
        </p:spPr>
        <p:txBody>
          <a:bodyPr/>
          <a:lstStyle/>
          <a:p>
            <a:endParaRPr lang="en-AU"/>
          </a:p>
        </p:txBody>
      </p:sp>
      <p:sp>
        <p:nvSpPr>
          <p:cNvPr id="6" name="Header Placeholder 5">
            <a:extLst>
              <a:ext uri="{FF2B5EF4-FFF2-40B4-BE49-F238E27FC236}">
                <a16:creationId xmlns:a16="http://schemas.microsoft.com/office/drawing/2014/main" id="{0F62D42B-DE50-4562-AC3C-AAC3A894DBF7}"/>
              </a:ext>
            </a:extLst>
          </p:cNvPr>
          <p:cNvSpPr>
            <a:spLocks noGrp="1"/>
          </p:cNvSpPr>
          <p:nvPr>
            <p:ph type="hdr" sz="quarter"/>
          </p:nvPr>
        </p:nvSpPr>
        <p:spPr>
          <a:xfrm>
            <a:off x="0" y="0"/>
            <a:ext cx="2971800" cy="457200"/>
          </a:xfrm>
        </p:spPr>
        <p:txBody>
          <a:bodyPr/>
          <a:lstStyle/>
          <a:p>
            <a:endParaRPr lang="en-AU"/>
          </a:p>
        </p:txBody>
      </p:sp>
    </p:spTree>
    <p:extLst>
      <p:ext uri="{BB962C8B-B14F-4D97-AF65-F5344CB8AC3E}">
        <p14:creationId xmlns:p14="http://schemas.microsoft.com/office/powerpoint/2010/main" val="17986028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51C866-F53E-79E9-1AF5-3881DC9A882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376F12A-5164-B7EC-FEBC-1EBA60D0339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8FF730E-E9FF-BCD3-3969-BA2A7429BA77}"/>
              </a:ext>
            </a:extLst>
          </p:cNvPr>
          <p:cNvSpPr>
            <a:spLocks noGrp="1"/>
          </p:cNvSpPr>
          <p:nvPr>
            <p:ph type="body" idx="1"/>
          </p:nvPr>
        </p:nvSpPr>
        <p:spPr/>
        <p:txBody>
          <a:bodyPr/>
          <a:lstStyle/>
          <a:p>
            <a:pPr marL="171450" indent="-171450">
              <a:buFont typeface="Arial" panose="020B0604020202020204" pitchFamily="34" charset="0"/>
              <a:buChar char="•"/>
            </a:pPr>
            <a:r>
              <a:rPr lang="en-US" dirty="0"/>
              <a:t>Desistance is broadly focused on the processes by which offenders…</a:t>
            </a:r>
          </a:p>
          <a:p>
            <a:pPr marL="171450" indent="-171450">
              <a:buFont typeface="Arial" panose="020B0604020202020204" pitchFamily="34" charset="0"/>
              <a:buChar char="•"/>
            </a:pPr>
            <a:r>
              <a:rPr lang="en-US" dirty="0"/>
              <a:t>Seen as fairly revolutionary to explore why people stop, as opposed to start or persist</a:t>
            </a:r>
          </a:p>
          <a:p>
            <a:pPr marL="171450" indent="-171450">
              <a:buFont typeface="Arial" panose="020B0604020202020204" pitchFamily="34" charset="0"/>
              <a:buChar char="•"/>
            </a:pPr>
            <a:r>
              <a:rPr lang="en-US" dirty="0"/>
              <a:t>Originally defined as an ‘event’ where an offender stops</a:t>
            </a:r>
          </a:p>
          <a:p>
            <a:pPr marL="171450" indent="-171450">
              <a:buFont typeface="Arial" panose="020B0604020202020204" pitchFamily="34" charset="0"/>
              <a:buChar char="•"/>
            </a:pPr>
            <a:r>
              <a:rPr lang="en-US" dirty="0"/>
              <a:t>However, has evolved over time – dual taxonomy</a:t>
            </a:r>
          </a:p>
          <a:p>
            <a:pPr marL="171450" indent="-171450">
              <a:buFont typeface="Arial" panose="020B0604020202020204" pitchFamily="34" charset="0"/>
              <a:buChar char="•"/>
            </a:pPr>
            <a:r>
              <a:rPr lang="en-US" dirty="0"/>
              <a:t>Instead of an event, it is a process of maintenance</a:t>
            </a:r>
            <a:endParaRPr lang="en-AU" dirty="0"/>
          </a:p>
        </p:txBody>
      </p:sp>
      <p:sp>
        <p:nvSpPr>
          <p:cNvPr id="4" name="Slide Number Placeholder 3">
            <a:extLst>
              <a:ext uri="{FF2B5EF4-FFF2-40B4-BE49-F238E27FC236}">
                <a16:creationId xmlns:a16="http://schemas.microsoft.com/office/drawing/2014/main" id="{B1EE10BC-AA47-5E2A-DBBD-F17C35C2EEC7}"/>
              </a:ext>
            </a:extLst>
          </p:cNvPr>
          <p:cNvSpPr>
            <a:spLocks noGrp="1"/>
          </p:cNvSpPr>
          <p:nvPr>
            <p:ph type="sldNum" sz="quarter" idx="5"/>
          </p:nvPr>
        </p:nvSpPr>
        <p:spPr/>
        <p:txBody>
          <a:bodyPr/>
          <a:lstStyle/>
          <a:p>
            <a:fld id="{68C604BE-0F0D-D04A-8219-1C702BFC3B16}" type="slidenum">
              <a:rPr lang="en-AU" altLang="x-none" smtClean="0"/>
              <a:pPr/>
              <a:t>7</a:t>
            </a:fld>
            <a:endParaRPr lang="en-AU" altLang="x-none"/>
          </a:p>
        </p:txBody>
      </p:sp>
      <p:sp>
        <p:nvSpPr>
          <p:cNvPr id="5" name="Footer Placeholder 4">
            <a:extLst>
              <a:ext uri="{FF2B5EF4-FFF2-40B4-BE49-F238E27FC236}">
                <a16:creationId xmlns:a16="http://schemas.microsoft.com/office/drawing/2014/main" id="{623A626A-B99C-6469-3DE4-DFAD7672F106}"/>
              </a:ext>
            </a:extLst>
          </p:cNvPr>
          <p:cNvSpPr>
            <a:spLocks noGrp="1"/>
          </p:cNvSpPr>
          <p:nvPr>
            <p:ph type="ftr" sz="quarter" idx="4"/>
          </p:nvPr>
        </p:nvSpPr>
        <p:spPr>
          <a:xfrm>
            <a:off x="0" y="8685213"/>
            <a:ext cx="2971800" cy="457200"/>
          </a:xfrm>
        </p:spPr>
        <p:txBody>
          <a:bodyPr/>
          <a:lstStyle/>
          <a:p>
            <a:endParaRPr lang="en-AU"/>
          </a:p>
        </p:txBody>
      </p:sp>
      <p:sp>
        <p:nvSpPr>
          <p:cNvPr id="6" name="Header Placeholder 5">
            <a:extLst>
              <a:ext uri="{FF2B5EF4-FFF2-40B4-BE49-F238E27FC236}">
                <a16:creationId xmlns:a16="http://schemas.microsoft.com/office/drawing/2014/main" id="{AD9D42AB-A771-A6AD-6B12-11D0FCB4B355}"/>
              </a:ext>
            </a:extLst>
          </p:cNvPr>
          <p:cNvSpPr>
            <a:spLocks noGrp="1"/>
          </p:cNvSpPr>
          <p:nvPr>
            <p:ph type="hdr" sz="quarter"/>
          </p:nvPr>
        </p:nvSpPr>
        <p:spPr>
          <a:xfrm>
            <a:off x="0" y="0"/>
            <a:ext cx="2971800" cy="457200"/>
          </a:xfrm>
        </p:spPr>
        <p:txBody>
          <a:bodyPr/>
          <a:lstStyle/>
          <a:p>
            <a:endParaRPr lang="en-AU"/>
          </a:p>
        </p:txBody>
      </p:sp>
    </p:spTree>
    <p:extLst>
      <p:ext uri="{BB962C8B-B14F-4D97-AF65-F5344CB8AC3E}">
        <p14:creationId xmlns:p14="http://schemas.microsoft.com/office/powerpoint/2010/main" val="2414674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36E143-2788-19E9-8142-C3C0F7B0D8D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DD2DCAE-0F19-B11E-16FB-4636446374E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BA17C04-511F-E53A-F0CB-B49B1556AE5A}"/>
              </a:ext>
            </a:extLst>
          </p:cNvPr>
          <p:cNvSpPr>
            <a:spLocks noGrp="1"/>
          </p:cNvSpPr>
          <p:nvPr>
            <p:ph type="body" idx="1"/>
          </p:nvPr>
        </p:nvSpPr>
        <p:spPr/>
        <p:txBody>
          <a:bodyPr/>
          <a:lstStyle/>
          <a:p>
            <a:pPr marL="171450" indent="-171450">
              <a:buFont typeface="Arial" panose="020B0604020202020204" pitchFamily="34" charset="0"/>
              <a:buChar char="•"/>
            </a:pPr>
            <a:r>
              <a:rPr lang="en-US" dirty="0"/>
              <a:t>Desistance is broadly focused on the processes by which offenders…</a:t>
            </a:r>
          </a:p>
          <a:p>
            <a:pPr marL="171450" indent="-171450">
              <a:buFont typeface="Arial" panose="020B0604020202020204" pitchFamily="34" charset="0"/>
              <a:buChar char="•"/>
            </a:pPr>
            <a:r>
              <a:rPr lang="en-US" dirty="0"/>
              <a:t>Seen as fairly revolutionary to explore why people stop, as opposed to start or persist</a:t>
            </a:r>
          </a:p>
          <a:p>
            <a:pPr marL="171450" indent="-171450">
              <a:buFont typeface="Arial" panose="020B0604020202020204" pitchFamily="34" charset="0"/>
              <a:buChar char="•"/>
            </a:pPr>
            <a:r>
              <a:rPr lang="en-US" dirty="0"/>
              <a:t>Originally defined as an ‘event’ where an offender stops</a:t>
            </a:r>
          </a:p>
          <a:p>
            <a:pPr marL="171450" indent="-171450">
              <a:buFont typeface="Arial" panose="020B0604020202020204" pitchFamily="34" charset="0"/>
              <a:buChar char="•"/>
            </a:pPr>
            <a:r>
              <a:rPr lang="en-US" dirty="0"/>
              <a:t>However, has evolved over time – dual taxonomy</a:t>
            </a:r>
          </a:p>
          <a:p>
            <a:pPr marL="171450" indent="-171450">
              <a:buFont typeface="Arial" panose="020B0604020202020204" pitchFamily="34" charset="0"/>
              <a:buChar char="•"/>
            </a:pPr>
            <a:r>
              <a:rPr lang="en-US" dirty="0"/>
              <a:t>Instead of an event, it is a process of maintenance</a:t>
            </a:r>
            <a:endParaRPr lang="en-AU" dirty="0"/>
          </a:p>
        </p:txBody>
      </p:sp>
      <p:sp>
        <p:nvSpPr>
          <p:cNvPr id="4" name="Slide Number Placeholder 3">
            <a:extLst>
              <a:ext uri="{FF2B5EF4-FFF2-40B4-BE49-F238E27FC236}">
                <a16:creationId xmlns:a16="http://schemas.microsoft.com/office/drawing/2014/main" id="{29433027-18E6-90B5-56D1-378B956AE9A1}"/>
              </a:ext>
            </a:extLst>
          </p:cNvPr>
          <p:cNvSpPr>
            <a:spLocks noGrp="1"/>
          </p:cNvSpPr>
          <p:nvPr>
            <p:ph type="sldNum" sz="quarter" idx="5"/>
          </p:nvPr>
        </p:nvSpPr>
        <p:spPr/>
        <p:txBody>
          <a:bodyPr/>
          <a:lstStyle/>
          <a:p>
            <a:fld id="{68C604BE-0F0D-D04A-8219-1C702BFC3B16}" type="slidenum">
              <a:rPr lang="en-AU" altLang="x-none" smtClean="0"/>
              <a:pPr/>
              <a:t>8</a:t>
            </a:fld>
            <a:endParaRPr lang="en-AU" altLang="x-none"/>
          </a:p>
        </p:txBody>
      </p:sp>
      <p:sp>
        <p:nvSpPr>
          <p:cNvPr id="5" name="Footer Placeholder 4">
            <a:extLst>
              <a:ext uri="{FF2B5EF4-FFF2-40B4-BE49-F238E27FC236}">
                <a16:creationId xmlns:a16="http://schemas.microsoft.com/office/drawing/2014/main" id="{B77F9993-1C2B-F925-4CC5-CBB380CA24BE}"/>
              </a:ext>
            </a:extLst>
          </p:cNvPr>
          <p:cNvSpPr>
            <a:spLocks noGrp="1"/>
          </p:cNvSpPr>
          <p:nvPr>
            <p:ph type="ftr" sz="quarter" idx="4"/>
          </p:nvPr>
        </p:nvSpPr>
        <p:spPr>
          <a:xfrm>
            <a:off x="0" y="8685213"/>
            <a:ext cx="2971800" cy="457200"/>
          </a:xfrm>
        </p:spPr>
        <p:txBody>
          <a:bodyPr/>
          <a:lstStyle/>
          <a:p>
            <a:endParaRPr lang="en-AU"/>
          </a:p>
        </p:txBody>
      </p:sp>
      <p:sp>
        <p:nvSpPr>
          <p:cNvPr id="6" name="Header Placeholder 5">
            <a:extLst>
              <a:ext uri="{FF2B5EF4-FFF2-40B4-BE49-F238E27FC236}">
                <a16:creationId xmlns:a16="http://schemas.microsoft.com/office/drawing/2014/main" id="{5F2C8D75-3DFC-3F12-F64D-29FF2309C54B}"/>
              </a:ext>
            </a:extLst>
          </p:cNvPr>
          <p:cNvSpPr>
            <a:spLocks noGrp="1"/>
          </p:cNvSpPr>
          <p:nvPr>
            <p:ph type="hdr" sz="quarter"/>
          </p:nvPr>
        </p:nvSpPr>
        <p:spPr>
          <a:xfrm>
            <a:off x="0" y="0"/>
            <a:ext cx="2971800" cy="457200"/>
          </a:xfrm>
        </p:spPr>
        <p:txBody>
          <a:bodyPr/>
          <a:lstStyle/>
          <a:p>
            <a:endParaRPr lang="en-AU"/>
          </a:p>
        </p:txBody>
      </p:sp>
    </p:spTree>
    <p:extLst>
      <p:ext uri="{BB962C8B-B14F-4D97-AF65-F5344CB8AC3E}">
        <p14:creationId xmlns:p14="http://schemas.microsoft.com/office/powerpoint/2010/main" val="22231859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59252A-BB8B-3323-4E23-F2C839F8359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EFD8C90-12C7-59FA-6231-621FFD8FAD0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73DDE80-8A44-1F62-7286-E137A5FA5FCB}"/>
              </a:ext>
            </a:extLst>
          </p:cNvPr>
          <p:cNvSpPr>
            <a:spLocks noGrp="1"/>
          </p:cNvSpPr>
          <p:nvPr>
            <p:ph type="body" idx="1"/>
          </p:nvPr>
        </p:nvSpPr>
        <p:spPr/>
        <p:txBody>
          <a:bodyPr/>
          <a:lstStyle/>
          <a:p>
            <a:pPr marL="171450" indent="-171450">
              <a:buFont typeface="Arial" panose="020B0604020202020204" pitchFamily="34" charset="0"/>
              <a:buChar char="•"/>
            </a:pPr>
            <a:r>
              <a:rPr lang="en-US" dirty="0"/>
              <a:t>Desistance is broadly focused on the processes by which offenders…</a:t>
            </a:r>
          </a:p>
          <a:p>
            <a:pPr marL="171450" indent="-171450">
              <a:buFont typeface="Arial" panose="020B0604020202020204" pitchFamily="34" charset="0"/>
              <a:buChar char="•"/>
            </a:pPr>
            <a:r>
              <a:rPr lang="en-US" dirty="0"/>
              <a:t>Seen as fairly revolutionary to explore why people stop, as opposed to start or persist</a:t>
            </a:r>
          </a:p>
          <a:p>
            <a:pPr marL="171450" indent="-171450">
              <a:buFont typeface="Arial" panose="020B0604020202020204" pitchFamily="34" charset="0"/>
              <a:buChar char="•"/>
            </a:pPr>
            <a:r>
              <a:rPr lang="en-US" dirty="0"/>
              <a:t>Originally defined as an ‘event’ where an offender stops</a:t>
            </a:r>
          </a:p>
          <a:p>
            <a:pPr marL="171450" indent="-171450">
              <a:buFont typeface="Arial" panose="020B0604020202020204" pitchFamily="34" charset="0"/>
              <a:buChar char="•"/>
            </a:pPr>
            <a:r>
              <a:rPr lang="en-US" dirty="0"/>
              <a:t>However, has evolved over time – dual taxonomy</a:t>
            </a:r>
          </a:p>
          <a:p>
            <a:pPr marL="171450" indent="-171450">
              <a:buFont typeface="Arial" panose="020B0604020202020204" pitchFamily="34" charset="0"/>
              <a:buChar char="•"/>
            </a:pPr>
            <a:r>
              <a:rPr lang="en-US" dirty="0"/>
              <a:t>Instead of an event, it is a process of maintenance</a:t>
            </a:r>
            <a:endParaRPr lang="en-AU" dirty="0"/>
          </a:p>
        </p:txBody>
      </p:sp>
      <p:sp>
        <p:nvSpPr>
          <p:cNvPr id="4" name="Slide Number Placeholder 3">
            <a:extLst>
              <a:ext uri="{FF2B5EF4-FFF2-40B4-BE49-F238E27FC236}">
                <a16:creationId xmlns:a16="http://schemas.microsoft.com/office/drawing/2014/main" id="{536404A6-504E-43D9-4570-382BE60BC80A}"/>
              </a:ext>
            </a:extLst>
          </p:cNvPr>
          <p:cNvSpPr>
            <a:spLocks noGrp="1"/>
          </p:cNvSpPr>
          <p:nvPr>
            <p:ph type="sldNum" sz="quarter" idx="5"/>
          </p:nvPr>
        </p:nvSpPr>
        <p:spPr/>
        <p:txBody>
          <a:bodyPr/>
          <a:lstStyle/>
          <a:p>
            <a:fld id="{68C604BE-0F0D-D04A-8219-1C702BFC3B16}" type="slidenum">
              <a:rPr lang="en-AU" altLang="x-none" smtClean="0"/>
              <a:pPr/>
              <a:t>9</a:t>
            </a:fld>
            <a:endParaRPr lang="en-AU" altLang="x-none"/>
          </a:p>
        </p:txBody>
      </p:sp>
      <p:sp>
        <p:nvSpPr>
          <p:cNvPr id="5" name="Footer Placeholder 4">
            <a:extLst>
              <a:ext uri="{FF2B5EF4-FFF2-40B4-BE49-F238E27FC236}">
                <a16:creationId xmlns:a16="http://schemas.microsoft.com/office/drawing/2014/main" id="{4FB2939B-511C-F7F7-6B19-63F0D2812473}"/>
              </a:ext>
            </a:extLst>
          </p:cNvPr>
          <p:cNvSpPr>
            <a:spLocks noGrp="1"/>
          </p:cNvSpPr>
          <p:nvPr>
            <p:ph type="ftr" sz="quarter" idx="4"/>
          </p:nvPr>
        </p:nvSpPr>
        <p:spPr>
          <a:xfrm>
            <a:off x="0" y="8685213"/>
            <a:ext cx="2971800" cy="457200"/>
          </a:xfrm>
        </p:spPr>
        <p:txBody>
          <a:bodyPr/>
          <a:lstStyle/>
          <a:p>
            <a:endParaRPr lang="en-AU"/>
          </a:p>
        </p:txBody>
      </p:sp>
      <p:sp>
        <p:nvSpPr>
          <p:cNvPr id="6" name="Header Placeholder 5">
            <a:extLst>
              <a:ext uri="{FF2B5EF4-FFF2-40B4-BE49-F238E27FC236}">
                <a16:creationId xmlns:a16="http://schemas.microsoft.com/office/drawing/2014/main" id="{49E786EE-6AD9-1976-C359-17D22EAEFAFA}"/>
              </a:ext>
            </a:extLst>
          </p:cNvPr>
          <p:cNvSpPr>
            <a:spLocks noGrp="1"/>
          </p:cNvSpPr>
          <p:nvPr>
            <p:ph type="hdr" sz="quarter"/>
          </p:nvPr>
        </p:nvSpPr>
        <p:spPr>
          <a:xfrm>
            <a:off x="0" y="0"/>
            <a:ext cx="2971800" cy="457200"/>
          </a:xfrm>
        </p:spPr>
        <p:txBody>
          <a:bodyPr/>
          <a:lstStyle/>
          <a:p>
            <a:endParaRPr lang="en-AU"/>
          </a:p>
        </p:txBody>
      </p:sp>
    </p:spTree>
    <p:extLst>
      <p:ext uri="{BB962C8B-B14F-4D97-AF65-F5344CB8AC3E}">
        <p14:creationId xmlns:p14="http://schemas.microsoft.com/office/powerpoint/2010/main" val="25682160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AC390C-37CE-A720-3E2E-717602B5D98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7D3FD48-15A8-7831-3A12-60E2A0C754D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85BF8C3-7100-F9F7-BF16-E1D35776FCE7}"/>
              </a:ext>
            </a:extLst>
          </p:cNvPr>
          <p:cNvSpPr>
            <a:spLocks noGrp="1"/>
          </p:cNvSpPr>
          <p:nvPr>
            <p:ph type="body" idx="1"/>
          </p:nvPr>
        </p:nvSpPr>
        <p:spPr/>
        <p:txBody>
          <a:bodyPr/>
          <a:lstStyle/>
          <a:p>
            <a:pPr marL="171450" indent="-171450">
              <a:buFont typeface="Arial" panose="020B0604020202020204" pitchFamily="34" charset="0"/>
              <a:buChar char="•"/>
            </a:pPr>
            <a:r>
              <a:rPr lang="en-US" dirty="0"/>
              <a:t>Desistance is broadly focused on the processes by which offenders…</a:t>
            </a:r>
          </a:p>
          <a:p>
            <a:pPr marL="171450" indent="-171450">
              <a:buFont typeface="Arial" panose="020B0604020202020204" pitchFamily="34" charset="0"/>
              <a:buChar char="•"/>
            </a:pPr>
            <a:r>
              <a:rPr lang="en-US" dirty="0"/>
              <a:t>Seen as fairly revolutionary to explore why people stop, as opposed to start or persist</a:t>
            </a:r>
          </a:p>
          <a:p>
            <a:pPr marL="171450" indent="-171450">
              <a:buFont typeface="Arial" panose="020B0604020202020204" pitchFamily="34" charset="0"/>
              <a:buChar char="•"/>
            </a:pPr>
            <a:r>
              <a:rPr lang="en-US" dirty="0"/>
              <a:t>Originally defined as an ‘event’ where an offender stops</a:t>
            </a:r>
          </a:p>
          <a:p>
            <a:pPr marL="171450" indent="-171450">
              <a:buFont typeface="Arial" panose="020B0604020202020204" pitchFamily="34" charset="0"/>
              <a:buChar char="•"/>
            </a:pPr>
            <a:r>
              <a:rPr lang="en-US" dirty="0"/>
              <a:t>However, has evolved over time – dual taxonomy</a:t>
            </a:r>
          </a:p>
          <a:p>
            <a:pPr marL="171450" indent="-171450">
              <a:buFont typeface="Arial" panose="020B0604020202020204" pitchFamily="34" charset="0"/>
              <a:buChar char="•"/>
            </a:pPr>
            <a:r>
              <a:rPr lang="en-US" dirty="0"/>
              <a:t>Instead of an event, it is a process of maintenance</a:t>
            </a:r>
            <a:endParaRPr lang="en-AU" dirty="0"/>
          </a:p>
        </p:txBody>
      </p:sp>
      <p:sp>
        <p:nvSpPr>
          <p:cNvPr id="4" name="Slide Number Placeholder 3">
            <a:extLst>
              <a:ext uri="{FF2B5EF4-FFF2-40B4-BE49-F238E27FC236}">
                <a16:creationId xmlns:a16="http://schemas.microsoft.com/office/drawing/2014/main" id="{4919E789-98D6-4A82-898E-60341B9C023F}"/>
              </a:ext>
            </a:extLst>
          </p:cNvPr>
          <p:cNvSpPr>
            <a:spLocks noGrp="1"/>
          </p:cNvSpPr>
          <p:nvPr>
            <p:ph type="sldNum" sz="quarter" idx="5"/>
          </p:nvPr>
        </p:nvSpPr>
        <p:spPr/>
        <p:txBody>
          <a:bodyPr/>
          <a:lstStyle/>
          <a:p>
            <a:fld id="{68C604BE-0F0D-D04A-8219-1C702BFC3B16}" type="slidenum">
              <a:rPr lang="en-AU" altLang="x-none" smtClean="0"/>
              <a:pPr/>
              <a:t>10</a:t>
            </a:fld>
            <a:endParaRPr lang="en-AU" altLang="x-none"/>
          </a:p>
        </p:txBody>
      </p:sp>
      <p:sp>
        <p:nvSpPr>
          <p:cNvPr id="5" name="Footer Placeholder 4">
            <a:extLst>
              <a:ext uri="{FF2B5EF4-FFF2-40B4-BE49-F238E27FC236}">
                <a16:creationId xmlns:a16="http://schemas.microsoft.com/office/drawing/2014/main" id="{23132D93-3963-9A20-5CDF-609C59843FEC}"/>
              </a:ext>
            </a:extLst>
          </p:cNvPr>
          <p:cNvSpPr>
            <a:spLocks noGrp="1"/>
          </p:cNvSpPr>
          <p:nvPr>
            <p:ph type="ftr" sz="quarter" idx="4"/>
          </p:nvPr>
        </p:nvSpPr>
        <p:spPr>
          <a:xfrm>
            <a:off x="0" y="8685213"/>
            <a:ext cx="2971800" cy="457200"/>
          </a:xfrm>
        </p:spPr>
        <p:txBody>
          <a:bodyPr/>
          <a:lstStyle/>
          <a:p>
            <a:endParaRPr lang="en-AU"/>
          </a:p>
        </p:txBody>
      </p:sp>
      <p:sp>
        <p:nvSpPr>
          <p:cNvPr id="6" name="Header Placeholder 5">
            <a:extLst>
              <a:ext uri="{FF2B5EF4-FFF2-40B4-BE49-F238E27FC236}">
                <a16:creationId xmlns:a16="http://schemas.microsoft.com/office/drawing/2014/main" id="{7ABB2D83-CBEB-95C8-8A45-EF3DF2251FC5}"/>
              </a:ext>
            </a:extLst>
          </p:cNvPr>
          <p:cNvSpPr>
            <a:spLocks noGrp="1"/>
          </p:cNvSpPr>
          <p:nvPr>
            <p:ph type="hdr" sz="quarter"/>
          </p:nvPr>
        </p:nvSpPr>
        <p:spPr>
          <a:xfrm>
            <a:off x="0" y="0"/>
            <a:ext cx="2971800" cy="457200"/>
          </a:xfrm>
        </p:spPr>
        <p:txBody>
          <a:bodyPr/>
          <a:lstStyle/>
          <a:p>
            <a:endParaRPr lang="en-AU"/>
          </a:p>
        </p:txBody>
      </p:sp>
    </p:spTree>
    <p:extLst>
      <p:ext uri="{BB962C8B-B14F-4D97-AF65-F5344CB8AC3E}">
        <p14:creationId xmlns:p14="http://schemas.microsoft.com/office/powerpoint/2010/main" val="31071557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D05DA7-3C17-56F4-375B-04292B1B501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398DBA4-4462-8511-9610-D54FEC7632E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4A98885-381E-0283-714A-16A45B271087}"/>
              </a:ext>
            </a:extLst>
          </p:cNvPr>
          <p:cNvSpPr>
            <a:spLocks noGrp="1"/>
          </p:cNvSpPr>
          <p:nvPr>
            <p:ph type="body" idx="1"/>
          </p:nvPr>
        </p:nvSpPr>
        <p:spPr/>
        <p:txBody>
          <a:bodyPr/>
          <a:lstStyle/>
          <a:p>
            <a:pPr marL="171450" indent="-171450">
              <a:buFont typeface="Arial" panose="020B0604020202020204" pitchFamily="34" charset="0"/>
              <a:buChar char="•"/>
            </a:pPr>
            <a:r>
              <a:rPr lang="en-US" dirty="0"/>
              <a:t>Desistance is broadly focused on the processes by which offenders…</a:t>
            </a:r>
          </a:p>
          <a:p>
            <a:pPr marL="171450" indent="-171450">
              <a:buFont typeface="Arial" panose="020B0604020202020204" pitchFamily="34" charset="0"/>
              <a:buChar char="•"/>
            </a:pPr>
            <a:r>
              <a:rPr lang="en-US" dirty="0"/>
              <a:t>Seen as fairly revolutionary to explore why people stop, as opposed to start or persist</a:t>
            </a:r>
          </a:p>
          <a:p>
            <a:pPr marL="171450" indent="-171450">
              <a:buFont typeface="Arial" panose="020B0604020202020204" pitchFamily="34" charset="0"/>
              <a:buChar char="•"/>
            </a:pPr>
            <a:r>
              <a:rPr lang="en-US" dirty="0"/>
              <a:t>Originally defined as an ‘event’ where an offender stops</a:t>
            </a:r>
          </a:p>
          <a:p>
            <a:pPr marL="171450" indent="-171450">
              <a:buFont typeface="Arial" panose="020B0604020202020204" pitchFamily="34" charset="0"/>
              <a:buChar char="•"/>
            </a:pPr>
            <a:r>
              <a:rPr lang="en-US" dirty="0"/>
              <a:t>However, has evolved over time – dual taxonomy</a:t>
            </a:r>
          </a:p>
          <a:p>
            <a:pPr marL="171450" indent="-171450">
              <a:buFont typeface="Arial" panose="020B0604020202020204" pitchFamily="34" charset="0"/>
              <a:buChar char="•"/>
            </a:pPr>
            <a:r>
              <a:rPr lang="en-US" dirty="0"/>
              <a:t>Instead of an event, it is a process of maintenance</a:t>
            </a:r>
            <a:endParaRPr lang="en-AU" dirty="0"/>
          </a:p>
        </p:txBody>
      </p:sp>
      <p:sp>
        <p:nvSpPr>
          <p:cNvPr id="4" name="Slide Number Placeholder 3">
            <a:extLst>
              <a:ext uri="{FF2B5EF4-FFF2-40B4-BE49-F238E27FC236}">
                <a16:creationId xmlns:a16="http://schemas.microsoft.com/office/drawing/2014/main" id="{B7BE6975-5871-50F7-C322-FBA6889DE190}"/>
              </a:ext>
            </a:extLst>
          </p:cNvPr>
          <p:cNvSpPr>
            <a:spLocks noGrp="1"/>
          </p:cNvSpPr>
          <p:nvPr>
            <p:ph type="sldNum" sz="quarter" idx="5"/>
          </p:nvPr>
        </p:nvSpPr>
        <p:spPr/>
        <p:txBody>
          <a:bodyPr/>
          <a:lstStyle/>
          <a:p>
            <a:fld id="{68C604BE-0F0D-D04A-8219-1C702BFC3B16}" type="slidenum">
              <a:rPr lang="en-AU" altLang="x-none" smtClean="0"/>
              <a:pPr/>
              <a:t>11</a:t>
            </a:fld>
            <a:endParaRPr lang="en-AU" altLang="x-none"/>
          </a:p>
        </p:txBody>
      </p:sp>
      <p:sp>
        <p:nvSpPr>
          <p:cNvPr id="5" name="Footer Placeholder 4">
            <a:extLst>
              <a:ext uri="{FF2B5EF4-FFF2-40B4-BE49-F238E27FC236}">
                <a16:creationId xmlns:a16="http://schemas.microsoft.com/office/drawing/2014/main" id="{366BA6EA-9D27-65A1-C6A3-33D18AE70F33}"/>
              </a:ext>
            </a:extLst>
          </p:cNvPr>
          <p:cNvSpPr>
            <a:spLocks noGrp="1"/>
          </p:cNvSpPr>
          <p:nvPr>
            <p:ph type="ftr" sz="quarter" idx="4"/>
          </p:nvPr>
        </p:nvSpPr>
        <p:spPr>
          <a:xfrm>
            <a:off x="0" y="8685213"/>
            <a:ext cx="2971800" cy="457200"/>
          </a:xfrm>
        </p:spPr>
        <p:txBody>
          <a:bodyPr/>
          <a:lstStyle/>
          <a:p>
            <a:endParaRPr lang="en-AU"/>
          </a:p>
        </p:txBody>
      </p:sp>
      <p:sp>
        <p:nvSpPr>
          <p:cNvPr id="6" name="Header Placeholder 5">
            <a:extLst>
              <a:ext uri="{FF2B5EF4-FFF2-40B4-BE49-F238E27FC236}">
                <a16:creationId xmlns:a16="http://schemas.microsoft.com/office/drawing/2014/main" id="{FA067B14-2EF7-B6DE-54D8-8DC8F677BE5A}"/>
              </a:ext>
            </a:extLst>
          </p:cNvPr>
          <p:cNvSpPr>
            <a:spLocks noGrp="1"/>
          </p:cNvSpPr>
          <p:nvPr>
            <p:ph type="hdr" sz="quarter"/>
          </p:nvPr>
        </p:nvSpPr>
        <p:spPr>
          <a:xfrm>
            <a:off x="0" y="0"/>
            <a:ext cx="2971800" cy="457200"/>
          </a:xfrm>
        </p:spPr>
        <p:txBody>
          <a:bodyPr/>
          <a:lstStyle/>
          <a:p>
            <a:endParaRPr lang="en-AU"/>
          </a:p>
        </p:txBody>
      </p:sp>
    </p:spTree>
    <p:extLst>
      <p:ext uri="{BB962C8B-B14F-4D97-AF65-F5344CB8AC3E}">
        <p14:creationId xmlns:p14="http://schemas.microsoft.com/office/powerpoint/2010/main" val="3649328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4B2E90-6EDC-E049-FE3D-02CAF44B014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9B249A3-70B0-A56D-432E-7BC137FE88A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97116A5-4722-01D8-6C32-3D65AC03B1CB}"/>
              </a:ext>
            </a:extLst>
          </p:cNvPr>
          <p:cNvSpPr>
            <a:spLocks noGrp="1"/>
          </p:cNvSpPr>
          <p:nvPr>
            <p:ph type="body" idx="1"/>
          </p:nvPr>
        </p:nvSpPr>
        <p:spPr/>
        <p:txBody>
          <a:bodyPr/>
          <a:lstStyle/>
          <a:p>
            <a:pPr marL="171450" indent="-171450">
              <a:buFont typeface="Arial" panose="020B0604020202020204" pitchFamily="34" charset="0"/>
              <a:buChar char="•"/>
            </a:pPr>
            <a:r>
              <a:rPr lang="en-US" dirty="0"/>
              <a:t>Desistance is broadly focused on the processes by which offenders…</a:t>
            </a:r>
          </a:p>
          <a:p>
            <a:pPr marL="171450" indent="-171450">
              <a:buFont typeface="Arial" panose="020B0604020202020204" pitchFamily="34" charset="0"/>
              <a:buChar char="•"/>
            </a:pPr>
            <a:r>
              <a:rPr lang="en-US" dirty="0"/>
              <a:t>Seen as fairly revolutionary to explore why people stop, as opposed to start or persist</a:t>
            </a:r>
          </a:p>
          <a:p>
            <a:pPr marL="171450" indent="-171450">
              <a:buFont typeface="Arial" panose="020B0604020202020204" pitchFamily="34" charset="0"/>
              <a:buChar char="•"/>
            </a:pPr>
            <a:r>
              <a:rPr lang="en-US" dirty="0"/>
              <a:t>Originally defined as an ‘event’ where an offender stops</a:t>
            </a:r>
          </a:p>
          <a:p>
            <a:pPr marL="171450" indent="-171450">
              <a:buFont typeface="Arial" panose="020B0604020202020204" pitchFamily="34" charset="0"/>
              <a:buChar char="•"/>
            </a:pPr>
            <a:r>
              <a:rPr lang="en-US" dirty="0"/>
              <a:t>However, has evolved over time – dual taxonomy</a:t>
            </a:r>
          </a:p>
          <a:p>
            <a:pPr marL="171450" indent="-171450">
              <a:buFont typeface="Arial" panose="020B0604020202020204" pitchFamily="34" charset="0"/>
              <a:buChar char="•"/>
            </a:pPr>
            <a:r>
              <a:rPr lang="en-US" dirty="0"/>
              <a:t>Instead of an event, it is a process of maintenance</a:t>
            </a:r>
            <a:endParaRPr lang="en-AU" dirty="0"/>
          </a:p>
        </p:txBody>
      </p:sp>
      <p:sp>
        <p:nvSpPr>
          <p:cNvPr id="4" name="Slide Number Placeholder 3">
            <a:extLst>
              <a:ext uri="{FF2B5EF4-FFF2-40B4-BE49-F238E27FC236}">
                <a16:creationId xmlns:a16="http://schemas.microsoft.com/office/drawing/2014/main" id="{073C4B5C-E935-311F-5273-E88079D93935}"/>
              </a:ext>
            </a:extLst>
          </p:cNvPr>
          <p:cNvSpPr>
            <a:spLocks noGrp="1"/>
          </p:cNvSpPr>
          <p:nvPr>
            <p:ph type="sldNum" sz="quarter" idx="5"/>
          </p:nvPr>
        </p:nvSpPr>
        <p:spPr/>
        <p:txBody>
          <a:bodyPr/>
          <a:lstStyle/>
          <a:p>
            <a:fld id="{68C604BE-0F0D-D04A-8219-1C702BFC3B16}" type="slidenum">
              <a:rPr lang="en-AU" altLang="x-none" smtClean="0"/>
              <a:pPr/>
              <a:t>12</a:t>
            </a:fld>
            <a:endParaRPr lang="en-AU" altLang="x-none"/>
          </a:p>
        </p:txBody>
      </p:sp>
      <p:sp>
        <p:nvSpPr>
          <p:cNvPr id="5" name="Footer Placeholder 4">
            <a:extLst>
              <a:ext uri="{FF2B5EF4-FFF2-40B4-BE49-F238E27FC236}">
                <a16:creationId xmlns:a16="http://schemas.microsoft.com/office/drawing/2014/main" id="{8B128138-58BF-2E2F-1165-4DA0795761CA}"/>
              </a:ext>
            </a:extLst>
          </p:cNvPr>
          <p:cNvSpPr>
            <a:spLocks noGrp="1"/>
          </p:cNvSpPr>
          <p:nvPr>
            <p:ph type="ftr" sz="quarter" idx="4"/>
          </p:nvPr>
        </p:nvSpPr>
        <p:spPr>
          <a:xfrm>
            <a:off x="0" y="8685213"/>
            <a:ext cx="2971800" cy="457200"/>
          </a:xfrm>
        </p:spPr>
        <p:txBody>
          <a:bodyPr/>
          <a:lstStyle/>
          <a:p>
            <a:endParaRPr lang="en-AU"/>
          </a:p>
        </p:txBody>
      </p:sp>
      <p:sp>
        <p:nvSpPr>
          <p:cNvPr id="6" name="Header Placeholder 5">
            <a:extLst>
              <a:ext uri="{FF2B5EF4-FFF2-40B4-BE49-F238E27FC236}">
                <a16:creationId xmlns:a16="http://schemas.microsoft.com/office/drawing/2014/main" id="{0D5212AE-1DB0-2BCD-D1FB-3C2EF4074865}"/>
              </a:ext>
            </a:extLst>
          </p:cNvPr>
          <p:cNvSpPr>
            <a:spLocks noGrp="1"/>
          </p:cNvSpPr>
          <p:nvPr>
            <p:ph type="hdr" sz="quarter"/>
          </p:nvPr>
        </p:nvSpPr>
        <p:spPr>
          <a:xfrm>
            <a:off x="0" y="0"/>
            <a:ext cx="2971800" cy="457200"/>
          </a:xfrm>
        </p:spPr>
        <p:txBody>
          <a:bodyPr/>
          <a:lstStyle/>
          <a:p>
            <a:endParaRPr lang="en-AU"/>
          </a:p>
        </p:txBody>
      </p:sp>
    </p:spTree>
    <p:extLst>
      <p:ext uri="{BB962C8B-B14F-4D97-AF65-F5344CB8AC3E}">
        <p14:creationId xmlns:p14="http://schemas.microsoft.com/office/powerpoint/2010/main" val="8434092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_1">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3A6D05FB-9E00-4E05-8A11-8AC6AA5F17EF}"/>
              </a:ext>
            </a:extLst>
          </p:cNvPr>
          <p:cNvSpPr>
            <a:spLocks noGrp="1"/>
          </p:cNvSpPr>
          <p:nvPr>
            <p:ph type="body" sz="quarter" idx="13"/>
          </p:nvPr>
        </p:nvSpPr>
        <p:spPr>
          <a:xfrm>
            <a:off x="425450" y="373063"/>
            <a:ext cx="6120000" cy="3960000"/>
          </a:xfrm>
        </p:spPr>
        <p:txBody>
          <a:bodyPr/>
          <a:lstStyle>
            <a:lvl1pPr>
              <a:lnSpc>
                <a:spcPct val="80000"/>
              </a:lnSpc>
              <a:spcBef>
                <a:spcPts val="0"/>
              </a:spcBef>
              <a:spcAft>
                <a:spcPts val="2835"/>
              </a:spcAft>
              <a:defRPr sz="6400" cap="all" baseline="0"/>
            </a:lvl1pPr>
            <a:lvl2pPr>
              <a:defRPr sz="1800">
                <a:solidFill>
                  <a:schemeClr val="accent1"/>
                </a:solidFill>
              </a:defRPr>
            </a:lvl2pPr>
          </a:lstStyle>
          <a:p>
            <a:pPr lvl="0"/>
            <a:r>
              <a:rPr lang="en-US"/>
              <a:t>Edit Master text styles</a:t>
            </a:r>
          </a:p>
          <a:p>
            <a:pPr lvl="1"/>
            <a:r>
              <a:rPr lang="en-US"/>
              <a:t>Second level</a:t>
            </a:r>
          </a:p>
        </p:txBody>
      </p:sp>
      <p:pic>
        <p:nvPicPr>
          <p:cNvPr id="11" name="Picture 10">
            <a:extLst>
              <a:ext uri="{FF2B5EF4-FFF2-40B4-BE49-F238E27FC236}">
                <a16:creationId xmlns:a16="http://schemas.microsoft.com/office/drawing/2014/main" id="{2ED46DD6-3FEF-4E8E-852D-6AB87C9AEE6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980400" y="0"/>
            <a:ext cx="1736846" cy="5143500"/>
          </a:xfrm>
          <a:prstGeom prst="rect">
            <a:avLst/>
          </a:prstGeom>
        </p:spPr>
      </p:pic>
      <p:sp>
        <p:nvSpPr>
          <p:cNvPr id="4" name="Footer Placeholder 4">
            <a:extLst>
              <a:ext uri="{FF2B5EF4-FFF2-40B4-BE49-F238E27FC236}">
                <a16:creationId xmlns:a16="http://schemas.microsoft.com/office/drawing/2014/main" id="{F21003A7-996F-2041-9CFA-9950B9616914}"/>
              </a:ext>
            </a:extLst>
          </p:cNvPr>
          <p:cNvSpPr txBox="1">
            <a:spLocks/>
          </p:cNvSpPr>
          <p:nvPr userDrawn="1"/>
        </p:nvSpPr>
        <p:spPr>
          <a:xfrm rot="16200000">
            <a:off x="8299386" y="738762"/>
            <a:ext cx="1471979" cy="217250"/>
          </a:xfrm>
          <a:prstGeom prst="rect">
            <a:avLst/>
          </a:prstGeom>
        </p:spPr>
        <p:txBody>
          <a:bodyPr vert="horz" lIns="0" tIns="0" rIns="0" bIns="0" rtlCol="0" anchor="t"/>
          <a:lstStyle>
            <a:defPPr>
              <a:defRPr lang="en-US"/>
            </a:defPPr>
            <a:lvl1pPr marL="0" algn="l" defTabSz="457200" rtl="0" eaLnBrk="1" latinLnBrk="0" hangingPunct="1">
              <a:defRPr sz="600" kern="1200" cap="all" baseline="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spcBef>
                <a:spcPts val="200"/>
              </a:spcBef>
            </a:pPr>
            <a:r>
              <a:rPr lang="en-US" sz="400" dirty="0">
                <a:solidFill>
                  <a:schemeClr val="tx1">
                    <a:lumMod val="75000"/>
                  </a:schemeClr>
                </a:solidFill>
                <a:effectLst/>
                <a:latin typeface="Public Sans Light" pitchFamily="2" charset="77"/>
                <a:ea typeface="Times New Roman" panose="02020603050405020304" pitchFamily="18" charset="0"/>
                <a:cs typeface="Times New Roman" panose="02020603050405020304" pitchFamily="18" charset="0"/>
              </a:rPr>
              <a:t>TEQSA Provider ID: PRV12002 (Australian University)</a:t>
            </a:r>
            <a:r>
              <a:rPr lang="en-AU" sz="400" dirty="0">
                <a:solidFill>
                  <a:schemeClr val="tx1">
                    <a:lumMod val="75000"/>
                  </a:schemeClr>
                </a:solidFill>
                <a:effectLst/>
                <a:latin typeface="Public Sans Light" pitchFamily="2" charset="77"/>
                <a:ea typeface="Times New Roman" panose="02020603050405020304" pitchFamily="18" charset="0"/>
                <a:cs typeface="Times New Roman" panose="02020603050405020304" pitchFamily="18" charset="0"/>
              </a:rPr>
              <a:t>  </a:t>
            </a:r>
            <a:r>
              <a:rPr lang="en-US" sz="400" dirty="0">
                <a:solidFill>
                  <a:schemeClr val="tx1">
                    <a:lumMod val="75000"/>
                  </a:schemeClr>
                </a:solidFill>
                <a:effectLst/>
                <a:latin typeface="Public Sans Light" pitchFamily="2" charset="77"/>
                <a:ea typeface="Times New Roman" panose="02020603050405020304" pitchFamily="18" charset="0"/>
                <a:cs typeface="Times New Roman" panose="02020603050405020304" pitchFamily="18" charset="0"/>
              </a:rPr>
              <a:t>CRICOS Provider Code: 00120C</a:t>
            </a:r>
            <a:endParaRPr lang="en-AU" sz="400" dirty="0">
              <a:solidFill>
                <a:schemeClr val="tx1">
                  <a:lumMod val="75000"/>
                </a:schemeClr>
              </a:solidFill>
              <a:effectLst/>
              <a:latin typeface="Public Sans Light" pitchFamily="2" charset="77"/>
              <a:ea typeface="Public Sans Light" pitchFamily="2" charset="77"/>
              <a:cs typeface="Times New Roman" panose="02020603050405020304" pitchFamily="18" charset="0"/>
            </a:endParaRPr>
          </a:p>
        </p:txBody>
      </p:sp>
    </p:spTree>
    <p:extLst>
      <p:ext uri="{BB962C8B-B14F-4D97-AF65-F5344CB8AC3E}">
        <p14:creationId xmlns:p14="http://schemas.microsoft.com/office/powerpoint/2010/main" val="3568565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hort copy">
    <p:spTree>
      <p:nvGrpSpPr>
        <p:cNvPr id="1" name=""/>
        <p:cNvGrpSpPr/>
        <p:nvPr/>
      </p:nvGrpSpPr>
      <p:grpSpPr>
        <a:xfrm>
          <a:off x="0" y="0"/>
          <a:ext cx="0" cy="0"/>
          <a:chOff x="0" y="0"/>
          <a:chExt cx="0" cy="0"/>
        </a:xfrm>
      </p:grpSpPr>
      <p:sp>
        <p:nvSpPr>
          <p:cNvPr id="3" name="Content Placeholder 2"/>
          <p:cNvSpPr>
            <a:spLocks noGrp="1"/>
          </p:cNvSpPr>
          <p:nvPr>
            <p:ph idx="1"/>
          </p:nvPr>
        </p:nvSpPr>
        <p:spPr>
          <a:xfrm>
            <a:off x="3132000" y="324000"/>
            <a:ext cx="5652000" cy="4176000"/>
          </a:xfrm>
        </p:spPr>
        <p:txBody>
          <a:bodyPr numCol="1" spcCol="180000">
            <a:noAutofit/>
          </a:bodyPr>
          <a:lstStyle>
            <a:lvl1pPr>
              <a:defRPr sz="1400">
                <a:solidFill>
                  <a:schemeClr val="accent1"/>
                </a:solidFill>
                <a:latin typeface="+mj-lt"/>
              </a:defRPr>
            </a:lvl1pPr>
            <a:lvl2pPr>
              <a:defRPr sz="1100"/>
            </a:lvl2pPr>
            <a:lvl3pPr marL="90000" indent="-90000">
              <a:defRPr sz="1100"/>
            </a:lvl3pPr>
            <a:lvl4pPr marL="180000" indent="-90000">
              <a:defRPr sz="1100"/>
            </a:lvl4pPr>
            <a:lvl5pPr marL="270000" indent="-90000">
              <a:defRPr sz="11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a:t>ANU SCHOOL OF LAW  |   PRESENTATION NAME GOES HERE</a:t>
            </a:r>
            <a:endParaRPr lang="en-AU"/>
          </a:p>
        </p:txBody>
      </p:sp>
      <p:sp>
        <p:nvSpPr>
          <p:cNvPr id="6" name="Slide Number Placeholder 5"/>
          <p:cNvSpPr>
            <a:spLocks noGrp="1"/>
          </p:cNvSpPr>
          <p:nvPr>
            <p:ph type="sldNum" sz="quarter" idx="12"/>
          </p:nvPr>
        </p:nvSpPr>
        <p:spPr/>
        <p:txBody>
          <a:bodyPr/>
          <a:lstStyle>
            <a:lvl1pPr algn="l">
              <a:defRPr/>
            </a:lvl1pPr>
          </a:lstStyle>
          <a:p>
            <a:fld id="{10A01DC5-1685-4615-8240-15192985C6A2}" type="slidenum">
              <a:rPr lang="en-AU" smtClean="0"/>
              <a:pPr/>
              <a:t>‹#›</a:t>
            </a:fld>
            <a:endParaRPr lang="en-AU"/>
          </a:p>
        </p:txBody>
      </p:sp>
      <p:sp>
        <p:nvSpPr>
          <p:cNvPr id="7" name="Date Placeholder 10">
            <a:extLst>
              <a:ext uri="{FF2B5EF4-FFF2-40B4-BE49-F238E27FC236}">
                <a16:creationId xmlns:a16="http://schemas.microsoft.com/office/drawing/2014/main" id="{72E4F78E-88AE-49DC-94D5-AD2C60619063}"/>
              </a:ext>
            </a:extLst>
          </p:cNvPr>
          <p:cNvSpPr>
            <a:spLocks noGrp="1"/>
          </p:cNvSpPr>
          <p:nvPr>
            <p:ph type="dt" sz="half" idx="2"/>
          </p:nvPr>
        </p:nvSpPr>
        <p:spPr>
          <a:xfrm>
            <a:off x="6573177" y="4914000"/>
            <a:ext cx="720000" cy="108000"/>
          </a:xfrm>
          <a:prstGeom prst="rect">
            <a:avLst/>
          </a:prstGeom>
        </p:spPr>
        <p:txBody>
          <a:bodyPr vert="horz" lIns="0" tIns="0" rIns="0" bIns="0" rtlCol="0" anchor="ctr"/>
          <a:lstStyle>
            <a:lvl1pPr algn="l">
              <a:defRPr sz="600" cap="all" baseline="0">
                <a:solidFill>
                  <a:schemeClr val="tx1"/>
                </a:solidFill>
              </a:defRPr>
            </a:lvl1pPr>
          </a:lstStyle>
          <a:p>
            <a:r>
              <a:rPr lang="en-AU"/>
              <a:t>DD MMM YY</a:t>
            </a:r>
            <a:endParaRPr lang="en-AU" dirty="0"/>
          </a:p>
        </p:txBody>
      </p:sp>
      <p:sp>
        <p:nvSpPr>
          <p:cNvPr id="8" name="Text Placeholder 7">
            <a:extLst>
              <a:ext uri="{FF2B5EF4-FFF2-40B4-BE49-F238E27FC236}">
                <a16:creationId xmlns:a16="http://schemas.microsoft.com/office/drawing/2014/main" id="{D931932D-C811-4ADE-9CBC-C6F97F4734F5}"/>
              </a:ext>
            </a:extLst>
          </p:cNvPr>
          <p:cNvSpPr>
            <a:spLocks noGrp="1"/>
          </p:cNvSpPr>
          <p:nvPr>
            <p:ph type="body" sz="quarter" idx="13"/>
          </p:nvPr>
        </p:nvSpPr>
        <p:spPr>
          <a:xfrm>
            <a:off x="324000" y="324000"/>
            <a:ext cx="2520000" cy="3006725"/>
          </a:xfrm>
        </p:spPr>
        <p:txBody>
          <a:bodyPr/>
          <a:lstStyle>
            <a:lvl1pPr>
              <a:lnSpc>
                <a:spcPct val="80000"/>
              </a:lnSpc>
              <a:spcBef>
                <a:spcPts val="0"/>
              </a:spcBef>
              <a:spcAft>
                <a:spcPts val="1800"/>
              </a:spcAft>
              <a:defRPr sz="3600"/>
            </a:lvl1pPr>
            <a:lvl2pPr>
              <a:defRPr sz="1800">
                <a:solidFill>
                  <a:schemeClr val="tx1"/>
                </a:solidFill>
              </a:defRPr>
            </a:lvl2pPr>
            <a:lvl3pPr>
              <a:defRPr sz="3600"/>
            </a:lvl3pPr>
            <a:lvl4pPr>
              <a:defRPr sz="3600"/>
            </a:lvl4pPr>
            <a:lvl5pPr>
              <a:defRPr sz="3600"/>
            </a:lvl5pPr>
          </a:lstStyle>
          <a:p>
            <a:pPr lvl="0"/>
            <a:r>
              <a:rPr lang="en-US"/>
              <a:t>Edit Master text styles</a:t>
            </a:r>
          </a:p>
          <a:p>
            <a:pPr lvl="1"/>
            <a:r>
              <a:rPr lang="en-US"/>
              <a:t>Second level</a:t>
            </a:r>
          </a:p>
        </p:txBody>
      </p:sp>
    </p:spTree>
    <p:extLst>
      <p:ext uri="{BB962C8B-B14F-4D97-AF65-F5344CB8AC3E}">
        <p14:creationId xmlns:p14="http://schemas.microsoft.com/office/powerpoint/2010/main" val="13072765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 left, content right">
    <p:spTree>
      <p:nvGrpSpPr>
        <p:cNvPr id="1" name=""/>
        <p:cNvGrpSpPr/>
        <p:nvPr/>
      </p:nvGrpSpPr>
      <p:grpSpPr>
        <a:xfrm>
          <a:off x="0" y="0"/>
          <a:ext cx="0" cy="0"/>
          <a:chOff x="0" y="0"/>
          <a:chExt cx="0" cy="0"/>
        </a:xfrm>
      </p:grpSpPr>
      <p:sp>
        <p:nvSpPr>
          <p:cNvPr id="3" name="Content Placeholder 2"/>
          <p:cNvSpPr>
            <a:spLocks noGrp="1"/>
          </p:cNvSpPr>
          <p:nvPr>
            <p:ph idx="1"/>
          </p:nvPr>
        </p:nvSpPr>
        <p:spPr>
          <a:xfrm>
            <a:off x="3132000" y="324000"/>
            <a:ext cx="5652000" cy="4140000"/>
          </a:xfrm>
        </p:spPr>
        <p:txBody>
          <a:bodyPr numCol="2" spcCol="180000">
            <a:noAutofit/>
          </a:bodyPr>
          <a:lstStyle>
            <a:lvl1pPr>
              <a:defRPr sz="800">
                <a:solidFill>
                  <a:schemeClr val="accent1"/>
                </a:solidFill>
                <a:latin typeface="+mj-lt"/>
              </a:defRPr>
            </a:lvl1pPr>
            <a:lvl2pPr>
              <a:defRPr sz="800"/>
            </a:lvl2pPr>
            <a:lvl3pPr marL="90000" indent="-90000">
              <a:defRPr sz="800"/>
            </a:lvl3pPr>
            <a:lvl4pPr marL="180000" indent="-90000">
              <a:defRPr sz="800"/>
            </a:lvl4pPr>
            <a:lvl5pPr marL="270000" indent="-90000">
              <a:defRPr sz="8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a:t>ANU SCHOOL OF LAW  |   PRESENTATION NAME GOES HERE</a:t>
            </a:r>
            <a:endParaRPr lang="en-AU"/>
          </a:p>
        </p:txBody>
      </p:sp>
      <p:sp>
        <p:nvSpPr>
          <p:cNvPr id="6" name="Slide Number Placeholder 5"/>
          <p:cNvSpPr>
            <a:spLocks noGrp="1"/>
          </p:cNvSpPr>
          <p:nvPr>
            <p:ph type="sldNum" sz="quarter" idx="12"/>
          </p:nvPr>
        </p:nvSpPr>
        <p:spPr/>
        <p:txBody>
          <a:bodyPr/>
          <a:lstStyle>
            <a:lvl1pPr algn="l">
              <a:defRPr/>
            </a:lvl1pPr>
          </a:lstStyle>
          <a:p>
            <a:fld id="{10A01DC5-1685-4615-8240-15192985C6A2}" type="slidenum">
              <a:rPr lang="en-AU" smtClean="0"/>
              <a:pPr/>
              <a:t>‹#›</a:t>
            </a:fld>
            <a:endParaRPr lang="en-AU"/>
          </a:p>
        </p:txBody>
      </p:sp>
      <p:sp>
        <p:nvSpPr>
          <p:cNvPr id="7" name="Date Placeholder 10">
            <a:extLst>
              <a:ext uri="{FF2B5EF4-FFF2-40B4-BE49-F238E27FC236}">
                <a16:creationId xmlns:a16="http://schemas.microsoft.com/office/drawing/2014/main" id="{72E4F78E-88AE-49DC-94D5-AD2C60619063}"/>
              </a:ext>
            </a:extLst>
          </p:cNvPr>
          <p:cNvSpPr>
            <a:spLocks noGrp="1"/>
          </p:cNvSpPr>
          <p:nvPr>
            <p:ph type="dt" sz="half" idx="2"/>
          </p:nvPr>
        </p:nvSpPr>
        <p:spPr>
          <a:xfrm>
            <a:off x="6573176" y="4914000"/>
            <a:ext cx="720000" cy="108000"/>
          </a:xfrm>
          <a:prstGeom prst="rect">
            <a:avLst/>
          </a:prstGeom>
        </p:spPr>
        <p:txBody>
          <a:bodyPr vert="horz" lIns="0" tIns="0" rIns="0" bIns="0" rtlCol="0" anchor="ctr"/>
          <a:lstStyle>
            <a:lvl1pPr algn="l">
              <a:defRPr sz="600" cap="all" baseline="0">
                <a:solidFill>
                  <a:schemeClr val="tx1"/>
                </a:solidFill>
              </a:defRPr>
            </a:lvl1pPr>
          </a:lstStyle>
          <a:p>
            <a:r>
              <a:rPr lang="en-AU"/>
              <a:t>DD MMM YY</a:t>
            </a:r>
            <a:endParaRPr lang="en-AU" dirty="0"/>
          </a:p>
        </p:txBody>
      </p:sp>
      <p:sp>
        <p:nvSpPr>
          <p:cNvPr id="4" name="Text Placeholder 3">
            <a:extLst>
              <a:ext uri="{FF2B5EF4-FFF2-40B4-BE49-F238E27FC236}">
                <a16:creationId xmlns:a16="http://schemas.microsoft.com/office/drawing/2014/main" id="{B8587F0A-3EF9-46A9-A8FF-9715CF092942}"/>
              </a:ext>
            </a:extLst>
          </p:cNvPr>
          <p:cNvSpPr>
            <a:spLocks noGrp="1"/>
          </p:cNvSpPr>
          <p:nvPr>
            <p:ph type="body" sz="quarter" idx="13"/>
          </p:nvPr>
        </p:nvSpPr>
        <p:spPr>
          <a:xfrm>
            <a:off x="323850" y="324000"/>
            <a:ext cx="2520000" cy="4140000"/>
          </a:xfrm>
        </p:spPr>
        <p:txBody>
          <a:bodyPr/>
          <a:lstStyle>
            <a:lvl1pPr>
              <a:lnSpc>
                <a:spcPct val="80000"/>
              </a:lnSpc>
              <a:defRPr sz="3600">
                <a:solidFill>
                  <a:schemeClr val="accent1"/>
                </a:solidFill>
              </a:defRPr>
            </a:lvl1pPr>
            <a:lvl2pPr>
              <a:spcAft>
                <a:spcPts val="1200"/>
              </a:spcAft>
              <a:defRPr sz="1800">
                <a:solidFill>
                  <a:schemeClr val="tx1"/>
                </a:solidFill>
              </a:defRPr>
            </a:lvl2pPr>
            <a:lvl3pPr>
              <a:buNone/>
              <a:defRPr/>
            </a:lvl3pPr>
            <a:lvl4pPr marL="179388" indent="-179388">
              <a:buFont typeface="Arial" panose="020B0604020202020204" pitchFamily="34" charset="0"/>
              <a:buChar char="•"/>
              <a:defRPr/>
            </a:lvl4pPr>
            <a:lvl5pPr marL="357188" indent="-179388">
              <a:buFont typeface="Times New Roman" panose="02020603050405020304" pitchFamily="18" charset="0"/>
              <a:buChar cha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Tree>
    <p:extLst>
      <p:ext uri="{BB962C8B-B14F-4D97-AF65-F5344CB8AC3E}">
        <p14:creationId xmlns:p14="http://schemas.microsoft.com/office/powerpoint/2010/main" val="34440002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 smaller left, content right">
    <p:spTree>
      <p:nvGrpSpPr>
        <p:cNvPr id="1" name=""/>
        <p:cNvGrpSpPr/>
        <p:nvPr/>
      </p:nvGrpSpPr>
      <p:grpSpPr>
        <a:xfrm>
          <a:off x="0" y="0"/>
          <a:ext cx="0" cy="0"/>
          <a:chOff x="0" y="0"/>
          <a:chExt cx="0" cy="0"/>
        </a:xfrm>
      </p:grpSpPr>
      <p:sp>
        <p:nvSpPr>
          <p:cNvPr id="3" name="Content Placeholder 2"/>
          <p:cNvSpPr>
            <a:spLocks noGrp="1"/>
          </p:cNvSpPr>
          <p:nvPr>
            <p:ph idx="1"/>
          </p:nvPr>
        </p:nvSpPr>
        <p:spPr>
          <a:xfrm>
            <a:off x="3132000" y="324000"/>
            <a:ext cx="5652000" cy="4140000"/>
          </a:xfrm>
        </p:spPr>
        <p:txBody>
          <a:bodyPr numCol="2" spcCol="180000">
            <a:noAutofit/>
          </a:bodyPr>
          <a:lstStyle>
            <a:lvl1pPr>
              <a:defRPr sz="800">
                <a:solidFill>
                  <a:schemeClr val="accent1"/>
                </a:solidFill>
                <a:latin typeface="+mj-lt"/>
              </a:defRPr>
            </a:lvl1pPr>
            <a:lvl2pPr>
              <a:defRPr sz="800"/>
            </a:lvl2pPr>
            <a:lvl3pPr marL="90000" indent="-90000">
              <a:defRPr sz="800"/>
            </a:lvl3pPr>
            <a:lvl4pPr marL="180000" indent="-90000">
              <a:defRPr sz="800"/>
            </a:lvl4pPr>
            <a:lvl5pPr marL="270000" indent="-90000">
              <a:defRPr sz="8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a:t>ANU SCHOOL OF LAW  |   PRESENTATION NAME GOES HERE</a:t>
            </a:r>
            <a:endParaRPr lang="en-AU"/>
          </a:p>
        </p:txBody>
      </p:sp>
      <p:sp>
        <p:nvSpPr>
          <p:cNvPr id="6" name="Slide Number Placeholder 5"/>
          <p:cNvSpPr>
            <a:spLocks noGrp="1"/>
          </p:cNvSpPr>
          <p:nvPr>
            <p:ph type="sldNum" sz="quarter" idx="12"/>
          </p:nvPr>
        </p:nvSpPr>
        <p:spPr/>
        <p:txBody>
          <a:bodyPr/>
          <a:lstStyle>
            <a:lvl1pPr algn="l">
              <a:defRPr/>
            </a:lvl1pPr>
          </a:lstStyle>
          <a:p>
            <a:fld id="{10A01DC5-1685-4615-8240-15192985C6A2}" type="slidenum">
              <a:rPr lang="en-AU" smtClean="0"/>
              <a:pPr/>
              <a:t>‹#›</a:t>
            </a:fld>
            <a:endParaRPr lang="en-AU"/>
          </a:p>
        </p:txBody>
      </p:sp>
      <p:sp>
        <p:nvSpPr>
          <p:cNvPr id="7" name="Date Placeholder 10">
            <a:extLst>
              <a:ext uri="{FF2B5EF4-FFF2-40B4-BE49-F238E27FC236}">
                <a16:creationId xmlns:a16="http://schemas.microsoft.com/office/drawing/2014/main" id="{72E4F78E-88AE-49DC-94D5-AD2C60619063}"/>
              </a:ext>
            </a:extLst>
          </p:cNvPr>
          <p:cNvSpPr>
            <a:spLocks noGrp="1"/>
          </p:cNvSpPr>
          <p:nvPr>
            <p:ph type="dt" sz="half" idx="2"/>
          </p:nvPr>
        </p:nvSpPr>
        <p:spPr>
          <a:xfrm>
            <a:off x="6573177" y="4914000"/>
            <a:ext cx="720000" cy="108000"/>
          </a:xfrm>
          <a:prstGeom prst="rect">
            <a:avLst/>
          </a:prstGeom>
        </p:spPr>
        <p:txBody>
          <a:bodyPr vert="horz" lIns="0" tIns="0" rIns="0" bIns="0" rtlCol="0" anchor="ctr"/>
          <a:lstStyle>
            <a:lvl1pPr algn="l">
              <a:defRPr sz="600" cap="all" baseline="0">
                <a:solidFill>
                  <a:schemeClr val="tx1"/>
                </a:solidFill>
              </a:defRPr>
            </a:lvl1pPr>
          </a:lstStyle>
          <a:p>
            <a:r>
              <a:rPr lang="en-AU"/>
              <a:t>DD MMM YY</a:t>
            </a:r>
            <a:endParaRPr lang="en-AU" dirty="0"/>
          </a:p>
        </p:txBody>
      </p:sp>
      <p:sp>
        <p:nvSpPr>
          <p:cNvPr id="4" name="Text Placeholder 3">
            <a:extLst>
              <a:ext uri="{FF2B5EF4-FFF2-40B4-BE49-F238E27FC236}">
                <a16:creationId xmlns:a16="http://schemas.microsoft.com/office/drawing/2014/main" id="{B8587F0A-3EF9-46A9-A8FF-9715CF092942}"/>
              </a:ext>
            </a:extLst>
          </p:cNvPr>
          <p:cNvSpPr>
            <a:spLocks noGrp="1"/>
          </p:cNvSpPr>
          <p:nvPr>
            <p:ph type="body" sz="quarter" idx="13"/>
          </p:nvPr>
        </p:nvSpPr>
        <p:spPr>
          <a:xfrm>
            <a:off x="323850" y="324000"/>
            <a:ext cx="2520000" cy="4140000"/>
          </a:xfrm>
        </p:spPr>
        <p:txBody>
          <a:bodyPr/>
          <a:lstStyle>
            <a:lvl1pPr>
              <a:lnSpc>
                <a:spcPct val="80000"/>
              </a:lnSpc>
              <a:defRPr sz="3600">
                <a:solidFill>
                  <a:schemeClr val="tx1"/>
                </a:solidFill>
              </a:defRPr>
            </a:lvl1pPr>
            <a:lvl2pPr>
              <a:spcAft>
                <a:spcPts val="1200"/>
              </a:spcAft>
              <a:defRPr sz="1800">
                <a:solidFill>
                  <a:schemeClr val="accent1"/>
                </a:solidFill>
              </a:defRPr>
            </a:lvl2pPr>
            <a:lvl3pPr>
              <a:buNone/>
              <a:defRPr sz="800"/>
            </a:lvl3pPr>
            <a:lvl4pPr marL="179388" indent="-179388">
              <a:buFont typeface="Arial" panose="020B0604020202020204" pitchFamily="34" charset="0"/>
              <a:buChar char="•"/>
              <a:defRPr sz="800"/>
            </a:lvl4pPr>
            <a:lvl5pPr marL="357188" indent="-179388">
              <a:buFont typeface="Times New Roman" panose="02020603050405020304" pitchFamily="18" charset="0"/>
              <a:buChar char="–"/>
              <a:defRPr sz="8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Tree>
    <p:extLst>
      <p:ext uri="{BB962C8B-B14F-4D97-AF65-F5344CB8AC3E}">
        <p14:creationId xmlns:p14="http://schemas.microsoft.com/office/powerpoint/2010/main" val="28997053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a:t>ANU SCHOOL OF LAW  |   PRESENTATION NAME GOES HERE</a:t>
            </a:r>
            <a:endParaRPr lang="en-AU"/>
          </a:p>
        </p:txBody>
      </p:sp>
      <p:sp>
        <p:nvSpPr>
          <p:cNvPr id="6" name="Slide Number Placeholder 5"/>
          <p:cNvSpPr>
            <a:spLocks noGrp="1"/>
          </p:cNvSpPr>
          <p:nvPr>
            <p:ph type="sldNum" sz="quarter" idx="12"/>
          </p:nvPr>
        </p:nvSpPr>
        <p:spPr/>
        <p:txBody>
          <a:bodyPr/>
          <a:lstStyle>
            <a:lvl1pPr algn="l">
              <a:defRPr/>
            </a:lvl1pPr>
          </a:lstStyle>
          <a:p>
            <a:fld id="{10A01DC5-1685-4615-8240-15192985C6A2}" type="slidenum">
              <a:rPr lang="en-AU" smtClean="0"/>
              <a:pPr/>
              <a:t>‹#›</a:t>
            </a:fld>
            <a:endParaRPr lang="en-AU"/>
          </a:p>
        </p:txBody>
      </p:sp>
      <p:sp>
        <p:nvSpPr>
          <p:cNvPr id="7" name="Date Placeholder 10">
            <a:extLst>
              <a:ext uri="{FF2B5EF4-FFF2-40B4-BE49-F238E27FC236}">
                <a16:creationId xmlns:a16="http://schemas.microsoft.com/office/drawing/2014/main" id="{72E4F78E-88AE-49DC-94D5-AD2C60619063}"/>
              </a:ext>
            </a:extLst>
          </p:cNvPr>
          <p:cNvSpPr>
            <a:spLocks noGrp="1"/>
          </p:cNvSpPr>
          <p:nvPr>
            <p:ph type="dt" sz="half" idx="2"/>
          </p:nvPr>
        </p:nvSpPr>
        <p:spPr>
          <a:xfrm>
            <a:off x="6579153" y="4914000"/>
            <a:ext cx="720000" cy="108000"/>
          </a:xfrm>
          <a:prstGeom prst="rect">
            <a:avLst/>
          </a:prstGeom>
        </p:spPr>
        <p:txBody>
          <a:bodyPr vert="horz" lIns="0" tIns="0" rIns="0" bIns="0" rtlCol="0" anchor="ctr"/>
          <a:lstStyle>
            <a:lvl1pPr algn="l">
              <a:defRPr sz="600" cap="all" baseline="0">
                <a:solidFill>
                  <a:schemeClr val="tx1"/>
                </a:solidFill>
              </a:defRPr>
            </a:lvl1pPr>
          </a:lstStyle>
          <a:p>
            <a:r>
              <a:rPr lang="en-AU"/>
              <a:t>DD MMM YY</a:t>
            </a:r>
            <a:endParaRPr lang="en-AU" dirty="0"/>
          </a:p>
        </p:txBody>
      </p:sp>
      <p:sp>
        <p:nvSpPr>
          <p:cNvPr id="11" name="Text Placeholder 7">
            <a:extLst>
              <a:ext uri="{FF2B5EF4-FFF2-40B4-BE49-F238E27FC236}">
                <a16:creationId xmlns:a16="http://schemas.microsoft.com/office/drawing/2014/main" id="{94117324-6B4D-4511-9A09-354F37701177}"/>
              </a:ext>
            </a:extLst>
          </p:cNvPr>
          <p:cNvSpPr>
            <a:spLocks noGrp="1"/>
          </p:cNvSpPr>
          <p:nvPr>
            <p:ph type="body" sz="quarter" idx="13"/>
          </p:nvPr>
        </p:nvSpPr>
        <p:spPr>
          <a:xfrm>
            <a:off x="323850" y="324000"/>
            <a:ext cx="8459788" cy="1512887"/>
          </a:xfrm>
        </p:spPr>
        <p:txBody>
          <a:bodyPr/>
          <a:lstStyle>
            <a:lvl1pPr>
              <a:lnSpc>
                <a:spcPct val="80000"/>
              </a:lnSpc>
              <a:defRPr sz="3600">
                <a:solidFill>
                  <a:schemeClr val="accent1"/>
                </a:solidFill>
              </a:defRPr>
            </a:lvl1pPr>
            <a:lvl2pPr>
              <a:defRPr sz="1800"/>
            </a:lvl2pPr>
            <a:lvl3pPr>
              <a:buNone/>
              <a:defRPr/>
            </a:lvl3pPr>
          </a:lstStyle>
          <a:p>
            <a:pPr lvl="0"/>
            <a:r>
              <a:rPr lang="en-US"/>
              <a:t>Edit Master text styles</a:t>
            </a:r>
          </a:p>
          <a:p>
            <a:pPr lvl="1"/>
            <a:r>
              <a:rPr lang="en-US"/>
              <a:t>Second level</a:t>
            </a:r>
          </a:p>
        </p:txBody>
      </p:sp>
    </p:spTree>
    <p:extLst>
      <p:ext uri="{BB962C8B-B14F-4D97-AF65-F5344CB8AC3E}">
        <p14:creationId xmlns:p14="http://schemas.microsoft.com/office/powerpoint/2010/main" val="370407630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xt left, image right">
    <p:spTree>
      <p:nvGrpSpPr>
        <p:cNvPr id="1" name=""/>
        <p:cNvGrpSpPr/>
        <p:nvPr/>
      </p:nvGrpSpPr>
      <p:grpSpPr>
        <a:xfrm>
          <a:off x="0" y="0"/>
          <a:ext cx="0" cy="0"/>
          <a:chOff x="0" y="0"/>
          <a:chExt cx="0" cy="0"/>
        </a:xfrm>
      </p:grpSpPr>
      <p:sp>
        <p:nvSpPr>
          <p:cNvPr id="3" name="Content Placeholder 2"/>
          <p:cNvSpPr>
            <a:spLocks noGrp="1"/>
          </p:cNvSpPr>
          <p:nvPr>
            <p:ph idx="1"/>
          </p:nvPr>
        </p:nvSpPr>
        <p:spPr>
          <a:xfrm>
            <a:off x="324000" y="1800000"/>
            <a:ext cx="3600000" cy="2700000"/>
          </a:xfrm>
        </p:spPr>
        <p:txBody>
          <a:bodyPr/>
          <a:lstStyle>
            <a:lvl1pPr>
              <a:defRPr sz="1400"/>
            </a:lvl1pPr>
            <a:lvl2pPr>
              <a:defRPr sz="1100"/>
            </a:lvl2pPr>
            <a:lvl3pPr>
              <a:defRPr sz="1100"/>
            </a:lvl3pPr>
            <a:lvl4pPr>
              <a:defRPr sz="1100"/>
            </a:lvl4pPr>
            <a:lvl5pPr>
              <a:defRPr sz="11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a:t>ANU SCHOOL OF LAW  |   PRESENTATION NAME GOES HERE</a:t>
            </a:r>
            <a:endParaRPr lang="en-AU"/>
          </a:p>
        </p:txBody>
      </p:sp>
      <p:sp>
        <p:nvSpPr>
          <p:cNvPr id="6" name="Slide Number Placeholder 5"/>
          <p:cNvSpPr>
            <a:spLocks noGrp="1"/>
          </p:cNvSpPr>
          <p:nvPr>
            <p:ph type="sldNum" sz="quarter" idx="12"/>
          </p:nvPr>
        </p:nvSpPr>
        <p:spPr/>
        <p:txBody>
          <a:bodyPr/>
          <a:lstStyle>
            <a:lvl1pPr algn="l">
              <a:defRPr/>
            </a:lvl1pPr>
          </a:lstStyle>
          <a:p>
            <a:fld id="{10A01DC5-1685-4615-8240-15192985C6A2}" type="slidenum">
              <a:rPr lang="en-AU" smtClean="0"/>
              <a:pPr/>
              <a:t>‹#›</a:t>
            </a:fld>
            <a:endParaRPr lang="en-AU"/>
          </a:p>
        </p:txBody>
      </p:sp>
      <p:sp>
        <p:nvSpPr>
          <p:cNvPr id="7" name="Date Placeholder 10">
            <a:extLst>
              <a:ext uri="{FF2B5EF4-FFF2-40B4-BE49-F238E27FC236}">
                <a16:creationId xmlns:a16="http://schemas.microsoft.com/office/drawing/2014/main" id="{72E4F78E-88AE-49DC-94D5-AD2C60619063}"/>
              </a:ext>
            </a:extLst>
          </p:cNvPr>
          <p:cNvSpPr>
            <a:spLocks noGrp="1"/>
          </p:cNvSpPr>
          <p:nvPr>
            <p:ph type="dt" sz="half" idx="2"/>
          </p:nvPr>
        </p:nvSpPr>
        <p:spPr>
          <a:xfrm>
            <a:off x="6579153" y="4914000"/>
            <a:ext cx="720000" cy="108000"/>
          </a:xfrm>
          <a:prstGeom prst="rect">
            <a:avLst/>
          </a:prstGeom>
        </p:spPr>
        <p:txBody>
          <a:bodyPr vert="horz" lIns="0" tIns="0" rIns="0" bIns="0" rtlCol="0" anchor="ctr"/>
          <a:lstStyle>
            <a:lvl1pPr algn="l">
              <a:defRPr sz="600" cap="all" baseline="0">
                <a:solidFill>
                  <a:schemeClr val="tx1"/>
                </a:solidFill>
              </a:defRPr>
            </a:lvl1pPr>
          </a:lstStyle>
          <a:p>
            <a:r>
              <a:rPr lang="en-AU"/>
              <a:t>DD MMM YY</a:t>
            </a:r>
            <a:endParaRPr lang="en-AU" dirty="0"/>
          </a:p>
        </p:txBody>
      </p:sp>
      <p:sp>
        <p:nvSpPr>
          <p:cNvPr id="8" name="Text Placeholder 7">
            <a:extLst>
              <a:ext uri="{FF2B5EF4-FFF2-40B4-BE49-F238E27FC236}">
                <a16:creationId xmlns:a16="http://schemas.microsoft.com/office/drawing/2014/main" id="{1523145E-4A65-4D12-BF17-1E376D23E49C}"/>
              </a:ext>
            </a:extLst>
          </p:cNvPr>
          <p:cNvSpPr>
            <a:spLocks noGrp="1"/>
          </p:cNvSpPr>
          <p:nvPr>
            <p:ph type="body" sz="quarter" idx="13"/>
          </p:nvPr>
        </p:nvSpPr>
        <p:spPr>
          <a:xfrm>
            <a:off x="323850" y="324000"/>
            <a:ext cx="3600000" cy="1512887"/>
          </a:xfrm>
        </p:spPr>
        <p:txBody>
          <a:bodyPr/>
          <a:lstStyle>
            <a:lvl1pPr>
              <a:lnSpc>
                <a:spcPct val="80000"/>
              </a:lnSpc>
              <a:defRPr sz="3600">
                <a:solidFill>
                  <a:schemeClr val="accent1"/>
                </a:solidFill>
              </a:defRPr>
            </a:lvl1pPr>
            <a:lvl2pPr>
              <a:defRPr sz="1800"/>
            </a:lvl2pPr>
            <a:lvl3pPr>
              <a:buNone/>
              <a:defRPr/>
            </a:lvl3pPr>
          </a:lstStyle>
          <a:p>
            <a:pPr lvl="0"/>
            <a:r>
              <a:rPr lang="en-US"/>
              <a:t>Edit Master text styles</a:t>
            </a:r>
          </a:p>
          <a:p>
            <a:pPr lvl="1"/>
            <a:r>
              <a:rPr lang="en-US"/>
              <a:t>Second level</a:t>
            </a:r>
          </a:p>
        </p:txBody>
      </p:sp>
      <p:cxnSp>
        <p:nvCxnSpPr>
          <p:cNvPr id="12" name="Straight Connector 11">
            <a:extLst>
              <a:ext uri="{FF2B5EF4-FFF2-40B4-BE49-F238E27FC236}">
                <a16:creationId xmlns:a16="http://schemas.microsoft.com/office/drawing/2014/main" id="{AE17CBD4-5DAE-4848-BC50-36416D91C4AD}"/>
              </a:ext>
            </a:extLst>
          </p:cNvPr>
          <p:cNvCxnSpPr/>
          <p:nvPr userDrawn="1"/>
        </p:nvCxnSpPr>
        <p:spPr>
          <a:xfrm>
            <a:off x="4572000" y="324000"/>
            <a:ext cx="0" cy="410400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Picture Placeholder 13">
            <a:extLst>
              <a:ext uri="{FF2B5EF4-FFF2-40B4-BE49-F238E27FC236}">
                <a16:creationId xmlns:a16="http://schemas.microsoft.com/office/drawing/2014/main" id="{52B441EC-09C6-4B4A-9603-C02952057BC3}"/>
              </a:ext>
            </a:extLst>
          </p:cNvPr>
          <p:cNvSpPr>
            <a:spLocks noGrp="1"/>
          </p:cNvSpPr>
          <p:nvPr>
            <p:ph type="pic" sz="quarter" idx="14"/>
          </p:nvPr>
        </p:nvSpPr>
        <p:spPr>
          <a:xfrm>
            <a:off x="5256000" y="323850"/>
            <a:ext cx="3528000" cy="4104000"/>
          </a:xfrm>
        </p:spPr>
        <p:txBody>
          <a:bodyPr/>
          <a:lstStyle/>
          <a:p>
            <a:r>
              <a:rPr lang="en-US"/>
              <a:t>Click icon to add picture</a:t>
            </a:r>
            <a:endParaRPr lang="en-AU"/>
          </a:p>
        </p:txBody>
      </p:sp>
      <p:sp>
        <p:nvSpPr>
          <p:cNvPr id="16" name="Text Placeholder 15">
            <a:extLst>
              <a:ext uri="{FF2B5EF4-FFF2-40B4-BE49-F238E27FC236}">
                <a16:creationId xmlns:a16="http://schemas.microsoft.com/office/drawing/2014/main" id="{FC4D845E-CFE4-4388-98CF-2B7CD087A960}"/>
              </a:ext>
            </a:extLst>
          </p:cNvPr>
          <p:cNvSpPr>
            <a:spLocks noGrp="1"/>
          </p:cNvSpPr>
          <p:nvPr>
            <p:ph type="body" sz="quarter" idx="15" hasCustomPrompt="1"/>
          </p:nvPr>
        </p:nvSpPr>
        <p:spPr>
          <a:xfrm>
            <a:off x="5112000" y="630621"/>
            <a:ext cx="108000" cy="3796917"/>
          </a:xfrm>
        </p:spPr>
        <p:txBody>
          <a:bodyPr vert="vert270" anchor="t"/>
          <a:lstStyle>
            <a:lvl1pPr>
              <a:defRPr sz="600">
                <a:solidFill>
                  <a:schemeClr val="tx1"/>
                </a:solidFill>
                <a:latin typeface="+mn-lt"/>
              </a:defRPr>
            </a:lvl1pPr>
          </a:lstStyle>
          <a:p>
            <a:pPr lvl="0"/>
            <a:r>
              <a:rPr lang="en-US" dirty="0"/>
              <a:t>Image credit here</a:t>
            </a:r>
          </a:p>
        </p:txBody>
      </p:sp>
    </p:spTree>
    <p:extLst>
      <p:ext uri="{BB962C8B-B14F-4D97-AF65-F5344CB8AC3E}">
        <p14:creationId xmlns:p14="http://schemas.microsoft.com/office/powerpoint/2010/main" val="230934786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Image left, text right">
    <p:spTree>
      <p:nvGrpSpPr>
        <p:cNvPr id="1" name=""/>
        <p:cNvGrpSpPr/>
        <p:nvPr/>
      </p:nvGrpSpPr>
      <p:grpSpPr>
        <a:xfrm>
          <a:off x="0" y="0"/>
          <a:ext cx="0" cy="0"/>
          <a:chOff x="0" y="0"/>
          <a:chExt cx="0" cy="0"/>
        </a:xfrm>
      </p:grpSpPr>
      <p:sp>
        <p:nvSpPr>
          <p:cNvPr id="3" name="Content Placeholder 2"/>
          <p:cNvSpPr>
            <a:spLocks noGrp="1"/>
          </p:cNvSpPr>
          <p:nvPr>
            <p:ph idx="1"/>
          </p:nvPr>
        </p:nvSpPr>
        <p:spPr>
          <a:xfrm>
            <a:off x="5220150" y="1080000"/>
            <a:ext cx="3600000" cy="3347538"/>
          </a:xfrm>
        </p:spPr>
        <p:txBody>
          <a:bodyPr/>
          <a:lstStyle>
            <a:lvl1pPr>
              <a:defRPr sz="1400"/>
            </a:lvl1pPr>
            <a:lvl2pPr>
              <a:defRPr sz="1100"/>
            </a:lvl2pPr>
            <a:lvl3pPr>
              <a:defRPr sz="1100"/>
            </a:lvl3pPr>
            <a:lvl4pPr>
              <a:defRPr sz="1100"/>
            </a:lvl4pPr>
            <a:lvl5pPr>
              <a:defRPr sz="11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ext Placeholder 7">
            <a:extLst>
              <a:ext uri="{FF2B5EF4-FFF2-40B4-BE49-F238E27FC236}">
                <a16:creationId xmlns:a16="http://schemas.microsoft.com/office/drawing/2014/main" id="{1523145E-4A65-4D12-BF17-1E376D23E49C}"/>
              </a:ext>
            </a:extLst>
          </p:cNvPr>
          <p:cNvSpPr>
            <a:spLocks noGrp="1"/>
          </p:cNvSpPr>
          <p:nvPr>
            <p:ph type="body" sz="quarter" idx="13"/>
          </p:nvPr>
        </p:nvSpPr>
        <p:spPr>
          <a:xfrm>
            <a:off x="5220000" y="324000"/>
            <a:ext cx="3600000" cy="1512887"/>
          </a:xfrm>
        </p:spPr>
        <p:txBody>
          <a:bodyPr/>
          <a:lstStyle>
            <a:lvl1pPr>
              <a:lnSpc>
                <a:spcPct val="80000"/>
              </a:lnSpc>
              <a:defRPr sz="3600">
                <a:solidFill>
                  <a:schemeClr val="tx1"/>
                </a:solidFill>
              </a:defRPr>
            </a:lvl1pPr>
            <a:lvl2pPr>
              <a:defRPr sz="1800">
                <a:solidFill>
                  <a:schemeClr val="accent1"/>
                </a:solidFill>
              </a:defRPr>
            </a:lvl2pPr>
            <a:lvl3pPr>
              <a:buNone/>
              <a:defRPr/>
            </a:lvl3pPr>
          </a:lstStyle>
          <a:p>
            <a:pPr lvl="0"/>
            <a:r>
              <a:rPr lang="en-US"/>
              <a:t>Edit Master text styles</a:t>
            </a:r>
          </a:p>
          <a:p>
            <a:pPr lvl="1"/>
            <a:r>
              <a:rPr lang="en-US"/>
              <a:t>Second level</a:t>
            </a:r>
          </a:p>
        </p:txBody>
      </p:sp>
      <p:sp>
        <p:nvSpPr>
          <p:cNvPr id="5" name="Footer Placeholder 4"/>
          <p:cNvSpPr>
            <a:spLocks noGrp="1"/>
          </p:cNvSpPr>
          <p:nvPr>
            <p:ph type="ftr" sz="quarter" idx="11"/>
          </p:nvPr>
        </p:nvSpPr>
        <p:spPr/>
        <p:txBody>
          <a:bodyPr/>
          <a:lstStyle/>
          <a:p>
            <a:r>
              <a:rPr lang="en-US"/>
              <a:t>ANU SCHOOL OF LAW  |   PRESENTATION NAME GOES HERE</a:t>
            </a:r>
            <a:endParaRPr lang="en-AU"/>
          </a:p>
        </p:txBody>
      </p:sp>
      <p:sp>
        <p:nvSpPr>
          <p:cNvPr id="6" name="Slide Number Placeholder 5"/>
          <p:cNvSpPr>
            <a:spLocks noGrp="1"/>
          </p:cNvSpPr>
          <p:nvPr>
            <p:ph type="sldNum" sz="quarter" idx="12"/>
          </p:nvPr>
        </p:nvSpPr>
        <p:spPr/>
        <p:txBody>
          <a:bodyPr/>
          <a:lstStyle>
            <a:lvl1pPr algn="l">
              <a:defRPr/>
            </a:lvl1pPr>
          </a:lstStyle>
          <a:p>
            <a:fld id="{10A01DC5-1685-4615-8240-15192985C6A2}" type="slidenum">
              <a:rPr lang="en-AU" smtClean="0"/>
              <a:pPr/>
              <a:t>‹#›</a:t>
            </a:fld>
            <a:endParaRPr lang="en-AU"/>
          </a:p>
        </p:txBody>
      </p:sp>
      <p:sp>
        <p:nvSpPr>
          <p:cNvPr id="7" name="Date Placeholder 10">
            <a:extLst>
              <a:ext uri="{FF2B5EF4-FFF2-40B4-BE49-F238E27FC236}">
                <a16:creationId xmlns:a16="http://schemas.microsoft.com/office/drawing/2014/main" id="{72E4F78E-88AE-49DC-94D5-AD2C60619063}"/>
              </a:ext>
            </a:extLst>
          </p:cNvPr>
          <p:cNvSpPr>
            <a:spLocks noGrp="1"/>
          </p:cNvSpPr>
          <p:nvPr>
            <p:ph type="dt" sz="half" idx="2"/>
          </p:nvPr>
        </p:nvSpPr>
        <p:spPr>
          <a:xfrm>
            <a:off x="6573176" y="4914000"/>
            <a:ext cx="720000" cy="108000"/>
          </a:xfrm>
          <a:prstGeom prst="rect">
            <a:avLst/>
          </a:prstGeom>
        </p:spPr>
        <p:txBody>
          <a:bodyPr vert="horz" lIns="0" tIns="0" rIns="0" bIns="0" rtlCol="0" anchor="ctr"/>
          <a:lstStyle>
            <a:lvl1pPr algn="l">
              <a:defRPr sz="600" cap="all" baseline="0">
                <a:solidFill>
                  <a:schemeClr val="tx1"/>
                </a:solidFill>
              </a:defRPr>
            </a:lvl1pPr>
          </a:lstStyle>
          <a:p>
            <a:r>
              <a:rPr lang="en-AU"/>
              <a:t>DD MMM YY</a:t>
            </a:r>
            <a:endParaRPr lang="en-AU" dirty="0"/>
          </a:p>
        </p:txBody>
      </p:sp>
      <p:cxnSp>
        <p:nvCxnSpPr>
          <p:cNvPr id="12" name="Straight Connector 11">
            <a:extLst>
              <a:ext uri="{FF2B5EF4-FFF2-40B4-BE49-F238E27FC236}">
                <a16:creationId xmlns:a16="http://schemas.microsoft.com/office/drawing/2014/main" id="{AE17CBD4-5DAE-4848-BC50-36416D91C4AD}"/>
              </a:ext>
            </a:extLst>
          </p:cNvPr>
          <p:cNvCxnSpPr/>
          <p:nvPr userDrawn="1"/>
        </p:nvCxnSpPr>
        <p:spPr>
          <a:xfrm>
            <a:off x="4572000" y="324000"/>
            <a:ext cx="0" cy="410400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Picture Placeholder 13">
            <a:extLst>
              <a:ext uri="{FF2B5EF4-FFF2-40B4-BE49-F238E27FC236}">
                <a16:creationId xmlns:a16="http://schemas.microsoft.com/office/drawing/2014/main" id="{52B441EC-09C6-4B4A-9603-C02952057BC3}"/>
              </a:ext>
            </a:extLst>
          </p:cNvPr>
          <p:cNvSpPr>
            <a:spLocks noGrp="1"/>
          </p:cNvSpPr>
          <p:nvPr>
            <p:ph type="pic" sz="quarter" idx="14"/>
          </p:nvPr>
        </p:nvSpPr>
        <p:spPr>
          <a:xfrm>
            <a:off x="324000" y="323850"/>
            <a:ext cx="3528000" cy="4104000"/>
          </a:xfrm>
        </p:spPr>
        <p:txBody>
          <a:bodyPr/>
          <a:lstStyle/>
          <a:p>
            <a:r>
              <a:rPr lang="en-US"/>
              <a:t>Click icon to add picture</a:t>
            </a:r>
            <a:endParaRPr lang="en-AU"/>
          </a:p>
        </p:txBody>
      </p:sp>
      <p:sp>
        <p:nvSpPr>
          <p:cNvPr id="16" name="Text Placeholder 15">
            <a:extLst>
              <a:ext uri="{FF2B5EF4-FFF2-40B4-BE49-F238E27FC236}">
                <a16:creationId xmlns:a16="http://schemas.microsoft.com/office/drawing/2014/main" id="{FC4D845E-CFE4-4388-98CF-2B7CD087A960}"/>
              </a:ext>
            </a:extLst>
          </p:cNvPr>
          <p:cNvSpPr>
            <a:spLocks noGrp="1"/>
          </p:cNvSpPr>
          <p:nvPr>
            <p:ph type="body" sz="quarter" idx="15" hasCustomPrompt="1"/>
          </p:nvPr>
        </p:nvSpPr>
        <p:spPr>
          <a:xfrm>
            <a:off x="3960000" y="630621"/>
            <a:ext cx="108000" cy="3796917"/>
          </a:xfrm>
        </p:spPr>
        <p:txBody>
          <a:bodyPr vert="vert270" anchor="t"/>
          <a:lstStyle>
            <a:lvl1pPr>
              <a:defRPr sz="600">
                <a:solidFill>
                  <a:schemeClr val="tx1"/>
                </a:solidFill>
                <a:latin typeface="+mn-lt"/>
              </a:defRPr>
            </a:lvl1pPr>
          </a:lstStyle>
          <a:p>
            <a:pPr lvl="0"/>
            <a:r>
              <a:rPr lang="en-US" dirty="0"/>
              <a:t>Image credit here</a:t>
            </a:r>
          </a:p>
        </p:txBody>
      </p:sp>
    </p:spTree>
    <p:extLst>
      <p:ext uri="{BB962C8B-B14F-4D97-AF65-F5344CB8AC3E}">
        <p14:creationId xmlns:p14="http://schemas.microsoft.com/office/powerpoint/2010/main" val="3002268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ext left, large image right">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t>ANU SCHOOL OF LAW  |   PRESENTATION NAME GOES HERE</a:t>
            </a:r>
            <a:endParaRPr lang="en-AU"/>
          </a:p>
        </p:txBody>
      </p:sp>
      <p:sp>
        <p:nvSpPr>
          <p:cNvPr id="6" name="Slide Number Placeholder 5"/>
          <p:cNvSpPr>
            <a:spLocks noGrp="1"/>
          </p:cNvSpPr>
          <p:nvPr>
            <p:ph type="sldNum" sz="quarter" idx="12"/>
          </p:nvPr>
        </p:nvSpPr>
        <p:spPr/>
        <p:txBody>
          <a:bodyPr/>
          <a:lstStyle>
            <a:lvl1pPr algn="l">
              <a:defRPr/>
            </a:lvl1pPr>
          </a:lstStyle>
          <a:p>
            <a:fld id="{10A01DC5-1685-4615-8240-15192985C6A2}" type="slidenum">
              <a:rPr lang="en-AU" smtClean="0"/>
              <a:pPr/>
              <a:t>‹#›</a:t>
            </a:fld>
            <a:endParaRPr lang="en-AU"/>
          </a:p>
        </p:txBody>
      </p:sp>
      <p:sp>
        <p:nvSpPr>
          <p:cNvPr id="7" name="Date Placeholder 10">
            <a:extLst>
              <a:ext uri="{FF2B5EF4-FFF2-40B4-BE49-F238E27FC236}">
                <a16:creationId xmlns:a16="http://schemas.microsoft.com/office/drawing/2014/main" id="{72E4F78E-88AE-49DC-94D5-AD2C60619063}"/>
              </a:ext>
            </a:extLst>
          </p:cNvPr>
          <p:cNvSpPr>
            <a:spLocks noGrp="1"/>
          </p:cNvSpPr>
          <p:nvPr>
            <p:ph type="dt" sz="half" idx="2"/>
          </p:nvPr>
        </p:nvSpPr>
        <p:spPr>
          <a:xfrm>
            <a:off x="6573177" y="4914000"/>
            <a:ext cx="720000" cy="108000"/>
          </a:xfrm>
          <a:prstGeom prst="rect">
            <a:avLst/>
          </a:prstGeom>
        </p:spPr>
        <p:txBody>
          <a:bodyPr vert="horz" lIns="0" tIns="0" rIns="0" bIns="0" rtlCol="0" anchor="ctr"/>
          <a:lstStyle>
            <a:lvl1pPr algn="l">
              <a:defRPr sz="600" cap="all" baseline="0">
                <a:solidFill>
                  <a:schemeClr val="tx1"/>
                </a:solidFill>
              </a:defRPr>
            </a:lvl1pPr>
          </a:lstStyle>
          <a:p>
            <a:r>
              <a:rPr lang="en-AU"/>
              <a:t>DD MMM YY</a:t>
            </a:r>
            <a:endParaRPr lang="en-AU" dirty="0"/>
          </a:p>
        </p:txBody>
      </p:sp>
      <p:sp>
        <p:nvSpPr>
          <p:cNvPr id="14" name="Picture Placeholder 13">
            <a:extLst>
              <a:ext uri="{FF2B5EF4-FFF2-40B4-BE49-F238E27FC236}">
                <a16:creationId xmlns:a16="http://schemas.microsoft.com/office/drawing/2014/main" id="{52B441EC-09C6-4B4A-9603-C02952057BC3}"/>
              </a:ext>
            </a:extLst>
          </p:cNvPr>
          <p:cNvSpPr>
            <a:spLocks noGrp="1"/>
          </p:cNvSpPr>
          <p:nvPr>
            <p:ph type="pic" sz="quarter" idx="14"/>
          </p:nvPr>
        </p:nvSpPr>
        <p:spPr>
          <a:xfrm>
            <a:off x="3132000" y="323850"/>
            <a:ext cx="5652000" cy="4104000"/>
          </a:xfrm>
        </p:spPr>
        <p:txBody>
          <a:bodyPr/>
          <a:lstStyle/>
          <a:p>
            <a:r>
              <a:rPr lang="en-US"/>
              <a:t>Click icon to add picture</a:t>
            </a:r>
            <a:endParaRPr lang="en-AU"/>
          </a:p>
        </p:txBody>
      </p:sp>
      <p:sp>
        <p:nvSpPr>
          <p:cNvPr id="16" name="Text Placeholder 15">
            <a:extLst>
              <a:ext uri="{FF2B5EF4-FFF2-40B4-BE49-F238E27FC236}">
                <a16:creationId xmlns:a16="http://schemas.microsoft.com/office/drawing/2014/main" id="{FC4D845E-CFE4-4388-98CF-2B7CD087A960}"/>
              </a:ext>
            </a:extLst>
          </p:cNvPr>
          <p:cNvSpPr>
            <a:spLocks noGrp="1"/>
          </p:cNvSpPr>
          <p:nvPr>
            <p:ph type="body" sz="quarter" idx="15" hasCustomPrompt="1"/>
          </p:nvPr>
        </p:nvSpPr>
        <p:spPr>
          <a:xfrm>
            <a:off x="2952000" y="630621"/>
            <a:ext cx="108000" cy="3796917"/>
          </a:xfrm>
        </p:spPr>
        <p:txBody>
          <a:bodyPr vert="vert270" anchor="t"/>
          <a:lstStyle>
            <a:lvl1pPr>
              <a:defRPr sz="600">
                <a:solidFill>
                  <a:schemeClr val="tx1"/>
                </a:solidFill>
                <a:latin typeface="+mn-lt"/>
              </a:defRPr>
            </a:lvl1pPr>
          </a:lstStyle>
          <a:p>
            <a:pPr lvl="0"/>
            <a:r>
              <a:rPr lang="en-US" dirty="0"/>
              <a:t>Image credit here</a:t>
            </a:r>
          </a:p>
        </p:txBody>
      </p:sp>
      <p:sp>
        <p:nvSpPr>
          <p:cNvPr id="13" name="Text Placeholder 3">
            <a:extLst>
              <a:ext uri="{FF2B5EF4-FFF2-40B4-BE49-F238E27FC236}">
                <a16:creationId xmlns:a16="http://schemas.microsoft.com/office/drawing/2014/main" id="{86B4478A-1BDA-4472-A289-4B0C4E795994}"/>
              </a:ext>
            </a:extLst>
          </p:cNvPr>
          <p:cNvSpPr>
            <a:spLocks noGrp="1"/>
          </p:cNvSpPr>
          <p:nvPr>
            <p:ph type="body" sz="quarter" idx="13"/>
          </p:nvPr>
        </p:nvSpPr>
        <p:spPr>
          <a:xfrm>
            <a:off x="323850" y="324000"/>
            <a:ext cx="2160000" cy="4140000"/>
          </a:xfrm>
        </p:spPr>
        <p:txBody>
          <a:bodyPr/>
          <a:lstStyle>
            <a:lvl1pPr>
              <a:lnSpc>
                <a:spcPct val="80000"/>
              </a:lnSpc>
              <a:defRPr sz="3600">
                <a:solidFill>
                  <a:schemeClr val="tx1"/>
                </a:solidFill>
              </a:defRPr>
            </a:lvl1pPr>
            <a:lvl2pPr>
              <a:spcAft>
                <a:spcPts val="1200"/>
              </a:spcAft>
              <a:defRPr sz="1800">
                <a:solidFill>
                  <a:schemeClr val="accent1"/>
                </a:solidFill>
              </a:defRPr>
            </a:lvl2pPr>
            <a:lvl3pPr>
              <a:buNone/>
              <a:defRPr sz="800"/>
            </a:lvl3pPr>
            <a:lvl4pPr marL="179388" indent="-179388">
              <a:buFont typeface="Arial" panose="020B0604020202020204" pitchFamily="34" charset="0"/>
              <a:buChar char="•"/>
              <a:defRPr sz="800"/>
            </a:lvl4pPr>
            <a:lvl5pPr marL="357188" indent="-179388">
              <a:buFont typeface="Times New Roman" panose="02020603050405020304" pitchFamily="18" charset="0"/>
              <a:buChar char="–"/>
              <a:defRPr sz="8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Tree>
    <p:extLst>
      <p:ext uri="{BB962C8B-B14F-4D97-AF65-F5344CB8AC3E}">
        <p14:creationId xmlns:p14="http://schemas.microsoft.com/office/powerpoint/2010/main" val="218894585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Image only">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a:t>ANU SCHOOL OF LAW  |   PRESENTATION NAME GOES HERE</a:t>
            </a:r>
            <a:endParaRPr lang="en-AU"/>
          </a:p>
        </p:txBody>
      </p:sp>
      <p:sp>
        <p:nvSpPr>
          <p:cNvPr id="4" name="Slide Number Placeholder 3"/>
          <p:cNvSpPr>
            <a:spLocks noGrp="1"/>
          </p:cNvSpPr>
          <p:nvPr>
            <p:ph type="sldNum" sz="quarter" idx="12"/>
          </p:nvPr>
        </p:nvSpPr>
        <p:spPr/>
        <p:txBody>
          <a:bodyPr/>
          <a:lstStyle>
            <a:lvl1pPr algn="l">
              <a:defRPr/>
            </a:lvl1pPr>
          </a:lstStyle>
          <a:p>
            <a:fld id="{10A01DC5-1685-4615-8240-15192985C6A2}" type="slidenum">
              <a:rPr lang="en-AU" smtClean="0"/>
              <a:pPr/>
              <a:t>‹#›</a:t>
            </a:fld>
            <a:endParaRPr lang="en-AU" dirty="0"/>
          </a:p>
        </p:txBody>
      </p:sp>
      <p:sp>
        <p:nvSpPr>
          <p:cNvPr id="5" name="Date Placeholder 10">
            <a:extLst>
              <a:ext uri="{FF2B5EF4-FFF2-40B4-BE49-F238E27FC236}">
                <a16:creationId xmlns:a16="http://schemas.microsoft.com/office/drawing/2014/main" id="{17E45197-8F27-48C7-B54F-6D8F7E295482}"/>
              </a:ext>
            </a:extLst>
          </p:cNvPr>
          <p:cNvSpPr>
            <a:spLocks noGrp="1"/>
          </p:cNvSpPr>
          <p:nvPr>
            <p:ph type="dt" sz="half" idx="2"/>
          </p:nvPr>
        </p:nvSpPr>
        <p:spPr>
          <a:xfrm>
            <a:off x="6573176" y="4914000"/>
            <a:ext cx="720000" cy="108000"/>
          </a:xfrm>
          <a:prstGeom prst="rect">
            <a:avLst/>
          </a:prstGeom>
        </p:spPr>
        <p:txBody>
          <a:bodyPr vert="horz" lIns="0" tIns="0" rIns="0" bIns="0" rtlCol="0" anchor="ctr"/>
          <a:lstStyle>
            <a:lvl1pPr algn="l">
              <a:defRPr sz="600" cap="all" baseline="0">
                <a:solidFill>
                  <a:schemeClr val="tx1"/>
                </a:solidFill>
              </a:defRPr>
            </a:lvl1pPr>
          </a:lstStyle>
          <a:p>
            <a:r>
              <a:rPr lang="en-AU"/>
              <a:t>DD MMM YY</a:t>
            </a:r>
            <a:endParaRPr lang="en-AU" dirty="0"/>
          </a:p>
        </p:txBody>
      </p:sp>
      <p:sp>
        <p:nvSpPr>
          <p:cNvPr id="8" name="Picture Placeholder 7">
            <a:extLst>
              <a:ext uri="{FF2B5EF4-FFF2-40B4-BE49-F238E27FC236}">
                <a16:creationId xmlns:a16="http://schemas.microsoft.com/office/drawing/2014/main" id="{73307DB3-CBE2-4A55-BE8E-C26CBADA0D74}"/>
              </a:ext>
            </a:extLst>
          </p:cNvPr>
          <p:cNvSpPr>
            <a:spLocks noGrp="1"/>
          </p:cNvSpPr>
          <p:nvPr>
            <p:ph type="pic" sz="quarter" idx="13"/>
          </p:nvPr>
        </p:nvSpPr>
        <p:spPr>
          <a:xfrm>
            <a:off x="323850" y="324000"/>
            <a:ext cx="8460000" cy="4104000"/>
          </a:xfrm>
        </p:spPr>
        <p:txBody>
          <a:bodyPr/>
          <a:lstStyle/>
          <a:p>
            <a:r>
              <a:rPr lang="en-US"/>
              <a:t>Click icon to add picture</a:t>
            </a:r>
            <a:endParaRPr lang="en-AU"/>
          </a:p>
        </p:txBody>
      </p:sp>
      <p:sp>
        <p:nvSpPr>
          <p:cNvPr id="9" name="Text Placeholder 15">
            <a:extLst>
              <a:ext uri="{FF2B5EF4-FFF2-40B4-BE49-F238E27FC236}">
                <a16:creationId xmlns:a16="http://schemas.microsoft.com/office/drawing/2014/main" id="{F005714D-B845-45B5-AB70-7040C7217277}"/>
              </a:ext>
            </a:extLst>
          </p:cNvPr>
          <p:cNvSpPr>
            <a:spLocks noGrp="1"/>
          </p:cNvSpPr>
          <p:nvPr>
            <p:ph type="body" sz="quarter" idx="15" hasCustomPrompt="1"/>
          </p:nvPr>
        </p:nvSpPr>
        <p:spPr>
          <a:xfrm>
            <a:off x="180000" y="630621"/>
            <a:ext cx="108000" cy="3796917"/>
          </a:xfrm>
        </p:spPr>
        <p:txBody>
          <a:bodyPr vert="vert270" anchor="t"/>
          <a:lstStyle>
            <a:lvl1pPr>
              <a:defRPr sz="600">
                <a:solidFill>
                  <a:schemeClr val="tx1"/>
                </a:solidFill>
                <a:latin typeface="+mn-lt"/>
              </a:defRPr>
            </a:lvl1pPr>
          </a:lstStyle>
          <a:p>
            <a:pPr lvl="0"/>
            <a:r>
              <a:rPr lang="en-US" dirty="0"/>
              <a:t>Image credit here</a:t>
            </a:r>
          </a:p>
        </p:txBody>
      </p:sp>
    </p:spTree>
    <p:extLst>
      <p:ext uri="{BB962C8B-B14F-4D97-AF65-F5344CB8AC3E}">
        <p14:creationId xmlns:p14="http://schemas.microsoft.com/office/powerpoint/2010/main" val="301168776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wo images only">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a:t>ANU SCHOOL OF LAW  |   PRESENTATION NAME GOES HERE</a:t>
            </a:r>
            <a:endParaRPr lang="en-AU"/>
          </a:p>
        </p:txBody>
      </p:sp>
      <p:sp>
        <p:nvSpPr>
          <p:cNvPr id="4" name="Slide Number Placeholder 3"/>
          <p:cNvSpPr>
            <a:spLocks noGrp="1"/>
          </p:cNvSpPr>
          <p:nvPr>
            <p:ph type="sldNum" sz="quarter" idx="12"/>
          </p:nvPr>
        </p:nvSpPr>
        <p:spPr/>
        <p:txBody>
          <a:bodyPr/>
          <a:lstStyle>
            <a:lvl1pPr algn="l">
              <a:defRPr/>
            </a:lvl1pPr>
          </a:lstStyle>
          <a:p>
            <a:fld id="{10A01DC5-1685-4615-8240-15192985C6A2}" type="slidenum">
              <a:rPr lang="en-AU" smtClean="0"/>
              <a:pPr/>
              <a:t>‹#›</a:t>
            </a:fld>
            <a:endParaRPr lang="en-AU" dirty="0"/>
          </a:p>
        </p:txBody>
      </p:sp>
      <p:sp>
        <p:nvSpPr>
          <p:cNvPr id="5" name="Date Placeholder 10">
            <a:extLst>
              <a:ext uri="{FF2B5EF4-FFF2-40B4-BE49-F238E27FC236}">
                <a16:creationId xmlns:a16="http://schemas.microsoft.com/office/drawing/2014/main" id="{17E45197-8F27-48C7-B54F-6D8F7E295482}"/>
              </a:ext>
            </a:extLst>
          </p:cNvPr>
          <p:cNvSpPr>
            <a:spLocks noGrp="1"/>
          </p:cNvSpPr>
          <p:nvPr>
            <p:ph type="dt" sz="half" idx="2"/>
          </p:nvPr>
        </p:nvSpPr>
        <p:spPr>
          <a:xfrm>
            <a:off x="6573177" y="4914000"/>
            <a:ext cx="720000" cy="108000"/>
          </a:xfrm>
          <a:prstGeom prst="rect">
            <a:avLst/>
          </a:prstGeom>
        </p:spPr>
        <p:txBody>
          <a:bodyPr vert="horz" lIns="0" tIns="0" rIns="0" bIns="0" rtlCol="0" anchor="ctr"/>
          <a:lstStyle>
            <a:lvl1pPr algn="l">
              <a:defRPr sz="600" cap="all" baseline="0">
                <a:solidFill>
                  <a:schemeClr val="tx1"/>
                </a:solidFill>
              </a:defRPr>
            </a:lvl1pPr>
          </a:lstStyle>
          <a:p>
            <a:r>
              <a:rPr lang="en-AU"/>
              <a:t>DD MMM YY</a:t>
            </a:r>
            <a:endParaRPr lang="en-AU" dirty="0"/>
          </a:p>
        </p:txBody>
      </p:sp>
      <p:sp>
        <p:nvSpPr>
          <p:cNvPr id="8" name="Picture Placeholder 7">
            <a:extLst>
              <a:ext uri="{FF2B5EF4-FFF2-40B4-BE49-F238E27FC236}">
                <a16:creationId xmlns:a16="http://schemas.microsoft.com/office/drawing/2014/main" id="{73307DB3-CBE2-4A55-BE8E-C26CBADA0D74}"/>
              </a:ext>
            </a:extLst>
          </p:cNvPr>
          <p:cNvSpPr>
            <a:spLocks noGrp="1"/>
          </p:cNvSpPr>
          <p:nvPr>
            <p:ph type="pic" sz="quarter" idx="13"/>
          </p:nvPr>
        </p:nvSpPr>
        <p:spPr>
          <a:xfrm>
            <a:off x="323850" y="324000"/>
            <a:ext cx="4104000" cy="4104000"/>
          </a:xfrm>
        </p:spPr>
        <p:txBody>
          <a:bodyPr/>
          <a:lstStyle/>
          <a:p>
            <a:r>
              <a:rPr lang="en-US"/>
              <a:t>Click icon to add picture</a:t>
            </a:r>
            <a:endParaRPr lang="en-AU"/>
          </a:p>
        </p:txBody>
      </p:sp>
      <p:sp>
        <p:nvSpPr>
          <p:cNvPr id="9" name="Text Placeholder 15">
            <a:extLst>
              <a:ext uri="{FF2B5EF4-FFF2-40B4-BE49-F238E27FC236}">
                <a16:creationId xmlns:a16="http://schemas.microsoft.com/office/drawing/2014/main" id="{5CD301A0-52A4-469E-ACAD-84A14A2181F2}"/>
              </a:ext>
            </a:extLst>
          </p:cNvPr>
          <p:cNvSpPr>
            <a:spLocks noGrp="1"/>
          </p:cNvSpPr>
          <p:nvPr>
            <p:ph type="body" sz="quarter" idx="15" hasCustomPrompt="1"/>
          </p:nvPr>
        </p:nvSpPr>
        <p:spPr>
          <a:xfrm>
            <a:off x="180000" y="630621"/>
            <a:ext cx="108000" cy="3796917"/>
          </a:xfrm>
        </p:spPr>
        <p:txBody>
          <a:bodyPr vert="vert270" anchor="t"/>
          <a:lstStyle>
            <a:lvl1pPr>
              <a:defRPr sz="600">
                <a:solidFill>
                  <a:schemeClr val="tx1"/>
                </a:solidFill>
                <a:latin typeface="+mn-lt"/>
              </a:defRPr>
            </a:lvl1pPr>
          </a:lstStyle>
          <a:p>
            <a:pPr lvl="0"/>
            <a:r>
              <a:rPr lang="en-US" dirty="0"/>
              <a:t>Image credit here</a:t>
            </a:r>
          </a:p>
        </p:txBody>
      </p:sp>
      <p:sp>
        <p:nvSpPr>
          <p:cNvPr id="10" name="Picture Placeholder 7">
            <a:extLst>
              <a:ext uri="{FF2B5EF4-FFF2-40B4-BE49-F238E27FC236}">
                <a16:creationId xmlns:a16="http://schemas.microsoft.com/office/drawing/2014/main" id="{46B417A0-A601-4DF8-833D-2F1065E5A80D}"/>
              </a:ext>
            </a:extLst>
          </p:cNvPr>
          <p:cNvSpPr>
            <a:spLocks noGrp="1"/>
          </p:cNvSpPr>
          <p:nvPr>
            <p:ph type="pic" sz="quarter" idx="16"/>
          </p:nvPr>
        </p:nvSpPr>
        <p:spPr>
          <a:xfrm>
            <a:off x="4680000" y="324000"/>
            <a:ext cx="4104000" cy="4104000"/>
          </a:xfrm>
        </p:spPr>
        <p:txBody>
          <a:bodyPr/>
          <a:lstStyle/>
          <a:p>
            <a:r>
              <a:rPr lang="en-US"/>
              <a:t>Click icon to add picture</a:t>
            </a:r>
            <a:endParaRPr lang="en-AU"/>
          </a:p>
        </p:txBody>
      </p:sp>
      <p:sp>
        <p:nvSpPr>
          <p:cNvPr id="11" name="Text Placeholder 15">
            <a:extLst>
              <a:ext uri="{FF2B5EF4-FFF2-40B4-BE49-F238E27FC236}">
                <a16:creationId xmlns:a16="http://schemas.microsoft.com/office/drawing/2014/main" id="{C8112A07-2578-4C64-9E60-0E0913ABA16B}"/>
              </a:ext>
            </a:extLst>
          </p:cNvPr>
          <p:cNvSpPr>
            <a:spLocks noGrp="1"/>
          </p:cNvSpPr>
          <p:nvPr>
            <p:ph type="body" sz="quarter" idx="17" hasCustomPrompt="1"/>
          </p:nvPr>
        </p:nvSpPr>
        <p:spPr>
          <a:xfrm>
            <a:off x="4536000" y="630621"/>
            <a:ext cx="108000" cy="3796917"/>
          </a:xfrm>
        </p:spPr>
        <p:txBody>
          <a:bodyPr vert="vert270" anchor="t"/>
          <a:lstStyle>
            <a:lvl1pPr>
              <a:defRPr sz="600">
                <a:solidFill>
                  <a:schemeClr val="tx1"/>
                </a:solidFill>
                <a:latin typeface="+mn-lt"/>
              </a:defRPr>
            </a:lvl1pPr>
          </a:lstStyle>
          <a:p>
            <a:pPr lvl="0"/>
            <a:r>
              <a:rPr lang="en-US" dirty="0"/>
              <a:t>Image credit here</a:t>
            </a:r>
          </a:p>
        </p:txBody>
      </p:sp>
    </p:spTree>
    <p:extLst>
      <p:ext uri="{BB962C8B-B14F-4D97-AF65-F5344CB8AC3E}">
        <p14:creationId xmlns:p14="http://schemas.microsoft.com/office/powerpoint/2010/main" val="224898690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hree staggered images">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a:t>ANU SCHOOL OF LAW  |   PRESENTATION NAME GOES HERE</a:t>
            </a:r>
            <a:endParaRPr lang="en-AU"/>
          </a:p>
        </p:txBody>
      </p:sp>
      <p:sp>
        <p:nvSpPr>
          <p:cNvPr id="4" name="Slide Number Placeholder 3"/>
          <p:cNvSpPr>
            <a:spLocks noGrp="1"/>
          </p:cNvSpPr>
          <p:nvPr>
            <p:ph type="sldNum" sz="quarter" idx="12"/>
          </p:nvPr>
        </p:nvSpPr>
        <p:spPr/>
        <p:txBody>
          <a:bodyPr/>
          <a:lstStyle>
            <a:lvl1pPr algn="l">
              <a:defRPr/>
            </a:lvl1pPr>
          </a:lstStyle>
          <a:p>
            <a:fld id="{10A01DC5-1685-4615-8240-15192985C6A2}" type="slidenum">
              <a:rPr lang="en-AU" smtClean="0"/>
              <a:pPr/>
              <a:t>‹#›</a:t>
            </a:fld>
            <a:endParaRPr lang="en-AU" dirty="0"/>
          </a:p>
        </p:txBody>
      </p:sp>
      <p:sp>
        <p:nvSpPr>
          <p:cNvPr id="5" name="Date Placeholder 10">
            <a:extLst>
              <a:ext uri="{FF2B5EF4-FFF2-40B4-BE49-F238E27FC236}">
                <a16:creationId xmlns:a16="http://schemas.microsoft.com/office/drawing/2014/main" id="{17E45197-8F27-48C7-B54F-6D8F7E295482}"/>
              </a:ext>
            </a:extLst>
          </p:cNvPr>
          <p:cNvSpPr>
            <a:spLocks noGrp="1"/>
          </p:cNvSpPr>
          <p:nvPr>
            <p:ph type="dt" sz="half" idx="2"/>
          </p:nvPr>
        </p:nvSpPr>
        <p:spPr>
          <a:xfrm>
            <a:off x="6577767" y="4914000"/>
            <a:ext cx="720000" cy="108000"/>
          </a:xfrm>
          <a:prstGeom prst="rect">
            <a:avLst/>
          </a:prstGeom>
        </p:spPr>
        <p:txBody>
          <a:bodyPr vert="horz" lIns="0" tIns="0" rIns="0" bIns="0" rtlCol="0" anchor="ctr"/>
          <a:lstStyle>
            <a:lvl1pPr algn="l">
              <a:defRPr sz="600" cap="all" baseline="0">
                <a:solidFill>
                  <a:schemeClr val="tx1"/>
                </a:solidFill>
              </a:defRPr>
            </a:lvl1pPr>
          </a:lstStyle>
          <a:p>
            <a:r>
              <a:rPr lang="en-AU"/>
              <a:t>DD MMM YY</a:t>
            </a:r>
            <a:endParaRPr lang="en-AU" dirty="0"/>
          </a:p>
        </p:txBody>
      </p:sp>
      <p:sp>
        <p:nvSpPr>
          <p:cNvPr id="8" name="Picture Placeholder 7">
            <a:extLst>
              <a:ext uri="{FF2B5EF4-FFF2-40B4-BE49-F238E27FC236}">
                <a16:creationId xmlns:a16="http://schemas.microsoft.com/office/drawing/2014/main" id="{73307DB3-CBE2-4A55-BE8E-C26CBADA0D74}"/>
              </a:ext>
            </a:extLst>
          </p:cNvPr>
          <p:cNvSpPr>
            <a:spLocks noGrp="1"/>
          </p:cNvSpPr>
          <p:nvPr>
            <p:ph type="pic" sz="quarter" idx="13"/>
          </p:nvPr>
        </p:nvSpPr>
        <p:spPr>
          <a:xfrm>
            <a:off x="323850" y="324000"/>
            <a:ext cx="3528000" cy="4104000"/>
          </a:xfrm>
        </p:spPr>
        <p:txBody>
          <a:bodyPr/>
          <a:lstStyle/>
          <a:p>
            <a:r>
              <a:rPr lang="en-US"/>
              <a:t>Click icon to add picture</a:t>
            </a:r>
            <a:endParaRPr lang="en-AU"/>
          </a:p>
        </p:txBody>
      </p:sp>
      <p:sp>
        <p:nvSpPr>
          <p:cNvPr id="9" name="Text Placeholder 15">
            <a:extLst>
              <a:ext uri="{FF2B5EF4-FFF2-40B4-BE49-F238E27FC236}">
                <a16:creationId xmlns:a16="http://schemas.microsoft.com/office/drawing/2014/main" id="{5CD301A0-52A4-469E-ACAD-84A14A2181F2}"/>
              </a:ext>
            </a:extLst>
          </p:cNvPr>
          <p:cNvSpPr>
            <a:spLocks noGrp="1"/>
          </p:cNvSpPr>
          <p:nvPr>
            <p:ph type="body" sz="quarter" idx="15" hasCustomPrompt="1"/>
          </p:nvPr>
        </p:nvSpPr>
        <p:spPr>
          <a:xfrm>
            <a:off x="180000" y="630621"/>
            <a:ext cx="108000" cy="3796917"/>
          </a:xfrm>
        </p:spPr>
        <p:txBody>
          <a:bodyPr vert="vert270" anchor="t"/>
          <a:lstStyle>
            <a:lvl1pPr>
              <a:defRPr sz="600">
                <a:solidFill>
                  <a:schemeClr val="tx1"/>
                </a:solidFill>
                <a:latin typeface="+mn-lt"/>
              </a:defRPr>
            </a:lvl1pPr>
          </a:lstStyle>
          <a:p>
            <a:pPr lvl="0"/>
            <a:r>
              <a:rPr lang="en-US" dirty="0"/>
              <a:t>Image credit here</a:t>
            </a:r>
          </a:p>
        </p:txBody>
      </p:sp>
      <p:sp>
        <p:nvSpPr>
          <p:cNvPr id="10" name="Picture Placeholder 7">
            <a:extLst>
              <a:ext uri="{FF2B5EF4-FFF2-40B4-BE49-F238E27FC236}">
                <a16:creationId xmlns:a16="http://schemas.microsoft.com/office/drawing/2014/main" id="{46B417A0-A601-4DF8-833D-2F1065E5A80D}"/>
              </a:ext>
            </a:extLst>
          </p:cNvPr>
          <p:cNvSpPr>
            <a:spLocks noGrp="1"/>
          </p:cNvSpPr>
          <p:nvPr>
            <p:ph type="pic" sz="quarter" idx="16"/>
          </p:nvPr>
        </p:nvSpPr>
        <p:spPr>
          <a:xfrm>
            <a:off x="4572000" y="324000"/>
            <a:ext cx="3528000" cy="2304000"/>
          </a:xfrm>
        </p:spPr>
        <p:txBody>
          <a:bodyPr/>
          <a:lstStyle/>
          <a:p>
            <a:r>
              <a:rPr lang="en-US"/>
              <a:t>Click icon to add picture</a:t>
            </a:r>
            <a:endParaRPr lang="en-AU"/>
          </a:p>
        </p:txBody>
      </p:sp>
      <p:sp>
        <p:nvSpPr>
          <p:cNvPr id="11" name="Text Placeholder 15">
            <a:extLst>
              <a:ext uri="{FF2B5EF4-FFF2-40B4-BE49-F238E27FC236}">
                <a16:creationId xmlns:a16="http://schemas.microsoft.com/office/drawing/2014/main" id="{C8112A07-2578-4C64-9E60-0E0913ABA16B}"/>
              </a:ext>
            </a:extLst>
          </p:cNvPr>
          <p:cNvSpPr>
            <a:spLocks noGrp="1"/>
          </p:cNvSpPr>
          <p:nvPr>
            <p:ph type="body" sz="quarter" idx="17" hasCustomPrompt="1"/>
          </p:nvPr>
        </p:nvSpPr>
        <p:spPr>
          <a:xfrm>
            <a:off x="4428000" y="324000"/>
            <a:ext cx="108000" cy="2304000"/>
          </a:xfrm>
        </p:spPr>
        <p:txBody>
          <a:bodyPr vert="vert270" anchor="t"/>
          <a:lstStyle>
            <a:lvl1pPr>
              <a:defRPr sz="600">
                <a:solidFill>
                  <a:schemeClr val="tx1"/>
                </a:solidFill>
                <a:latin typeface="+mn-lt"/>
              </a:defRPr>
            </a:lvl1pPr>
          </a:lstStyle>
          <a:p>
            <a:pPr lvl="0"/>
            <a:r>
              <a:rPr lang="en-US" dirty="0"/>
              <a:t>Image credit here</a:t>
            </a:r>
          </a:p>
        </p:txBody>
      </p:sp>
      <p:sp>
        <p:nvSpPr>
          <p:cNvPr id="12" name="Picture Placeholder 7">
            <a:extLst>
              <a:ext uri="{FF2B5EF4-FFF2-40B4-BE49-F238E27FC236}">
                <a16:creationId xmlns:a16="http://schemas.microsoft.com/office/drawing/2014/main" id="{55C4169D-51A2-418E-95CB-AE67319994E9}"/>
              </a:ext>
            </a:extLst>
          </p:cNvPr>
          <p:cNvSpPr>
            <a:spLocks noGrp="1"/>
          </p:cNvSpPr>
          <p:nvPr>
            <p:ph type="pic" sz="quarter" idx="18"/>
          </p:nvPr>
        </p:nvSpPr>
        <p:spPr>
          <a:xfrm>
            <a:off x="6660000" y="2916000"/>
            <a:ext cx="2124000" cy="1476000"/>
          </a:xfrm>
        </p:spPr>
        <p:txBody>
          <a:bodyPr/>
          <a:lstStyle/>
          <a:p>
            <a:r>
              <a:rPr lang="en-US"/>
              <a:t>Click icon to add picture</a:t>
            </a:r>
            <a:endParaRPr lang="en-AU"/>
          </a:p>
        </p:txBody>
      </p:sp>
      <p:sp>
        <p:nvSpPr>
          <p:cNvPr id="13" name="Text Placeholder 15">
            <a:extLst>
              <a:ext uri="{FF2B5EF4-FFF2-40B4-BE49-F238E27FC236}">
                <a16:creationId xmlns:a16="http://schemas.microsoft.com/office/drawing/2014/main" id="{651BCC0A-46D4-42B0-987C-A33E38A571C3}"/>
              </a:ext>
            </a:extLst>
          </p:cNvPr>
          <p:cNvSpPr>
            <a:spLocks noGrp="1"/>
          </p:cNvSpPr>
          <p:nvPr>
            <p:ph type="body" sz="quarter" idx="19" hasCustomPrompt="1"/>
          </p:nvPr>
        </p:nvSpPr>
        <p:spPr>
          <a:xfrm>
            <a:off x="6523767" y="2916000"/>
            <a:ext cx="108000" cy="1476000"/>
          </a:xfrm>
        </p:spPr>
        <p:txBody>
          <a:bodyPr vert="vert270" anchor="t"/>
          <a:lstStyle>
            <a:lvl1pPr>
              <a:defRPr sz="600">
                <a:solidFill>
                  <a:schemeClr val="tx1"/>
                </a:solidFill>
                <a:latin typeface="+mn-lt"/>
              </a:defRPr>
            </a:lvl1pPr>
          </a:lstStyle>
          <a:p>
            <a:pPr lvl="0"/>
            <a:r>
              <a:rPr lang="en-US" dirty="0"/>
              <a:t>Image credit here</a:t>
            </a:r>
          </a:p>
        </p:txBody>
      </p:sp>
    </p:spTree>
    <p:extLst>
      <p:ext uri="{BB962C8B-B14F-4D97-AF65-F5344CB8AC3E}">
        <p14:creationId xmlns:p14="http://schemas.microsoft.com/office/powerpoint/2010/main" val="17925023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_2">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3A6D05FB-9E00-4E05-8A11-8AC6AA5F17EF}"/>
              </a:ext>
            </a:extLst>
          </p:cNvPr>
          <p:cNvSpPr>
            <a:spLocks noGrp="1"/>
          </p:cNvSpPr>
          <p:nvPr>
            <p:ph type="body" sz="quarter" idx="13"/>
          </p:nvPr>
        </p:nvSpPr>
        <p:spPr>
          <a:xfrm>
            <a:off x="1295999" y="373063"/>
            <a:ext cx="7523999" cy="3274027"/>
          </a:xfrm>
        </p:spPr>
        <p:txBody>
          <a:bodyPr/>
          <a:lstStyle>
            <a:lvl1pPr>
              <a:lnSpc>
                <a:spcPct val="80000"/>
              </a:lnSpc>
              <a:spcBef>
                <a:spcPts val="0"/>
              </a:spcBef>
              <a:spcAft>
                <a:spcPts val="2835"/>
              </a:spcAft>
              <a:defRPr sz="6400" cap="all" baseline="0">
                <a:solidFill>
                  <a:schemeClr val="tx1"/>
                </a:solidFill>
              </a:defRPr>
            </a:lvl1pPr>
            <a:lvl2pPr>
              <a:defRPr sz="1800">
                <a:solidFill>
                  <a:schemeClr val="accent1"/>
                </a:solidFill>
              </a:defRPr>
            </a:lvl2pPr>
          </a:lstStyle>
          <a:p>
            <a:pPr lvl="0"/>
            <a:r>
              <a:rPr lang="en-US"/>
              <a:t>Edit Master text styles</a:t>
            </a:r>
          </a:p>
          <a:p>
            <a:pPr lvl="1"/>
            <a:r>
              <a:rPr lang="en-US"/>
              <a:t>Second level</a:t>
            </a:r>
          </a:p>
        </p:txBody>
      </p:sp>
      <p:sp>
        <p:nvSpPr>
          <p:cNvPr id="3" name="Picture Placeholder 2">
            <a:extLst>
              <a:ext uri="{FF2B5EF4-FFF2-40B4-BE49-F238E27FC236}">
                <a16:creationId xmlns:a16="http://schemas.microsoft.com/office/drawing/2014/main" id="{B46A049C-4F69-43AF-8C8B-0B56DA46CD4A}"/>
              </a:ext>
            </a:extLst>
          </p:cNvPr>
          <p:cNvSpPr>
            <a:spLocks noGrp="1"/>
          </p:cNvSpPr>
          <p:nvPr>
            <p:ph type="pic" sz="quarter" idx="14"/>
          </p:nvPr>
        </p:nvSpPr>
        <p:spPr>
          <a:xfrm>
            <a:off x="4571999" y="2196000"/>
            <a:ext cx="4248000" cy="2592000"/>
          </a:xfrm>
        </p:spPr>
        <p:txBody>
          <a:bodyPr/>
          <a:lstStyle/>
          <a:p>
            <a:r>
              <a:rPr lang="en-US"/>
              <a:t>Click icon to add picture</a:t>
            </a:r>
            <a:endParaRPr lang="en-AU"/>
          </a:p>
        </p:txBody>
      </p:sp>
      <p:pic>
        <p:nvPicPr>
          <p:cNvPr id="4" name="Picture 3">
            <a:extLst>
              <a:ext uri="{FF2B5EF4-FFF2-40B4-BE49-F238E27FC236}">
                <a16:creationId xmlns:a16="http://schemas.microsoft.com/office/drawing/2014/main" id="{6BC2CD92-94A0-4183-91AF-1A31B8F1625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13536" y="0"/>
            <a:ext cx="1736846" cy="5143500"/>
          </a:xfrm>
          <a:prstGeom prst="rect">
            <a:avLst/>
          </a:prstGeom>
        </p:spPr>
      </p:pic>
      <p:sp>
        <p:nvSpPr>
          <p:cNvPr id="5" name="Footer Placeholder 4">
            <a:extLst>
              <a:ext uri="{FF2B5EF4-FFF2-40B4-BE49-F238E27FC236}">
                <a16:creationId xmlns:a16="http://schemas.microsoft.com/office/drawing/2014/main" id="{33E5C636-BAFD-854B-9B7F-A267A335B9F2}"/>
              </a:ext>
            </a:extLst>
          </p:cNvPr>
          <p:cNvSpPr txBox="1">
            <a:spLocks/>
          </p:cNvSpPr>
          <p:nvPr userDrawn="1"/>
        </p:nvSpPr>
        <p:spPr>
          <a:xfrm>
            <a:off x="7397928" y="4988549"/>
            <a:ext cx="1823765" cy="89210"/>
          </a:xfrm>
          <a:prstGeom prst="rect">
            <a:avLst/>
          </a:prstGeom>
        </p:spPr>
        <p:txBody>
          <a:bodyPr vert="horz" lIns="0" tIns="0" rIns="0" bIns="0" rtlCol="0" anchor="t"/>
          <a:lstStyle>
            <a:defPPr>
              <a:defRPr lang="en-US"/>
            </a:defPPr>
            <a:lvl1pPr marL="0" algn="l" defTabSz="457200" rtl="0" eaLnBrk="1" latinLnBrk="0" hangingPunct="1">
              <a:defRPr sz="600" kern="1200" cap="all" baseline="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spcBef>
                <a:spcPts val="200"/>
              </a:spcBef>
            </a:pPr>
            <a:r>
              <a:rPr lang="en-US" sz="400" dirty="0">
                <a:solidFill>
                  <a:schemeClr val="tx1">
                    <a:lumMod val="75000"/>
                  </a:schemeClr>
                </a:solidFill>
                <a:effectLst/>
                <a:latin typeface="Public Sans Light" pitchFamily="2" charset="77"/>
                <a:ea typeface="Times New Roman" panose="02020603050405020304" pitchFamily="18" charset="0"/>
                <a:cs typeface="Times New Roman" panose="02020603050405020304" pitchFamily="18" charset="0"/>
              </a:rPr>
              <a:t>TEQSA Provider ID: PRV12002 (Australian University)</a:t>
            </a:r>
            <a:br>
              <a:rPr lang="en-US" sz="400" dirty="0">
                <a:solidFill>
                  <a:schemeClr val="tx1">
                    <a:lumMod val="75000"/>
                  </a:schemeClr>
                </a:solidFill>
                <a:effectLst/>
                <a:latin typeface="Public Sans Light" pitchFamily="2" charset="77"/>
                <a:ea typeface="Times New Roman" panose="02020603050405020304" pitchFamily="18" charset="0"/>
                <a:cs typeface="Times New Roman" panose="02020603050405020304" pitchFamily="18" charset="0"/>
              </a:rPr>
            </a:br>
            <a:r>
              <a:rPr lang="en-US" sz="400" dirty="0">
                <a:solidFill>
                  <a:schemeClr val="tx1">
                    <a:lumMod val="75000"/>
                  </a:schemeClr>
                </a:solidFill>
                <a:effectLst/>
                <a:latin typeface="Public Sans Light" pitchFamily="2" charset="77"/>
                <a:ea typeface="Times New Roman" panose="02020603050405020304" pitchFamily="18" charset="0"/>
                <a:cs typeface="Times New Roman" panose="02020603050405020304" pitchFamily="18" charset="0"/>
              </a:rPr>
              <a:t>CRICOS Provider Code: 00120C</a:t>
            </a:r>
            <a:endParaRPr lang="en-AU" sz="400" dirty="0">
              <a:solidFill>
                <a:schemeClr val="tx1">
                  <a:lumMod val="75000"/>
                </a:schemeClr>
              </a:solidFill>
              <a:effectLst/>
              <a:latin typeface="Public Sans Light" pitchFamily="2" charset="77"/>
              <a:ea typeface="Public Sans Light" pitchFamily="2" charset="77"/>
              <a:cs typeface="Times New Roman" panose="02020603050405020304" pitchFamily="18" charset="0"/>
            </a:endParaRPr>
          </a:p>
        </p:txBody>
      </p:sp>
    </p:spTree>
    <p:extLst>
      <p:ext uri="{BB962C8B-B14F-4D97-AF65-F5344CB8AC3E}">
        <p14:creationId xmlns:p14="http://schemas.microsoft.com/office/powerpoint/2010/main" val="49046109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Image with quote">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1523145E-4A65-4D12-BF17-1E376D23E49C}"/>
              </a:ext>
            </a:extLst>
          </p:cNvPr>
          <p:cNvSpPr>
            <a:spLocks noGrp="1"/>
          </p:cNvSpPr>
          <p:nvPr>
            <p:ph type="body" sz="quarter" idx="13"/>
          </p:nvPr>
        </p:nvSpPr>
        <p:spPr>
          <a:xfrm>
            <a:off x="5472000" y="323999"/>
            <a:ext cx="3312000" cy="1980000"/>
          </a:xfrm>
        </p:spPr>
        <p:txBody>
          <a:bodyPr/>
          <a:lstStyle>
            <a:lvl1pPr>
              <a:lnSpc>
                <a:spcPct val="80000"/>
              </a:lnSpc>
              <a:defRPr sz="2000">
                <a:solidFill>
                  <a:schemeClr val="tx1"/>
                </a:solidFill>
              </a:defRPr>
            </a:lvl1pPr>
            <a:lvl2pPr>
              <a:defRPr sz="2000">
                <a:solidFill>
                  <a:schemeClr val="accent1"/>
                </a:solidFill>
              </a:defRPr>
            </a:lvl2pPr>
            <a:lvl3pPr>
              <a:buNone/>
              <a:defRPr/>
            </a:lvl3pPr>
          </a:lstStyle>
          <a:p>
            <a:pPr lvl="0"/>
            <a:r>
              <a:rPr lang="en-US"/>
              <a:t>Edit Master text styles</a:t>
            </a:r>
          </a:p>
        </p:txBody>
      </p:sp>
      <p:sp>
        <p:nvSpPr>
          <p:cNvPr id="5" name="Footer Placeholder 4"/>
          <p:cNvSpPr>
            <a:spLocks noGrp="1"/>
          </p:cNvSpPr>
          <p:nvPr>
            <p:ph type="ftr" sz="quarter" idx="11"/>
          </p:nvPr>
        </p:nvSpPr>
        <p:spPr/>
        <p:txBody>
          <a:bodyPr/>
          <a:lstStyle/>
          <a:p>
            <a:r>
              <a:rPr lang="en-US"/>
              <a:t>ANU SCHOOL OF LAW  |   PRESENTATION NAME GOES HERE</a:t>
            </a:r>
            <a:endParaRPr lang="en-AU"/>
          </a:p>
        </p:txBody>
      </p:sp>
      <p:sp>
        <p:nvSpPr>
          <p:cNvPr id="6" name="Slide Number Placeholder 5"/>
          <p:cNvSpPr>
            <a:spLocks noGrp="1"/>
          </p:cNvSpPr>
          <p:nvPr>
            <p:ph type="sldNum" sz="quarter" idx="12"/>
          </p:nvPr>
        </p:nvSpPr>
        <p:spPr/>
        <p:txBody>
          <a:bodyPr/>
          <a:lstStyle>
            <a:lvl1pPr algn="l">
              <a:defRPr/>
            </a:lvl1pPr>
          </a:lstStyle>
          <a:p>
            <a:fld id="{10A01DC5-1685-4615-8240-15192985C6A2}" type="slidenum">
              <a:rPr lang="en-AU" smtClean="0"/>
              <a:pPr/>
              <a:t>‹#›</a:t>
            </a:fld>
            <a:endParaRPr lang="en-AU"/>
          </a:p>
        </p:txBody>
      </p:sp>
      <p:sp>
        <p:nvSpPr>
          <p:cNvPr id="7" name="Date Placeholder 10">
            <a:extLst>
              <a:ext uri="{FF2B5EF4-FFF2-40B4-BE49-F238E27FC236}">
                <a16:creationId xmlns:a16="http://schemas.microsoft.com/office/drawing/2014/main" id="{72E4F78E-88AE-49DC-94D5-AD2C60619063}"/>
              </a:ext>
            </a:extLst>
          </p:cNvPr>
          <p:cNvSpPr>
            <a:spLocks noGrp="1"/>
          </p:cNvSpPr>
          <p:nvPr>
            <p:ph type="dt" sz="half" idx="2"/>
          </p:nvPr>
        </p:nvSpPr>
        <p:spPr>
          <a:xfrm>
            <a:off x="6573176" y="4914000"/>
            <a:ext cx="720000" cy="108000"/>
          </a:xfrm>
          <a:prstGeom prst="rect">
            <a:avLst/>
          </a:prstGeom>
        </p:spPr>
        <p:txBody>
          <a:bodyPr vert="horz" lIns="0" tIns="0" rIns="0" bIns="0" rtlCol="0" anchor="ctr"/>
          <a:lstStyle>
            <a:lvl1pPr algn="l">
              <a:defRPr sz="600" cap="all" baseline="0">
                <a:solidFill>
                  <a:schemeClr val="tx1"/>
                </a:solidFill>
              </a:defRPr>
            </a:lvl1pPr>
          </a:lstStyle>
          <a:p>
            <a:r>
              <a:rPr lang="en-AU"/>
              <a:t>DD MMM YY</a:t>
            </a:r>
            <a:endParaRPr lang="en-AU" dirty="0"/>
          </a:p>
        </p:txBody>
      </p:sp>
      <p:sp>
        <p:nvSpPr>
          <p:cNvPr id="14" name="Picture Placeholder 13">
            <a:extLst>
              <a:ext uri="{FF2B5EF4-FFF2-40B4-BE49-F238E27FC236}">
                <a16:creationId xmlns:a16="http://schemas.microsoft.com/office/drawing/2014/main" id="{52B441EC-09C6-4B4A-9603-C02952057BC3}"/>
              </a:ext>
            </a:extLst>
          </p:cNvPr>
          <p:cNvSpPr>
            <a:spLocks noGrp="1"/>
          </p:cNvSpPr>
          <p:nvPr>
            <p:ph type="pic" sz="quarter" idx="14"/>
          </p:nvPr>
        </p:nvSpPr>
        <p:spPr>
          <a:xfrm>
            <a:off x="324000" y="323850"/>
            <a:ext cx="4104000" cy="4104000"/>
          </a:xfrm>
        </p:spPr>
        <p:txBody>
          <a:bodyPr/>
          <a:lstStyle/>
          <a:p>
            <a:r>
              <a:rPr lang="en-US"/>
              <a:t>Click icon to add picture</a:t>
            </a:r>
            <a:endParaRPr lang="en-AU"/>
          </a:p>
        </p:txBody>
      </p:sp>
      <p:sp>
        <p:nvSpPr>
          <p:cNvPr id="16" name="Text Placeholder 15">
            <a:extLst>
              <a:ext uri="{FF2B5EF4-FFF2-40B4-BE49-F238E27FC236}">
                <a16:creationId xmlns:a16="http://schemas.microsoft.com/office/drawing/2014/main" id="{FC4D845E-CFE4-4388-98CF-2B7CD087A960}"/>
              </a:ext>
            </a:extLst>
          </p:cNvPr>
          <p:cNvSpPr>
            <a:spLocks noGrp="1"/>
          </p:cNvSpPr>
          <p:nvPr>
            <p:ph type="body" sz="quarter" idx="15" hasCustomPrompt="1"/>
          </p:nvPr>
        </p:nvSpPr>
        <p:spPr>
          <a:xfrm>
            <a:off x="180000" y="630621"/>
            <a:ext cx="108000" cy="3796917"/>
          </a:xfrm>
        </p:spPr>
        <p:txBody>
          <a:bodyPr vert="vert270" anchor="t"/>
          <a:lstStyle>
            <a:lvl1pPr>
              <a:defRPr sz="600">
                <a:solidFill>
                  <a:schemeClr val="tx1"/>
                </a:solidFill>
                <a:latin typeface="+mn-lt"/>
              </a:defRPr>
            </a:lvl1pPr>
          </a:lstStyle>
          <a:p>
            <a:pPr lvl="0"/>
            <a:r>
              <a:rPr lang="en-US" dirty="0"/>
              <a:t>Image credit here</a:t>
            </a:r>
          </a:p>
        </p:txBody>
      </p:sp>
      <p:sp>
        <p:nvSpPr>
          <p:cNvPr id="4" name="Text Placeholder 3">
            <a:extLst>
              <a:ext uri="{FF2B5EF4-FFF2-40B4-BE49-F238E27FC236}">
                <a16:creationId xmlns:a16="http://schemas.microsoft.com/office/drawing/2014/main" id="{2718C956-62EE-4375-80BD-F88AA733C3D8}"/>
              </a:ext>
            </a:extLst>
          </p:cNvPr>
          <p:cNvSpPr>
            <a:spLocks noGrp="1"/>
          </p:cNvSpPr>
          <p:nvPr>
            <p:ph type="body" sz="quarter" idx="16"/>
          </p:nvPr>
        </p:nvSpPr>
        <p:spPr>
          <a:xfrm>
            <a:off x="5472000" y="3024000"/>
            <a:ext cx="3311525" cy="1511214"/>
          </a:xfrm>
        </p:spPr>
        <p:txBody>
          <a:bodyPr/>
          <a:lstStyle>
            <a:lvl1pPr>
              <a:spcAft>
                <a:spcPts val="0"/>
              </a:spcAft>
              <a:defRPr sz="900">
                <a:solidFill>
                  <a:schemeClr val="tx1"/>
                </a:solidFill>
              </a:defRPr>
            </a:lvl1pPr>
            <a:lvl2pPr>
              <a:spcAft>
                <a:spcPts val="0"/>
              </a:spcAft>
              <a:defRPr sz="900">
                <a:solidFill>
                  <a:schemeClr val="tx1"/>
                </a:solidFill>
              </a:defRPr>
            </a:lvl2pPr>
            <a:lvl3pPr>
              <a:defRPr sz="900"/>
            </a:lvl3pPr>
            <a:lvl4pPr>
              <a:defRPr sz="900"/>
            </a:lvl4pPr>
            <a:lvl5pPr>
              <a:defRPr sz="900"/>
            </a:lvl5pPr>
          </a:lstStyle>
          <a:p>
            <a:pPr lvl="0"/>
            <a:r>
              <a:rPr lang="en-US"/>
              <a:t>Edit Master text styles</a:t>
            </a:r>
          </a:p>
          <a:p>
            <a:pPr lvl="1"/>
            <a:r>
              <a:rPr lang="en-US"/>
              <a:t>Second level</a:t>
            </a:r>
          </a:p>
        </p:txBody>
      </p:sp>
    </p:spTree>
    <p:extLst>
      <p:ext uri="{BB962C8B-B14F-4D97-AF65-F5344CB8AC3E}">
        <p14:creationId xmlns:p14="http://schemas.microsoft.com/office/powerpoint/2010/main" val="12004508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Gold quote">
    <p:bg>
      <p:bgRef idx="1001">
        <a:schemeClr val="bg2"/>
      </p:bgRef>
    </p:bg>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1523145E-4A65-4D12-BF17-1E376D23E49C}"/>
              </a:ext>
            </a:extLst>
          </p:cNvPr>
          <p:cNvSpPr>
            <a:spLocks noGrp="1"/>
          </p:cNvSpPr>
          <p:nvPr>
            <p:ph type="body" sz="quarter" idx="13"/>
          </p:nvPr>
        </p:nvSpPr>
        <p:spPr>
          <a:xfrm>
            <a:off x="2664000" y="323999"/>
            <a:ext cx="4770000" cy="2880000"/>
          </a:xfrm>
        </p:spPr>
        <p:txBody>
          <a:bodyPr/>
          <a:lstStyle>
            <a:lvl1pPr>
              <a:lnSpc>
                <a:spcPct val="80000"/>
              </a:lnSpc>
              <a:defRPr sz="2800">
                <a:solidFill>
                  <a:schemeClr val="tx1"/>
                </a:solidFill>
              </a:defRPr>
            </a:lvl1pPr>
            <a:lvl2pPr>
              <a:defRPr sz="2000">
                <a:solidFill>
                  <a:schemeClr val="accent1"/>
                </a:solidFill>
              </a:defRPr>
            </a:lvl2pPr>
            <a:lvl3pPr>
              <a:buNone/>
              <a:defRPr/>
            </a:lvl3pPr>
          </a:lstStyle>
          <a:p>
            <a:pPr lvl="0"/>
            <a:r>
              <a:rPr lang="en-US"/>
              <a:t>Edit Master text styles</a:t>
            </a:r>
          </a:p>
        </p:txBody>
      </p:sp>
      <p:sp>
        <p:nvSpPr>
          <p:cNvPr id="5" name="Footer Placeholder 4"/>
          <p:cNvSpPr>
            <a:spLocks noGrp="1"/>
          </p:cNvSpPr>
          <p:nvPr>
            <p:ph type="ftr" sz="quarter" idx="11"/>
          </p:nvPr>
        </p:nvSpPr>
        <p:spPr/>
        <p:txBody>
          <a:bodyPr/>
          <a:lstStyle>
            <a:lvl1pPr>
              <a:defRPr>
                <a:solidFill>
                  <a:schemeClr val="tx1"/>
                </a:solidFill>
              </a:defRPr>
            </a:lvl1pPr>
          </a:lstStyle>
          <a:p>
            <a:r>
              <a:rPr lang="en-US"/>
              <a:t>ANU SCHOOL OF LAW  |   PRESENTATION NAME GOES HERE</a:t>
            </a:r>
            <a:endParaRPr lang="en-AU"/>
          </a:p>
        </p:txBody>
      </p:sp>
      <p:sp>
        <p:nvSpPr>
          <p:cNvPr id="6" name="Slide Number Placeholder 5"/>
          <p:cNvSpPr>
            <a:spLocks noGrp="1"/>
          </p:cNvSpPr>
          <p:nvPr>
            <p:ph type="sldNum" sz="quarter" idx="12"/>
          </p:nvPr>
        </p:nvSpPr>
        <p:spPr/>
        <p:txBody>
          <a:bodyPr/>
          <a:lstStyle>
            <a:lvl1pPr algn="l">
              <a:defRPr>
                <a:solidFill>
                  <a:schemeClr val="tx1"/>
                </a:solidFill>
              </a:defRPr>
            </a:lvl1pPr>
          </a:lstStyle>
          <a:p>
            <a:fld id="{10A01DC5-1685-4615-8240-15192985C6A2}" type="slidenum">
              <a:rPr lang="en-AU" smtClean="0"/>
              <a:pPr/>
              <a:t>‹#›</a:t>
            </a:fld>
            <a:endParaRPr lang="en-AU"/>
          </a:p>
        </p:txBody>
      </p:sp>
      <p:sp>
        <p:nvSpPr>
          <p:cNvPr id="7" name="Date Placeholder 10">
            <a:extLst>
              <a:ext uri="{FF2B5EF4-FFF2-40B4-BE49-F238E27FC236}">
                <a16:creationId xmlns:a16="http://schemas.microsoft.com/office/drawing/2014/main" id="{72E4F78E-88AE-49DC-94D5-AD2C60619063}"/>
              </a:ext>
            </a:extLst>
          </p:cNvPr>
          <p:cNvSpPr>
            <a:spLocks noGrp="1"/>
          </p:cNvSpPr>
          <p:nvPr>
            <p:ph type="dt" sz="half" idx="2"/>
          </p:nvPr>
        </p:nvSpPr>
        <p:spPr>
          <a:xfrm>
            <a:off x="6579153" y="4914000"/>
            <a:ext cx="720000" cy="108000"/>
          </a:xfrm>
          <a:prstGeom prst="rect">
            <a:avLst/>
          </a:prstGeom>
        </p:spPr>
        <p:txBody>
          <a:bodyPr vert="horz" lIns="0" tIns="0" rIns="0" bIns="0" rtlCol="0" anchor="ctr"/>
          <a:lstStyle>
            <a:lvl1pPr algn="l">
              <a:defRPr sz="600" cap="all" baseline="0">
                <a:solidFill>
                  <a:schemeClr val="tx1"/>
                </a:solidFill>
              </a:defRPr>
            </a:lvl1pPr>
          </a:lstStyle>
          <a:p>
            <a:r>
              <a:rPr lang="en-AU"/>
              <a:t>DD MMM YY</a:t>
            </a:r>
            <a:endParaRPr lang="en-AU" dirty="0"/>
          </a:p>
        </p:txBody>
      </p:sp>
      <p:sp>
        <p:nvSpPr>
          <p:cNvPr id="4" name="Text Placeholder 3">
            <a:extLst>
              <a:ext uri="{FF2B5EF4-FFF2-40B4-BE49-F238E27FC236}">
                <a16:creationId xmlns:a16="http://schemas.microsoft.com/office/drawing/2014/main" id="{2718C956-62EE-4375-80BD-F88AA733C3D8}"/>
              </a:ext>
            </a:extLst>
          </p:cNvPr>
          <p:cNvSpPr>
            <a:spLocks noGrp="1"/>
          </p:cNvSpPr>
          <p:nvPr>
            <p:ph type="body" sz="quarter" idx="16"/>
          </p:nvPr>
        </p:nvSpPr>
        <p:spPr>
          <a:xfrm>
            <a:off x="2664000" y="3024000"/>
            <a:ext cx="3311525" cy="1511214"/>
          </a:xfrm>
        </p:spPr>
        <p:txBody>
          <a:bodyPr/>
          <a:lstStyle>
            <a:lvl1pPr>
              <a:spcAft>
                <a:spcPts val="0"/>
              </a:spcAft>
              <a:defRPr sz="900">
                <a:solidFill>
                  <a:schemeClr val="tx1"/>
                </a:solidFill>
              </a:defRPr>
            </a:lvl1pPr>
            <a:lvl2pPr>
              <a:spcAft>
                <a:spcPts val="0"/>
              </a:spcAft>
              <a:defRPr sz="900">
                <a:solidFill>
                  <a:schemeClr val="tx1"/>
                </a:solidFill>
              </a:defRPr>
            </a:lvl2pPr>
            <a:lvl3pPr>
              <a:defRPr sz="900"/>
            </a:lvl3pPr>
            <a:lvl4pPr>
              <a:defRPr sz="900"/>
            </a:lvl4pPr>
            <a:lvl5pPr>
              <a:defRPr sz="900"/>
            </a:lvl5pPr>
          </a:lstStyle>
          <a:p>
            <a:pPr lvl="0"/>
            <a:r>
              <a:rPr lang="en-US"/>
              <a:t>Edit Master text styles</a:t>
            </a:r>
          </a:p>
          <a:p>
            <a:pPr lvl="1"/>
            <a:r>
              <a:rPr lang="en-US"/>
              <a:t>Second level</a:t>
            </a:r>
          </a:p>
        </p:txBody>
      </p:sp>
      <p:pic>
        <p:nvPicPr>
          <p:cNvPr id="15" name="Picture 14">
            <a:extLst>
              <a:ext uri="{FF2B5EF4-FFF2-40B4-BE49-F238E27FC236}">
                <a16:creationId xmlns:a16="http://schemas.microsoft.com/office/drawing/2014/main" id="{5CCBDA75-3AB1-4C8B-B29D-537B8B1FAC6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690800"/>
            <a:ext cx="9144000" cy="256032"/>
          </a:xfrm>
          <a:prstGeom prst="rect">
            <a:avLst/>
          </a:prstGeom>
        </p:spPr>
      </p:pic>
    </p:spTree>
    <p:extLst>
      <p:ext uri="{BB962C8B-B14F-4D97-AF65-F5344CB8AC3E}">
        <p14:creationId xmlns:p14="http://schemas.microsoft.com/office/powerpoint/2010/main" val="208601199"/>
      </p:ext>
    </p:extLst>
  </p:cSld>
  <p:clrMapOvr>
    <a:overrideClrMapping bg1="dk1" tx1="lt1" bg2="dk2" tx2="lt2" accent1="accent1" accent2="accent2" accent3="accent3" accent4="accent4" accent5="accent5" accent6="accent6" hlink="hlink" folHlink="folHlink"/>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Image_quote">
    <p:bg>
      <p:bgRef idx="1001">
        <a:schemeClr val="bg2"/>
      </p:bgRef>
    </p:bg>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1523145E-4A65-4D12-BF17-1E376D23E49C}"/>
              </a:ext>
            </a:extLst>
          </p:cNvPr>
          <p:cNvSpPr>
            <a:spLocks noGrp="1"/>
          </p:cNvSpPr>
          <p:nvPr>
            <p:ph type="body" sz="quarter" idx="13"/>
          </p:nvPr>
        </p:nvSpPr>
        <p:spPr>
          <a:xfrm>
            <a:off x="540000" y="323999"/>
            <a:ext cx="4770000" cy="2880000"/>
          </a:xfrm>
        </p:spPr>
        <p:txBody>
          <a:bodyPr/>
          <a:lstStyle>
            <a:lvl1pPr>
              <a:lnSpc>
                <a:spcPct val="80000"/>
              </a:lnSpc>
              <a:defRPr sz="2800">
                <a:solidFill>
                  <a:schemeClr val="tx1"/>
                </a:solidFill>
              </a:defRPr>
            </a:lvl1pPr>
            <a:lvl2pPr>
              <a:defRPr sz="2000">
                <a:solidFill>
                  <a:schemeClr val="accent1"/>
                </a:solidFill>
              </a:defRPr>
            </a:lvl2pPr>
            <a:lvl3pPr>
              <a:buNone/>
              <a:defRPr/>
            </a:lvl3pPr>
          </a:lstStyle>
          <a:p>
            <a:pPr lvl="0"/>
            <a:r>
              <a:rPr lang="en-US"/>
              <a:t>Edit Master text styles</a:t>
            </a:r>
          </a:p>
        </p:txBody>
      </p:sp>
      <p:sp>
        <p:nvSpPr>
          <p:cNvPr id="5" name="Footer Placeholder 4"/>
          <p:cNvSpPr>
            <a:spLocks noGrp="1"/>
          </p:cNvSpPr>
          <p:nvPr>
            <p:ph type="ftr" sz="quarter" idx="11"/>
          </p:nvPr>
        </p:nvSpPr>
        <p:spPr/>
        <p:txBody>
          <a:bodyPr/>
          <a:lstStyle>
            <a:lvl1pPr>
              <a:defRPr>
                <a:solidFill>
                  <a:schemeClr val="tx1"/>
                </a:solidFill>
              </a:defRPr>
            </a:lvl1pPr>
          </a:lstStyle>
          <a:p>
            <a:r>
              <a:rPr lang="en-US"/>
              <a:t>ANU SCHOOL OF LAW  |   PRESENTATION NAME GOES HERE</a:t>
            </a:r>
            <a:endParaRPr lang="en-AU"/>
          </a:p>
        </p:txBody>
      </p:sp>
      <p:sp>
        <p:nvSpPr>
          <p:cNvPr id="6" name="Slide Number Placeholder 5"/>
          <p:cNvSpPr>
            <a:spLocks noGrp="1"/>
          </p:cNvSpPr>
          <p:nvPr>
            <p:ph type="sldNum" sz="quarter" idx="12"/>
          </p:nvPr>
        </p:nvSpPr>
        <p:spPr/>
        <p:txBody>
          <a:bodyPr/>
          <a:lstStyle>
            <a:lvl1pPr algn="l">
              <a:defRPr>
                <a:solidFill>
                  <a:schemeClr val="tx1"/>
                </a:solidFill>
              </a:defRPr>
            </a:lvl1pPr>
          </a:lstStyle>
          <a:p>
            <a:fld id="{10A01DC5-1685-4615-8240-15192985C6A2}" type="slidenum">
              <a:rPr lang="en-AU" smtClean="0"/>
              <a:pPr/>
              <a:t>‹#›</a:t>
            </a:fld>
            <a:endParaRPr lang="en-AU"/>
          </a:p>
        </p:txBody>
      </p:sp>
      <p:sp>
        <p:nvSpPr>
          <p:cNvPr id="7" name="Date Placeholder 10">
            <a:extLst>
              <a:ext uri="{FF2B5EF4-FFF2-40B4-BE49-F238E27FC236}">
                <a16:creationId xmlns:a16="http://schemas.microsoft.com/office/drawing/2014/main" id="{72E4F78E-88AE-49DC-94D5-AD2C60619063}"/>
              </a:ext>
            </a:extLst>
          </p:cNvPr>
          <p:cNvSpPr>
            <a:spLocks noGrp="1"/>
          </p:cNvSpPr>
          <p:nvPr>
            <p:ph type="dt" sz="half" idx="2"/>
          </p:nvPr>
        </p:nvSpPr>
        <p:spPr>
          <a:xfrm>
            <a:off x="6585129" y="4914000"/>
            <a:ext cx="720000" cy="108000"/>
          </a:xfrm>
          <a:prstGeom prst="rect">
            <a:avLst/>
          </a:prstGeom>
        </p:spPr>
        <p:txBody>
          <a:bodyPr vert="horz" lIns="0" tIns="0" rIns="0" bIns="0" rtlCol="0" anchor="ctr"/>
          <a:lstStyle>
            <a:lvl1pPr algn="l">
              <a:defRPr sz="600" cap="all" baseline="0">
                <a:solidFill>
                  <a:schemeClr val="tx1"/>
                </a:solidFill>
              </a:defRPr>
            </a:lvl1pPr>
          </a:lstStyle>
          <a:p>
            <a:r>
              <a:rPr lang="en-AU"/>
              <a:t>DD MMM YY</a:t>
            </a:r>
            <a:endParaRPr lang="en-AU" dirty="0"/>
          </a:p>
        </p:txBody>
      </p:sp>
      <p:sp>
        <p:nvSpPr>
          <p:cNvPr id="4" name="Text Placeholder 3">
            <a:extLst>
              <a:ext uri="{FF2B5EF4-FFF2-40B4-BE49-F238E27FC236}">
                <a16:creationId xmlns:a16="http://schemas.microsoft.com/office/drawing/2014/main" id="{2718C956-62EE-4375-80BD-F88AA733C3D8}"/>
              </a:ext>
            </a:extLst>
          </p:cNvPr>
          <p:cNvSpPr>
            <a:spLocks noGrp="1"/>
          </p:cNvSpPr>
          <p:nvPr>
            <p:ph type="body" sz="quarter" idx="16"/>
          </p:nvPr>
        </p:nvSpPr>
        <p:spPr>
          <a:xfrm>
            <a:off x="540000" y="3024000"/>
            <a:ext cx="3311525" cy="1511214"/>
          </a:xfrm>
        </p:spPr>
        <p:txBody>
          <a:bodyPr/>
          <a:lstStyle>
            <a:lvl1pPr>
              <a:spcAft>
                <a:spcPts val="0"/>
              </a:spcAft>
              <a:defRPr sz="900">
                <a:solidFill>
                  <a:schemeClr val="tx1"/>
                </a:solidFill>
              </a:defRPr>
            </a:lvl1pPr>
            <a:lvl2pPr>
              <a:spcAft>
                <a:spcPts val="0"/>
              </a:spcAft>
              <a:defRPr sz="900">
                <a:solidFill>
                  <a:schemeClr val="tx1"/>
                </a:solidFill>
              </a:defRPr>
            </a:lvl2pPr>
            <a:lvl3pPr>
              <a:defRPr sz="900"/>
            </a:lvl3pPr>
            <a:lvl4pPr>
              <a:defRPr sz="900"/>
            </a:lvl4pPr>
            <a:lvl5pPr>
              <a:defRPr sz="900"/>
            </a:lvl5pPr>
          </a:lstStyle>
          <a:p>
            <a:pPr lvl="0"/>
            <a:r>
              <a:rPr lang="en-US"/>
              <a:t>Edit Master text styles</a:t>
            </a:r>
          </a:p>
          <a:p>
            <a:pPr lvl="1"/>
            <a:r>
              <a:rPr lang="en-US"/>
              <a:t>Second level</a:t>
            </a:r>
          </a:p>
        </p:txBody>
      </p:sp>
      <p:sp>
        <p:nvSpPr>
          <p:cNvPr id="9" name="Footer Placeholder 4">
            <a:extLst>
              <a:ext uri="{FF2B5EF4-FFF2-40B4-BE49-F238E27FC236}">
                <a16:creationId xmlns:a16="http://schemas.microsoft.com/office/drawing/2014/main" id="{D49A01F5-92DF-1D48-B3C0-D8F1FC50B6AB}"/>
              </a:ext>
            </a:extLst>
          </p:cNvPr>
          <p:cNvSpPr txBox="1">
            <a:spLocks/>
          </p:cNvSpPr>
          <p:nvPr userDrawn="1"/>
        </p:nvSpPr>
        <p:spPr>
          <a:xfrm>
            <a:off x="7380000" y="5054290"/>
            <a:ext cx="1035570" cy="89210"/>
          </a:xfrm>
          <a:prstGeom prst="rect">
            <a:avLst/>
          </a:prstGeom>
        </p:spPr>
        <p:txBody>
          <a:bodyPr vert="horz" lIns="0" tIns="0" rIns="0" bIns="0" rtlCol="0" anchor="t"/>
          <a:lstStyle>
            <a:defPPr>
              <a:defRPr lang="en-US"/>
            </a:defPPr>
            <a:lvl1pPr marL="0" algn="l" defTabSz="457200" rtl="0" eaLnBrk="1" latinLnBrk="0" hangingPunct="1">
              <a:defRPr sz="600" kern="1200" cap="all" baseline="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500" dirty="0">
                <a:solidFill>
                  <a:schemeClr val="tx2">
                    <a:lumMod val="75000"/>
                  </a:schemeClr>
                </a:solidFill>
              </a:rPr>
              <a:t>CRICOS Provider #00120C</a:t>
            </a:r>
            <a:endParaRPr lang="en-AU" sz="500" dirty="0">
              <a:solidFill>
                <a:schemeClr val="tx2">
                  <a:lumMod val="75000"/>
                </a:schemeClr>
              </a:solidFill>
            </a:endParaRPr>
          </a:p>
        </p:txBody>
      </p:sp>
    </p:spTree>
    <p:extLst>
      <p:ext uri="{BB962C8B-B14F-4D97-AF65-F5344CB8AC3E}">
        <p14:creationId xmlns:p14="http://schemas.microsoft.com/office/powerpoint/2010/main" val="182373611"/>
      </p:ext>
    </p:extLst>
  </p:cSld>
  <p:clrMapOvr>
    <a:overrideClrMapping bg1="dk1" tx1="lt1" bg2="dk2" tx2="lt2" accent1="accent1" accent2="accent2" accent3="accent3" accent4="accent4" accent5="accent5" accent6="accent6" hlink="hlink" folHlink="folHlink"/>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24000" y="1260000"/>
            <a:ext cx="3960000" cy="3240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824000" y="1260000"/>
            <a:ext cx="3960000" cy="3240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p:cNvSpPr>
            <a:spLocks noGrp="1"/>
          </p:cNvSpPr>
          <p:nvPr>
            <p:ph type="ftr" sz="quarter" idx="11"/>
          </p:nvPr>
        </p:nvSpPr>
        <p:spPr/>
        <p:txBody>
          <a:bodyPr/>
          <a:lstStyle/>
          <a:p>
            <a:r>
              <a:rPr lang="en-US"/>
              <a:t>ANU SCHOOL OF LAW  |   PRESENTATION NAME GOES HERE</a:t>
            </a:r>
            <a:endParaRPr lang="en-AU"/>
          </a:p>
        </p:txBody>
      </p:sp>
      <p:sp>
        <p:nvSpPr>
          <p:cNvPr id="7" name="Slide Number Placeholder 6"/>
          <p:cNvSpPr>
            <a:spLocks noGrp="1"/>
          </p:cNvSpPr>
          <p:nvPr>
            <p:ph type="sldNum" sz="quarter" idx="12"/>
          </p:nvPr>
        </p:nvSpPr>
        <p:spPr/>
        <p:txBody>
          <a:bodyPr/>
          <a:lstStyle>
            <a:lvl1pPr algn="l">
              <a:defRPr/>
            </a:lvl1pPr>
          </a:lstStyle>
          <a:p>
            <a:fld id="{10A01DC5-1685-4615-8240-15192985C6A2}" type="slidenum">
              <a:rPr lang="en-AU" smtClean="0"/>
              <a:pPr/>
              <a:t>‹#›</a:t>
            </a:fld>
            <a:endParaRPr lang="en-AU" dirty="0"/>
          </a:p>
        </p:txBody>
      </p:sp>
      <p:sp>
        <p:nvSpPr>
          <p:cNvPr id="8" name="Date Placeholder 10">
            <a:extLst>
              <a:ext uri="{FF2B5EF4-FFF2-40B4-BE49-F238E27FC236}">
                <a16:creationId xmlns:a16="http://schemas.microsoft.com/office/drawing/2014/main" id="{CA85DCDF-C5A3-43A1-9E40-308CB7A5F96D}"/>
              </a:ext>
            </a:extLst>
          </p:cNvPr>
          <p:cNvSpPr>
            <a:spLocks noGrp="1"/>
          </p:cNvSpPr>
          <p:nvPr>
            <p:ph type="dt" sz="half" idx="13"/>
          </p:nvPr>
        </p:nvSpPr>
        <p:spPr>
          <a:xfrm>
            <a:off x="6579153" y="4914000"/>
            <a:ext cx="720000" cy="108000"/>
          </a:xfrm>
          <a:prstGeom prst="rect">
            <a:avLst/>
          </a:prstGeom>
        </p:spPr>
        <p:txBody>
          <a:bodyPr vert="horz" lIns="0" tIns="0" rIns="0" bIns="0" rtlCol="0" anchor="ctr"/>
          <a:lstStyle>
            <a:lvl1pPr algn="l">
              <a:defRPr sz="600" cap="all" baseline="0">
                <a:solidFill>
                  <a:schemeClr val="tx1"/>
                </a:solidFill>
              </a:defRPr>
            </a:lvl1pPr>
          </a:lstStyle>
          <a:p>
            <a:r>
              <a:rPr lang="en-AU" dirty="0"/>
              <a:t>DD MMM YY</a:t>
            </a:r>
          </a:p>
        </p:txBody>
      </p:sp>
      <p:sp>
        <p:nvSpPr>
          <p:cNvPr id="11" name="Text Placeholder 7">
            <a:extLst>
              <a:ext uri="{FF2B5EF4-FFF2-40B4-BE49-F238E27FC236}">
                <a16:creationId xmlns:a16="http://schemas.microsoft.com/office/drawing/2014/main" id="{0CF810F9-EC51-4622-9468-3349A7AFA499}"/>
              </a:ext>
            </a:extLst>
          </p:cNvPr>
          <p:cNvSpPr>
            <a:spLocks noGrp="1"/>
          </p:cNvSpPr>
          <p:nvPr>
            <p:ph type="body" sz="quarter" idx="14"/>
          </p:nvPr>
        </p:nvSpPr>
        <p:spPr>
          <a:xfrm>
            <a:off x="323850" y="324001"/>
            <a:ext cx="8459788" cy="936000"/>
          </a:xfrm>
        </p:spPr>
        <p:txBody>
          <a:bodyPr/>
          <a:lstStyle>
            <a:lvl1pPr>
              <a:lnSpc>
                <a:spcPct val="80000"/>
              </a:lnSpc>
              <a:defRPr sz="3600">
                <a:solidFill>
                  <a:schemeClr val="accent1"/>
                </a:solidFill>
              </a:defRPr>
            </a:lvl1pPr>
            <a:lvl2pPr>
              <a:defRPr sz="1800"/>
            </a:lvl2pPr>
            <a:lvl3pPr>
              <a:buNone/>
              <a:defRPr/>
            </a:lvl3pPr>
          </a:lstStyle>
          <a:p>
            <a:pPr lvl="0"/>
            <a:r>
              <a:rPr lang="en-US"/>
              <a:t>Edit Master text styles</a:t>
            </a:r>
          </a:p>
          <a:p>
            <a:pPr lvl="1"/>
            <a:r>
              <a:rPr lang="en-US"/>
              <a:t>Second level</a:t>
            </a:r>
          </a:p>
        </p:txBody>
      </p:sp>
    </p:spTree>
    <p:extLst>
      <p:ext uri="{BB962C8B-B14F-4D97-AF65-F5344CB8AC3E}">
        <p14:creationId xmlns:p14="http://schemas.microsoft.com/office/powerpoint/2010/main" val="301637932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24000" y="1260872"/>
            <a:ext cx="3960000" cy="540000"/>
          </a:xfrm>
        </p:spPr>
        <p:txBody>
          <a:bodyPr anchor="ctr">
            <a:normAutofit/>
          </a:bodyPr>
          <a:lstStyle>
            <a:lvl1pPr marL="0" indent="0">
              <a:buNone/>
              <a:defRPr sz="14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324000" y="1800000"/>
            <a:ext cx="3960000" cy="2700000"/>
          </a:xfrm>
        </p:spPr>
        <p:txBody>
          <a:bodyPr>
            <a:normAutofit/>
          </a:bodyPr>
          <a:lstStyle>
            <a:lvl1pPr>
              <a:defRPr sz="1200"/>
            </a:lvl1pPr>
            <a:lvl2pPr>
              <a:defRPr sz="1100"/>
            </a:lvl2pPr>
            <a:lvl3pPr>
              <a:defRPr sz="1100"/>
            </a:lvl3pPr>
            <a:lvl4pPr>
              <a:defRPr sz="1100"/>
            </a:lvl4pPr>
            <a:lvl5pPr>
              <a:defRPr sz="11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24000" y="1260872"/>
            <a:ext cx="3960000" cy="540000"/>
          </a:xfrm>
        </p:spPr>
        <p:txBody>
          <a:bodyPr anchor="ctr">
            <a:normAutofit/>
          </a:bodyPr>
          <a:lstStyle>
            <a:lvl1pPr marL="0" indent="0">
              <a:buNone/>
              <a:defRPr sz="14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4824000" y="1800000"/>
            <a:ext cx="3960000" cy="2700000"/>
          </a:xfrm>
        </p:spPr>
        <p:txBody>
          <a:bodyPr>
            <a:normAutofit/>
          </a:bodyPr>
          <a:lstStyle>
            <a:lvl1pPr>
              <a:defRPr sz="1200"/>
            </a:lvl1pPr>
            <a:lvl2pPr>
              <a:defRPr sz="1100"/>
            </a:lvl2pPr>
            <a:lvl3pPr>
              <a:defRPr sz="1100"/>
            </a:lvl3pPr>
            <a:lvl4pPr>
              <a:defRPr sz="1100"/>
            </a:lvl4pPr>
            <a:lvl5pPr>
              <a:defRPr sz="11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7"/>
          <p:cNvSpPr>
            <a:spLocks noGrp="1"/>
          </p:cNvSpPr>
          <p:nvPr>
            <p:ph type="ftr" sz="quarter" idx="11"/>
          </p:nvPr>
        </p:nvSpPr>
        <p:spPr/>
        <p:txBody>
          <a:bodyPr/>
          <a:lstStyle/>
          <a:p>
            <a:r>
              <a:rPr lang="en-US"/>
              <a:t>ANU SCHOOL OF LAW  |   PRESENTATION NAME GOES HERE</a:t>
            </a:r>
            <a:endParaRPr lang="en-AU"/>
          </a:p>
        </p:txBody>
      </p:sp>
      <p:sp>
        <p:nvSpPr>
          <p:cNvPr id="9" name="Slide Number Placeholder 8"/>
          <p:cNvSpPr>
            <a:spLocks noGrp="1"/>
          </p:cNvSpPr>
          <p:nvPr>
            <p:ph type="sldNum" sz="quarter" idx="12"/>
          </p:nvPr>
        </p:nvSpPr>
        <p:spPr/>
        <p:txBody>
          <a:bodyPr/>
          <a:lstStyle>
            <a:lvl1pPr algn="l">
              <a:defRPr/>
            </a:lvl1pPr>
          </a:lstStyle>
          <a:p>
            <a:fld id="{10A01DC5-1685-4615-8240-15192985C6A2}" type="slidenum">
              <a:rPr lang="en-AU" smtClean="0"/>
              <a:pPr/>
              <a:t>‹#›</a:t>
            </a:fld>
            <a:endParaRPr lang="en-AU"/>
          </a:p>
        </p:txBody>
      </p:sp>
      <p:sp>
        <p:nvSpPr>
          <p:cNvPr id="11" name="Date Placeholder 10">
            <a:extLst>
              <a:ext uri="{FF2B5EF4-FFF2-40B4-BE49-F238E27FC236}">
                <a16:creationId xmlns:a16="http://schemas.microsoft.com/office/drawing/2014/main" id="{314F034C-2451-4BE6-BB2F-13B71E82B300}"/>
              </a:ext>
            </a:extLst>
          </p:cNvPr>
          <p:cNvSpPr>
            <a:spLocks noGrp="1"/>
          </p:cNvSpPr>
          <p:nvPr>
            <p:ph type="dt" sz="half" idx="13"/>
          </p:nvPr>
        </p:nvSpPr>
        <p:spPr>
          <a:xfrm>
            <a:off x="6573176" y="4914000"/>
            <a:ext cx="720000" cy="108000"/>
          </a:xfrm>
          <a:prstGeom prst="rect">
            <a:avLst/>
          </a:prstGeom>
        </p:spPr>
        <p:txBody>
          <a:bodyPr vert="horz" lIns="0" tIns="0" rIns="0" bIns="0" rtlCol="0" anchor="ctr"/>
          <a:lstStyle>
            <a:lvl1pPr algn="l">
              <a:defRPr sz="600" cap="all" baseline="0">
                <a:solidFill>
                  <a:schemeClr val="tx1"/>
                </a:solidFill>
              </a:defRPr>
            </a:lvl1pPr>
          </a:lstStyle>
          <a:p>
            <a:r>
              <a:rPr lang="en-AU"/>
              <a:t>DD MMM YY</a:t>
            </a:r>
            <a:endParaRPr lang="en-AU" dirty="0"/>
          </a:p>
        </p:txBody>
      </p:sp>
      <p:sp>
        <p:nvSpPr>
          <p:cNvPr id="14" name="Text Placeholder 7">
            <a:extLst>
              <a:ext uri="{FF2B5EF4-FFF2-40B4-BE49-F238E27FC236}">
                <a16:creationId xmlns:a16="http://schemas.microsoft.com/office/drawing/2014/main" id="{8FFA563F-7AE3-402E-9587-9C3CED7B3A93}"/>
              </a:ext>
            </a:extLst>
          </p:cNvPr>
          <p:cNvSpPr>
            <a:spLocks noGrp="1"/>
          </p:cNvSpPr>
          <p:nvPr>
            <p:ph type="body" sz="quarter" idx="14"/>
          </p:nvPr>
        </p:nvSpPr>
        <p:spPr>
          <a:xfrm>
            <a:off x="323850" y="324001"/>
            <a:ext cx="8459788" cy="936872"/>
          </a:xfrm>
        </p:spPr>
        <p:txBody>
          <a:bodyPr/>
          <a:lstStyle>
            <a:lvl1pPr>
              <a:lnSpc>
                <a:spcPct val="80000"/>
              </a:lnSpc>
              <a:defRPr sz="3600">
                <a:solidFill>
                  <a:schemeClr val="accent1"/>
                </a:solidFill>
              </a:defRPr>
            </a:lvl1pPr>
            <a:lvl2pPr>
              <a:defRPr sz="1800"/>
            </a:lvl2pPr>
            <a:lvl3pPr>
              <a:buNone/>
              <a:defRPr/>
            </a:lvl3pPr>
          </a:lstStyle>
          <a:p>
            <a:pPr lvl="0"/>
            <a:r>
              <a:rPr lang="en-US"/>
              <a:t>Edit Master text styles</a:t>
            </a:r>
          </a:p>
          <a:p>
            <a:pPr lvl="1"/>
            <a:r>
              <a:rPr lang="en-US"/>
              <a:t>Second level</a:t>
            </a:r>
          </a:p>
        </p:txBody>
      </p:sp>
    </p:spTree>
    <p:extLst>
      <p:ext uri="{BB962C8B-B14F-4D97-AF65-F5344CB8AC3E}">
        <p14:creationId xmlns:p14="http://schemas.microsoft.com/office/powerpoint/2010/main" val="96595632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US"/>
              <a:t>ANU SCHOOL OF LAW  |   PRESENTATION NAME GOES HERE</a:t>
            </a:r>
            <a:endParaRPr lang="en-AU"/>
          </a:p>
        </p:txBody>
      </p:sp>
      <p:sp>
        <p:nvSpPr>
          <p:cNvPr id="5" name="Slide Number Placeholder 4"/>
          <p:cNvSpPr>
            <a:spLocks noGrp="1"/>
          </p:cNvSpPr>
          <p:nvPr>
            <p:ph type="sldNum" sz="quarter" idx="12"/>
          </p:nvPr>
        </p:nvSpPr>
        <p:spPr/>
        <p:txBody>
          <a:bodyPr/>
          <a:lstStyle>
            <a:lvl1pPr algn="l">
              <a:defRPr/>
            </a:lvl1pPr>
          </a:lstStyle>
          <a:p>
            <a:fld id="{10A01DC5-1685-4615-8240-15192985C6A2}" type="slidenum">
              <a:rPr lang="en-AU" smtClean="0"/>
              <a:pPr/>
              <a:t>‹#›</a:t>
            </a:fld>
            <a:endParaRPr lang="en-AU"/>
          </a:p>
        </p:txBody>
      </p:sp>
      <p:sp>
        <p:nvSpPr>
          <p:cNvPr id="6" name="Date Placeholder 10">
            <a:extLst>
              <a:ext uri="{FF2B5EF4-FFF2-40B4-BE49-F238E27FC236}">
                <a16:creationId xmlns:a16="http://schemas.microsoft.com/office/drawing/2014/main" id="{8CE9A8DC-B386-48E5-A2B7-FF03052B9392}"/>
              </a:ext>
            </a:extLst>
          </p:cNvPr>
          <p:cNvSpPr>
            <a:spLocks noGrp="1"/>
          </p:cNvSpPr>
          <p:nvPr>
            <p:ph type="dt" sz="half" idx="2"/>
          </p:nvPr>
        </p:nvSpPr>
        <p:spPr>
          <a:xfrm>
            <a:off x="6573176" y="4914000"/>
            <a:ext cx="720000" cy="108000"/>
          </a:xfrm>
          <a:prstGeom prst="rect">
            <a:avLst/>
          </a:prstGeom>
        </p:spPr>
        <p:txBody>
          <a:bodyPr vert="horz" lIns="0" tIns="0" rIns="0" bIns="0" rtlCol="0" anchor="ctr"/>
          <a:lstStyle>
            <a:lvl1pPr algn="l">
              <a:defRPr sz="600" cap="all" baseline="0">
                <a:solidFill>
                  <a:schemeClr val="tx1"/>
                </a:solidFill>
              </a:defRPr>
            </a:lvl1pPr>
          </a:lstStyle>
          <a:p>
            <a:r>
              <a:rPr lang="en-AU"/>
              <a:t>DD MMM YY</a:t>
            </a:r>
            <a:endParaRPr lang="en-AU" dirty="0"/>
          </a:p>
        </p:txBody>
      </p:sp>
      <p:sp>
        <p:nvSpPr>
          <p:cNvPr id="9" name="Text Placeholder 7">
            <a:extLst>
              <a:ext uri="{FF2B5EF4-FFF2-40B4-BE49-F238E27FC236}">
                <a16:creationId xmlns:a16="http://schemas.microsoft.com/office/drawing/2014/main" id="{F515565A-8448-45B8-888E-3D8DE57354CA}"/>
              </a:ext>
            </a:extLst>
          </p:cNvPr>
          <p:cNvSpPr>
            <a:spLocks noGrp="1"/>
          </p:cNvSpPr>
          <p:nvPr>
            <p:ph type="body" sz="quarter" idx="13"/>
          </p:nvPr>
        </p:nvSpPr>
        <p:spPr>
          <a:xfrm>
            <a:off x="323850" y="324000"/>
            <a:ext cx="8459788" cy="1512887"/>
          </a:xfrm>
        </p:spPr>
        <p:txBody>
          <a:bodyPr/>
          <a:lstStyle>
            <a:lvl1pPr>
              <a:lnSpc>
                <a:spcPct val="80000"/>
              </a:lnSpc>
              <a:defRPr sz="3600">
                <a:solidFill>
                  <a:schemeClr val="accent1"/>
                </a:solidFill>
              </a:defRPr>
            </a:lvl1pPr>
            <a:lvl2pPr>
              <a:defRPr sz="1800"/>
            </a:lvl2pPr>
            <a:lvl3pPr>
              <a:buNone/>
              <a:defRPr/>
            </a:lvl3pPr>
          </a:lstStyle>
          <a:p>
            <a:pPr lvl="0"/>
            <a:r>
              <a:rPr lang="en-US"/>
              <a:t>Edit Master text styles</a:t>
            </a:r>
          </a:p>
          <a:p>
            <a:pPr lvl="1"/>
            <a:r>
              <a:rPr lang="en-US"/>
              <a:t>Second level</a:t>
            </a:r>
          </a:p>
        </p:txBody>
      </p:sp>
    </p:spTree>
    <p:extLst>
      <p:ext uri="{BB962C8B-B14F-4D97-AF65-F5344CB8AC3E}">
        <p14:creationId xmlns:p14="http://schemas.microsoft.com/office/powerpoint/2010/main" val="196685124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lvl1pPr>
              <a:defRPr>
                <a:solidFill>
                  <a:schemeClr val="tx1"/>
                </a:solidFill>
              </a:defRPr>
            </a:lvl1pPr>
          </a:lstStyle>
          <a:p>
            <a:r>
              <a:rPr lang="en-US"/>
              <a:t>ANU SCHOOL OF LAW  |   PRESENTATION NAME GOES HERE</a:t>
            </a:r>
            <a:endParaRPr lang="en-AU"/>
          </a:p>
        </p:txBody>
      </p:sp>
      <p:sp>
        <p:nvSpPr>
          <p:cNvPr id="4" name="Slide Number Placeholder 3"/>
          <p:cNvSpPr>
            <a:spLocks noGrp="1"/>
          </p:cNvSpPr>
          <p:nvPr>
            <p:ph type="sldNum" sz="quarter" idx="12"/>
          </p:nvPr>
        </p:nvSpPr>
        <p:spPr/>
        <p:txBody>
          <a:bodyPr/>
          <a:lstStyle>
            <a:lvl1pPr algn="l">
              <a:defRPr>
                <a:solidFill>
                  <a:schemeClr val="tx1"/>
                </a:solidFill>
              </a:defRPr>
            </a:lvl1pPr>
          </a:lstStyle>
          <a:p>
            <a:fld id="{10A01DC5-1685-4615-8240-15192985C6A2}" type="slidenum">
              <a:rPr lang="en-AU" smtClean="0"/>
              <a:pPr/>
              <a:t>‹#›</a:t>
            </a:fld>
            <a:endParaRPr lang="en-AU" dirty="0"/>
          </a:p>
        </p:txBody>
      </p:sp>
      <p:sp>
        <p:nvSpPr>
          <p:cNvPr id="5" name="Date Placeholder 10">
            <a:extLst>
              <a:ext uri="{FF2B5EF4-FFF2-40B4-BE49-F238E27FC236}">
                <a16:creationId xmlns:a16="http://schemas.microsoft.com/office/drawing/2014/main" id="{17E45197-8F27-48C7-B54F-6D8F7E295482}"/>
              </a:ext>
            </a:extLst>
          </p:cNvPr>
          <p:cNvSpPr>
            <a:spLocks noGrp="1"/>
          </p:cNvSpPr>
          <p:nvPr>
            <p:ph type="dt" sz="half" idx="2"/>
          </p:nvPr>
        </p:nvSpPr>
        <p:spPr>
          <a:xfrm>
            <a:off x="6585130" y="4914000"/>
            <a:ext cx="720000" cy="108000"/>
          </a:xfrm>
          <a:prstGeom prst="rect">
            <a:avLst/>
          </a:prstGeom>
        </p:spPr>
        <p:txBody>
          <a:bodyPr vert="horz" lIns="0" tIns="0" rIns="0" bIns="0" rtlCol="0" anchor="ctr"/>
          <a:lstStyle>
            <a:lvl1pPr algn="l">
              <a:defRPr sz="600" cap="all" baseline="0">
                <a:solidFill>
                  <a:schemeClr val="tx1"/>
                </a:solidFill>
              </a:defRPr>
            </a:lvl1pPr>
          </a:lstStyle>
          <a:p>
            <a:r>
              <a:rPr lang="en-AU"/>
              <a:t>DD MMM YY</a:t>
            </a:r>
            <a:endParaRPr lang="en-AU" dirty="0"/>
          </a:p>
        </p:txBody>
      </p:sp>
    </p:spTree>
    <p:extLst>
      <p:ext uri="{BB962C8B-B14F-4D97-AF65-F5344CB8AC3E}">
        <p14:creationId xmlns:p14="http://schemas.microsoft.com/office/powerpoint/2010/main" val="303970232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userDrawn="1">
  <p:cSld name="Thank you">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3A6D05FB-9E00-4E05-8A11-8AC6AA5F17EF}"/>
              </a:ext>
            </a:extLst>
          </p:cNvPr>
          <p:cNvSpPr>
            <a:spLocks noGrp="1"/>
          </p:cNvSpPr>
          <p:nvPr>
            <p:ph type="body" sz="quarter" idx="13"/>
          </p:nvPr>
        </p:nvSpPr>
        <p:spPr>
          <a:xfrm>
            <a:off x="3131999" y="373063"/>
            <a:ext cx="5612607" cy="1702730"/>
          </a:xfrm>
        </p:spPr>
        <p:txBody>
          <a:bodyPr/>
          <a:lstStyle>
            <a:lvl1pPr>
              <a:lnSpc>
                <a:spcPct val="80000"/>
              </a:lnSpc>
              <a:spcBef>
                <a:spcPts val="0"/>
              </a:spcBef>
              <a:spcAft>
                <a:spcPts val="2835"/>
              </a:spcAft>
              <a:defRPr sz="6400" cap="all" baseline="0">
                <a:solidFill>
                  <a:schemeClr val="tx1"/>
                </a:solidFill>
              </a:defRPr>
            </a:lvl1pPr>
            <a:lvl2pPr>
              <a:lnSpc>
                <a:spcPct val="80000"/>
              </a:lnSpc>
              <a:defRPr sz="1800">
                <a:solidFill>
                  <a:schemeClr val="tx1"/>
                </a:solidFill>
              </a:defRPr>
            </a:lvl2pPr>
          </a:lstStyle>
          <a:p>
            <a:pPr lvl="0"/>
            <a:r>
              <a:rPr lang="en-US"/>
              <a:t>Edit Master text styles</a:t>
            </a:r>
          </a:p>
        </p:txBody>
      </p:sp>
      <p:sp>
        <p:nvSpPr>
          <p:cNvPr id="5" name="Text Placeholder 4">
            <a:extLst>
              <a:ext uri="{FF2B5EF4-FFF2-40B4-BE49-F238E27FC236}">
                <a16:creationId xmlns:a16="http://schemas.microsoft.com/office/drawing/2014/main" id="{B57B2C6D-31F3-4B5D-8AEA-D378B3F6B193}"/>
              </a:ext>
            </a:extLst>
          </p:cNvPr>
          <p:cNvSpPr>
            <a:spLocks noGrp="1"/>
          </p:cNvSpPr>
          <p:nvPr>
            <p:ph type="body" sz="quarter" idx="14"/>
          </p:nvPr>
        </p:nvSpPr>
        <p:spPr>
          <a:xfrm>
            <a:off x="3132138" y="1260000"/>
            <a:ext cx="5611812" cy="2921000"/>
          </a:xfrm>
        </p:spPr>
        <p:txBody>
          <a:bodyPr/>
          <a:lstStyle>
            <a:lvl1pPr>
              <a:spcAft>
                <a:spcPts val="2835"/>
              </a:spcAft>
              <a:defRPr sz="1800"/>
            </a:lvl1pPr>
            <a:lvl2pPr>
              <a:spcAft>
                <a:spcPts val="0"/>
              </a:spcAft>
              <a:defRPr sz="1200">
                <a:latin typeface="+mj-lt"/>
              </a:defRPr>
            </a:lvl2pPr>
            <a:lvl3pPr>
              <a:defRPr sz="1200"/>
            </a:lvl3pPr>
            <a:lvl4pPr>
              <a:defRPr sz="1200"/>
            </a:lvl4pPr>
            <a:lvl5pPr>
              <a:defRPr sz="1200"/>
            </a:lvl5pPr>
          </a:lstStyle>
          <a:p>
            <a:pPr lvl="0"/>
            <a:r>
              <a:rPr lang="en-US"/>
              <a:t>Edit Master text styles</a:t>
            </a:r>
          </a:p>
          <a:p>
            <a:pPr lvl="1"/>
            <a:r>
              <a:rPr lang="en-US"/>
              <a:t>Second level</a:t>
            </a:r>
          </a:p>
        </p:txBody>
      </p:sp>
      <p:pic>
        <p:nvPicPr>
          <p:cNvPr id="6" name="Picture 5">
            <a:extLst>
              <a:ext uri="{FF2B5EF4-FFF2-40B4-BE49-F238E27FC236}">
                <a16:creationId xmlns:a16="http://schemas.microsoft.com/office/drawing/2014/main" id="{CAEE533D-B90B-4984-80AF-6A213C6C340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13536" y="0"/>
            <a:ext cx="1736846" cy="5143500"/>
          </a:xfrm>
          <a:prstGeom prst="rect">
            <a:avLst/>
          </a:prstGeom>
        </p:spPr>
      </p:pic>
      <p:sp>
        <p:nvSpPr>
          <p:cNvPr id="7" name="Footer Placeholder 4">
            <a:extLst>
              <a:ext uri="{FF2B5EF4-FFF2-40B4-BE49-F238E27FC236}">
                <a16:creationId xmlns:a16="http://schemas.microsoft.com/office/drawing/2014/main" id="{BC1CA678-19D7-8442-96F0-22E27EFC3DED}"/>
              </a:ext>
            </a:extLst>
          </p:cNvPr>
          <p:cNvSpPr txBox="1">
            <a:spLocks/>
          </p:cNvSpPr>
          <p:nvPr userDrawn="1"/>
        </p:nvSpPr>
        <p:spPr>
          <a:xfrm>
            <a:off x="1397212" y="5054290"/>
            <a:ext cx="2618976" cy="89210"/>
          </a:xfrm>
          <a:prstGeom prst="rect">
            <a:avLst/>
          </a:prstGeom>
        </p:spPr>
        <p:txBody>
          <a:bodyPr vert="horz" lIns="0" tIns="0" rIns="0" bIns="0" rtlCol="0" anchor="t"/>
          <a:lstStyle>
            <a:defPPr>
              <a:defRPr lang="en-US"/>
            </a:defPPr>
            <a:lvl1pPr marL="0" algn="l" defTabSz="457200" rtl="0" eaLnBrk="1" latinLnBrk="0" hangingPunct="1">
              <a:defRPr sz="600" kern="1200" cap="all" baseline="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spcBef>
                <a:spcPts val="200"/>
              </a:spcBef>
            </a:pPr>
            <a:r>
              <a:rPr lang="en-US" sz="400" dirty="0">
                <a:solidFill>
                  <a:schemeClr val="tx1">
                    <a:lumMod val="75000"/>
                  </a:schemeClr>
                </a:solidFill>
                <a:effectLst/>
                <a:latin typeface="Public Sans Light" pitchFamily="2" charset="77"/>
                <a:ea typeface="Times New Roman" panose="02020603050405020304" pitchFamily="18" charset="0"/>
                <a:cs typeface="Times New Roman" panose="02020603050405020304" pitchFamily="18" charset="0"/>
              </a:rPr>
              <a:t>TEQSA Provider ID: PRV12002 (Australian University)</a:t>
            </a:r>
            <a:r>
              <a:rPr lang="en-AU" sz="400" dirty="0">
                <a:solidFill>
                  <a:schemeClr val="tx1">
                    <a:lumMod val="75000"/>
                  </a:schemeClr>
                </a:solidFill>
                <a:effectLst/>
                <a:latin typeface="Public Sans Light" pitchFamily="2" charset="77"/>
                <a:ea typeface="Times New Roman" panose="02020603050405020304" pitchFamily="18" charset="0"/>
                <a:cs typeface="Times New Roman" panose="02020603050405020304" pitchFamily="18" charset="0"/>
              </a:rPr>
              <a:t> | </a:t>
            </a:r>
            <a:r>
              <a:rPr lang="en-US" sz="400" dirty="0">
                <a:solidFill>
                  <a:schemeClr val="tx1">
                    <a:lumMod val="75000"/>
                  </a:schemeClr>
                </a:solidFill>
                <a:effectLst/>
                <a:latin typeface="Public Sans Light" pitchFamily="2" charset="77"/>
                <a:ea typeface="Times New Roman" panose="02020603050405020304" pitchFamily="18" charset="0"/>
                <a:cs typeface="Times New Roman" panose="02020603050405020304" pitchFamily="18" charset="0"/>
              </a:rPr>
              <a:t>CRICOS Provider Code: 00120C</a:t>
            </a:r>
            <a:endParaRPr lang="en-AU" sz="400" dirty="0">
              <a:solidFill>
                <a:schemeClr val="tx1">
                  <a:lumMod val="75000"/>
                </a:schemeClr>
              </a:solidFill>
              <a:effectLst/>
              <a:latin typeface="Public Sans Light" pitchFamily="2" charset="77"/>
              <a:ea typeface="Public Sans Light" pitchFamily="2" charset="77"/>
              <a:cs typeface="Times New Roman" panose="02020603050405020304" pitchFamily="18" charset="0"/>
            </a:endParaRPr>
          </a:p>
        </p:txBody>
      </p:sp>
    </p:spTree>
    <p:extLst>
      <p:ext uri="{BB962C8B-B14F-4D97-AF65-F5344CB8AC3E}">
        <p14:creationId xmlns:p14="http://schemas.microsoft.com/office/powerpoint/2010/main" val="1154801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vider_Black">
    <p:spTree>
      <p:nvGrpSpPr>
        <p:cNvPr id="1" name=""/>
        <p:cNvGrpSpPr/>
        <p:nvPr/>
      </p:nvGrpSpPr>
      <p:grpSpPr>
        <a:xfrm>
          <a:off x="0" y="0"/>
          <a:ext cx="0" cy="0"/>
          <a:chOff x="0" y="0"/>
          <a:chExt cx="0" cy="0"/>
        </a:xfrm>
      </p:grpSpPr>
      <p:sp>
        <p:nvSpPr>
          <p:cNvPr id="2" name="Title 1"/>
          <p:cNvSpPr>
            <a:spLocks noGrp="1"/>
          </p:cNvSpPr>
          <p:nvPr>
            <p:ph type="title"/>
          </p:nvPr>
        </p:nvSpPr>
        <p:spPr>
          <a:xfrm>
            <a:off x="2448000" y="324000"/>
            <a:ext cx="6300000" cy="2139553"/>
          </a:xfrm>
        </p:spPr>
        <p:txBody>
          <a:bodyPr anchor="t">
            <a:normAutofit/>
          </a:bodyPr>
          <a:lstStyle>
            <a:lvl1pPr>
              <a:lnSpc>
                <a:spcPct val="80000"/>
              </a:lnSpc>
              <a:defRPr sz="6400" cap="all" baseline="0"/>
            </a:lvl1pPr>
          </a:lstStyle>
          <a:p>
            <a:r>
              <a:rPr lang="en-US"/>
              <a:t>Click to edit Master title style</a:t>
            </a:r>
            <a:endParaRPr lang="en-US" dirty="0"/>
          </a:p>
        </p:txBody>
      </p:sp>
      <p:sp>
        <p:nvSpPr>
          <p:cNvPr id="5" name="Footer Placeholder 4"/>
          <p:cNvSpPr>
            <a:spLocks noGrp="1"/>
          </p:cNvSpPr>
          <p:nvPr>
            <p:ph type="ftr" sz="quarter" idx="11"/>
          </p:nvPr>
        </p:nvSpPr>
        <p:spPr/>
        <p:txBody>
          <a:bodyPr/>
          <a:lstStyle/>
          <a:p>
            <a:r>
              <a:rPr lang="en-US"/>
              <a:t>ANU SCHOOL OF LAW  |   PRESENTATION NAME GOES HERE</a:t>
            </a:r>
            <a:endParaRPr lang="en-AU"/>
          </a:p>
        </p:txBody>
      </p:sp>
      <p:sp>
        <p:nvSpPr>
          <p:cNvPr id="6" name="Slide Number Placeholder 5"/>
          <p:cNvSpPr>
            <a:spLocks noGrp="1"/>
          </p:cNvSpPr>
          <p:nvPr>
            <p:ph type="sldNum" sz="quarter" idx="12"/>
          </p:nvPr>
        </p:nvSpPr>
        <p:spPr/>
        <p:txBody>
          <a:bodyPr/>
          <a:lstStyle>
            <a:lvl1pPr algn="l">
              <a:defRPr/>
            </a:lvl1pPr>
          </a:lstStyle>
          <a:p>
            <a:fld id="{10A01DC5-1685-4615-8240-15192985C6A2}" type="slidenum">
              <a:rPr lang="en-AU" smtClean="0"/>
              <a:pPr/>
              <a:t>‹#›</a:t>
            </a:fld>
            <a:endParaRPr lang="en-AU" dirty="0"/>
          </a:p>
        </p:txBody>
      </p:sp>
      <p:sp>
        <p:nvSpPr>
          <p:cNvPr id="7" name="Date Placeholder 10">
            <a:extLst>
              <a:ext uri="{FF2B5EF4-FFF2-40B4-BE49-F238E27FC236}">
                <a16:creationId xmlns:a16="http://schemas.microsoft.com/office/drawing/2014/main" id="{5014A4F5-33BC-4C41-B1AC-8B957B76357F}"/>
              </a:ext>
            </a:extLst>
          </p:cNvPr>
          <p:cNvSpPr>
            <a:spLocks noGrp="1"/>
          </p:cNvSpPr>
          <p:nvPr>
            <p:ph type="dt" sz="half" idx="2"/>
          </p:nvPr>
        </p:nvSpPr>
        <p:spPr>
          <a:xfrm>
            <a:off x="6585129" y="4914000"/>
            <a:ext cx="720000" cy="108000"/>
          </a:xfrm>
          <a:prstGeom prst="rect">
            <a:avLst/>
          </a:prstGeom>
        </p:spPr>
        <p:txBody>
          <a:bodyPr vert="horz" lIns="0" tIns="0" rIns="0" bIns="0" rtlCol="0" anchor="ctr"/>
          <a:lstStyle>
            <a:lvl1pPr algn="l">
              <a:defRPr sz="600" cap="all" baseline="0">
                <a:solidFill>
                  <a:schemeClr val="tx1"/>
                </a:solidFill>
              </a:defRPr>
            </a:lvl1pPr>
          </a:lstStyle>
          <a:p>
            <a:r>
              <a:rPr lang="en-AU"/>
              <a:t>DD MMM YY</a:t>
            </a:r>
            <a:endParaRPr lang="en-AU" dirty="0"/>
          </a:p>
        </p:txBody>
      </p:sp>
      <p:sp>
        <p:nvSpPr>
          <p:cNvPr id="8" name="Text Placeholder 7">
            <a:extLst>
              <a:ext uri="{FF2B5EF4-FFF2-40B4-BE49-F238E27FC236}">
                <a16:creationId xmlns:a16="http://schemas.microsoft.com/office/drawing/2014/main" id="{182DF42F-AFE2-4EF3-B14F-54A469AB5E39}"/>
              </a:ext>
            </a:extLst>
          </p:cNvPr>
          <p:cNvSpPr>
            <a:spLocks noGrp="1"/>
          </p:cNvSpPr>
          <p:nvPr>
            <p:ph type="body" sz="quarter" idx="13" hasCustomPrompt="1"/>
          </p:nvPr>
        </p:nvSpPr>
        <p:spPr>
          <a:xfrm>
            <a:off x="324000" y="324000"/>
            <a:ext cx="1830621" cy="1808163"/>
          </a:xfrm>
        </p:spPr>
        <p:txBody>
          <a:bodyPr/>
          <a:lstStyle>
            <a:lvl1pPr>
              <a:lnSpc>
                <a:spcPct val="80000"/>
              </a:lnSpc>
              <a:spcAft>
                <a:spcPts val="0"/>
              </a:spcAft>
              <a:defRPr sz="6400">
                <a:solidFill>
                  <a:schemeClr val="accent1"/>
                </a:solidFill>
              </a:defRPr>
            </a:lvl1pPr>
            <a:lvl2pPr>
              <a:defRPr sz="6400">
                <a:solidFill>
                  <a:schemeClr val="accent1"/>
                </a:solidFill>
              </a:defRPr>
            </a:lvl2pPr>
            <a:lvl3pPr>
              <a:defRPr sz="6400">
                <a:solidFill>
                  <a:schemeClr val="accent1"/>
                </a:solidFill>
              </a:defRPr>
            </a:lvl3pPr>
            <a:lvl4pPr>
              <a:defRPr sz="6400">
                <a:solidFill>
                  <a:schemeClr val="accent1"/>
                </a:solidFill>
              </a:defRPr>
            </a:lvl4pPr>
            <a:lvl5pPr>
              <a:defRPr sz="6400">
                <a:solidFill>
                  <a:schemeClr val="accent1"/>
                </a:solidFill>
              </a:defRPr>
            </a:lvl5pPr>
          </a:lstStyle>
          <a:p>
            <a:pPr lvl="0"/>
            <a:r>
              <a:rPr lang="en-US" dirty="0"/>
              <a:t>#</a:t>
            </a:r>
            <a:endParaRPr lang="en-AU" dirty="0"/>
          </a:p>
        </p:txBody>
      </p:sp>
    </p:spTree>
    <p:extLst>
      <p:ext uri="{BB962C8B-B14F-4D97-AF65-F5344CB8AC3E}">
        <p14:creationId xmlns:p14="http://schemas.microsoft.com/office/powerpoint/2010/main" val="29181890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ivider_Gold">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448000" y="324000"/>
            <a:ext cx="6300000" cy="2139553"/>
          </a:xfrm>
        </p:spPr>
        <p:txBody>
          <a:bodyPr anchor="t">
            <a:normAutofit/>
          </a:bodyPr>
          <a:lstStyle>
            <a:lvl1pPr>
              <a:lnSpc>
                <a:spcPct val="80000"/>
              </a:lnSpc>
              <a:defRPr sz="6400" cap="all" baseline="0">
                <a:solidFill>
                  <a:schemeClr val="tx1"/>
                </a:solidFill>
              </a:defRPr>
            </a:lvl1pPr>
          </a:lstStyle>
          <a:p>
            <a:r>
              <a:rPr lang="en-US"/>
              <a:t>Click to edit Master title style</a:t>
            </a:r>
            <a:endParaRPr lang="en-US" dirty="0"/>
          </a:p>
        </p:txBody>
      </p:sp>
      <p:sp>
        <p:nvSpPr>
          <p:cNvPr id="5" name="Footer Placeholder 4"/>
          <p:cNvSpPr>
            <a:spLocks noGrp="1"/>
          </p:cNvSpPr>
          <p:nvPr>
            <p:ph type="ftr" sz="quarter" idx="11"/>
          </p:nvPr>
        </p:nvSpPr>
        <p:spPr/>
        <p:txBody>
          <a:bodyPr/>
          <a:lstStyle>
            <a:lvl1pPr>
              <a:defRPr>
                <a:solidFill>
                  <a:schemeClr val="tx1"/>
                </a:solidFill>
              </a:defRPr>
            </a:lvl1pPr>
          </a:lstStyle>
          <a:p>
            <a:r>
              <a:rPr lang="en-US"/>
              <a:t>ANU SCHOOL OF LAW  |   PRESENTATION NAME GOES HERE</a:t>
            </a:r>
            <a:endParaRPr lang="en-AU" dirty="0"/>
          </a:p>
        </p:txBody>
      </p:sp>
      <p:sp>
        <p:nvSpPr>
          <p:cNvPr id="6" name="Slide Number Placeholder 5"/>
          <p:cNvSpPr>
            <a:spLocks noGrp="1"/>
          </p:cNvSpPr>
          <p:nvPr>
            <p:ph type="sldNum" sz="quarter" idx="12"/>
          </p:nvPr>
        </p:nvSpPr>
        <p:spPr/>
        <p:txBody>
          <a:bodyPr/>
          <a:lstStyle>
            <a:lvl1pPr algn="l">
              <a:defRPr>
                <a:solidFill>
                  <a:schemeClr val="tx1"/>
                </a:solidFill>
              </a:defRPr>
            </a:lvl1pPr>
          </a:lstStyle>
          <a:p>
            <a:fld id="{10A01DC5-1685-4615-8240-15192985C6A2}" type="slidenum">
              <a:rPr lang="en-AU" smtClean="0"/>
              <a:pPr/>
              <a:t>‹#›</a:t>
            </a:fld>
            <a:endParaRPr lang="en-AU" dirty="0"/>
          </a:p>
        </p:txBody>
      </p:sp>
      <p:sp>
        <p:nvSpPr>
          <p:cNvPr id="7" name="Date Placeholder 10">
            <a:extLst>
              <a:ext uri="{FF2B5EF4-FFF2-40B4-BE49-F238E27FC236}">
                <a16:creationId xmlns:a16="http://schemas.microsoft.com/office/drawing/2014/main" id="{5014A4F5-33BC-4C41-B1AC-8B957B76357F}"/>
              </a:ext>
            </a:extLst>
          </p:cNvPr>
          <p:cNvSpPr>
            <a:spLocks noGrp="1"/>
          </p:cNvSpPr>
          <p:nvPr>
            <p:ph type="dt" sz="half" idx="2"/>
          </p:nvPr>
        </p:nvSpPr>
        <p:spPr>
          <a:xfrm>
            <a:off x="6573177" y="4914000"/>
            <a:ext cx="720000" cy="108000"/>
          </a:xfrm>
          <a:prstGeom prst="rect">
            <a:avLst/>
          </a:prstGeom>
        </p:spPr>
        <p:txBody>
          <a:bodyPr vert="horz" lIns="0" tIns="0" rIns="0" bIns="0" rtlCol="0" anchor="ctr"/>
          <a:lstStyle>
            <a:lvl1pPr algn="l">
              <a:defRPr sz="600" cap="all" baseline="0">
                <a:solidFill>
                  <a:schemeClr val="tx1"/>
                </a:solidFill>
              </a:defRPr>
            </a:lvl1pPr>
          </a:lstStyle>
          <a:p>
            <a:r>
              <a:rPr lang="en-AU"/>
              <a:t>DD MMM YY</a:t>
            </a:r>
            <a:endParaRPr lang="en-AU" dirty="0"/>
          </a:p>
        </p:txBody>
      </p:sp>
      <p:sp>
        <p:nvSpPr>
          <p:cNvPr id="8" name="Text Placeholder 7">
            <a:extLst>
              <a:ext uri="{FF2B5EF4-FFF2-40B4-BE49-F238E27FC236}">
                <a16:creationId xmlns:a16="http://schemas.microsoft.com/office/drawing/2014/main" id="{182DF42F-AFE2-4EF3-B14F-54A469AB5E39}"/>
              </a:ext>
            </a:extLst>
          </p:cNvPr>
          <p:cNvSpPr>
            <a:spLocks noGrp="1"/>
          </p:cNvSpPr>
          <p:nvPr>
            <p:ph type="body" sz="quarter" idx="13" hasCustomPrompt="1"/>
          </p:nvPr>
        </p:nvSpPr>
        <p:spPr>
          <a:xfrm>
            <a:off x="324000" y="324000"/>
            <a:ext cx="1830621" cy="1808163"/>
          </a:xfrm>
        </p:spPr>
        <p:txBody>
          <a:bodyPr/>
          <a:lstStyle>
            <a:lvl1pPr>
              <a:lnSpc>
                <a:spcPct val="80000"/>
              </a:lnSpc>
              <a:spcAft>
                <a:spcPts val="0"/>
              </a:spcAft>
              <a:defRPr sz="6400">
                <a:solidFill>
                  <a:schemeClr val="tx1"/>
                </a:solidFill>
              </a:defRPr>
            </a:lvl1pPr>
            <a:lvl2pPr>
              <a:defRPr sz="6400">
                <a:solidFill>
                  <a:schemeClr val="accent1"/>
                </a:solidFill>
              </a:defRPr>
            </a:lvl2pPr>
            <a:lvl3pPr>
              <a:defRPr sz="6400">
                <a:solidFill>
                  <a:schemeClr val="accent1"/>
                </a:solidFill>
              </a:defRPr>
            </a:lvl3pPr>
            <a:lvl4pPr>
              <a:defRPr sz="6400">
                <a:solidFill>
                  <a:schemeClr val="accent1"/>
                </a:solidFill>
              </a:defRPr>
            </a:lvl4pPr>
            <a:lvl5pPr>
              <a:defRPr sz="6400">
                <a:solidFill>
                  <a:schemeClr val="accent1"/>
                </a:solidFill>
              </a:defRPr>
            </a:lvl5pPr>
          </a:lstStyle>
          <a:p>
            <a:pPr lvl="0"/>
            <a:r>
              <a:rPr lang="en-US" dirty="0"/>
              <a:t>#</a:t>
            </a:r>
            <a:endParaRPr lang="en-AU" dirty="0"/>
          </a:p>
        </p:txBody>
      </p:sp>
      <p:pic>
        <p:nvPicPr>
          <p:cNvPr id="18" name="Picture 17">
            <a:extLst>
              <a:ext uri="{FF2B5EF4-FFF2-40B4-BE49-F238E27FC236}">
                <a16:creationId xmlns:a16="http://schemas.microsoft.com/office/drawing/2014/main" id="{D95412E3-4376-4E7F-8689-900603DB692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690800"/>
            <a:ext cx="9144000" cy="256032"/>
          </a:xfrm>
          <a:prstGeom prst="rect">
            <a:avLst/>
          </a:prstGeom>
        </p:spPr>
      </p:pic>
    </p:spTree>
    <p:extLst>
      <p:ext uri="{BB962C8B-B14F-4D97-AF65-F5344CB8AC3E}">
        <p14:creationId xmlns:p14="http://schemas.microsoft.com/office/powerpoint/2010/main" val="3432520204"/>
      </p:ext>
    </p:extLst>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Divider_Image_DarkImage">
    <p:bg>
      <p:bgPr>
        <a:solidFill>
          <a:schemeClr val="bg2">
            <a:alpha val="9349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448000" y="324000"/>
            <a:ext cx="6300000" cy="2139553"/>
          </a:xfrm>
        </p:spPr>
        <p:txBody>
          <a:bodyPr anchor="t">
            <a:normAutofit/>
          </a:bodyPr>
          <a:lstStyle>
            <a:lvl1pPr>
              <a:lnSpc>
                <a:spcPct val="80000"/>
              </a:lnSpc>
              <a:defRPr sz="6400" cap="all" baseline="0">
                <a:solidFill>
                  <a:schemeClr val="tx1"/>
                </a:solidFill>
              </a:defRPr>
            </a:lvl1pPr>
          </a:lstStyle>
          <a:p>
            <a:r>
              <a:rPr lang="en-US"/>
              <a:t>Click to edit Master title style</a:t>
            </a:r>
            <a:endParaRPr lang="en-US" dirty="0"/>
          </a:p>
        </p:txBody>
      </p:sp>
      <p:sp>
        <p:nvSpPr>
          <p:cNvPr id="5" name="Footer Placeholder 4"/>
          <p:cNvSpPr>
            <a:spLocks noGrp="1"/>
          </p:cNvSpPr>
          <p:nvPr>
            <p:ph type="ftr" sz="quarter" idx="11"/>
          </p:nvPr>
        </p:nvSpPr>
        <p:spPr/>
        <p:txBody>
          <a:bodyPr/>
          <a:lstStyle>
            <a:lvl1pPr>
              <a:defRPr>
                <a:solidFill>
                  <a:schemeClr val="tx1"/>
                </a:solidFill>
              </a:defRPr>
            </a:lvl1pPr>
          </a:lstStyle>
          <a:p>
            <a:r>
              <a:rPr lang="en-US"/>
              <a:t>ANU SCHOOL OF LAW  |   PRESENTATION NAME GOES HERE</a:t>
            </a:r>
            <a:endParaRPr lang="en-AU"/>
          </a:p>
        </p:txBody>
      </p:sp>
      <p:sp>
        <p:nvSpPr>
          <p:cNvPr id="6" name="Slide Number Placeholder 5"/>
          <p:cNvSpPr>
            <a:spLocks noGrp="1"/>
          </p:cNvSpPr>
          <p:nvPr>
            <p:ph type="sldNum" sz="quarter" idx="12"/>
          </p:nvPr>
        </p:nvSpPr>
        <p:spPr/>
        <p:txBody>
          <a:bodyPr/>
          <a:lstStyle>
            <a:lvl1pPr algn="l">
              <a:defRPr>
                <a:solidFill>
                  <a:schemeClr val="tx1"/>
                </a:solidFill>
              </a:defRPr>
            </a:lvl1pPr>
          </a:lstStyle>
          <a:p>
            <a:fld id="{10A01DC5-1685-4615-8240-15192985C6A2}" type="slidenum">
              <a:rPr lang="en-AU" smtClean="0"/>
              <a:pPr/>
              <a:t>‹#›</a:t>
            </a:fld>
            <a:endParaRPr lang="en-AU" dirty="0"/>
          </a:p>
        </p:txBody>
      </p:sp>
      <p:sp>
        <p:nvSpPr>
          <p:cNvPr id="7" name="Date Placeholder 10">
            <a:extLst>
              <a:ext uri="{FF2B5EF4-FFF2-40B4-BE49-F238E27FC236}">
                <a16:creationId xmlns:a16="http://schemas.microsoft.com/office/drawing/2014/main" id="{5014A4F5-33BC-4C41-B1AC-8B957B76357F}"/>
              </a:ext>
            </a:extLst>
          </p:cNvPr>
          <p:cNvSpPr>
            <a:spLocks noGrp="1"/>
          </p:cNvSpPr>
          <p:nvPr>
            <p:ph type="dt" sz="half" idx="2"/>
          </p:nvPr>
        </p:nvSpPr>
        <p:spPr>
          <a:xfrm>
            <a:off x="6585129" y="4914000"/>
            <a:ext cx="720000" cy="108000"/>
          </a:xfrm>
          <a:prstGeom prst="rect">
            <a:avLst/>
          </a:prstGeom>
        </p:spPr>
        <p:txBody>
          <a:bodyPr vert="horz" lIns="0" tIns="0" rIns="0" bIns="0" rtlCol="0" anchor="ctr"/>
          <a:lstStyle>
            <a:lvl1pPr algn="l">
              <a:defRPr sz="600" cap="all" baseline="0">
                <a:solidFill>
                  <a:schemeClr val="tx1"/>
                </a:solidFill>
              </a:defRPr>
            </a:lvl1pPr>
          </a:lstStyle>
          <a:p>
            <a:r>
              <a:rPr lang="en-AU"/>
              <a:t>DD MMM YY</a:t>
            </a:r>
            <a:endParaRPr lang="en-AU" dirty="0"/>
          </a:p>
        </p:txBody>
      </p:sp>
      <p:sp>
        <p:nvSpPr>
          <p:cNvPr id="8" name="Text Placeholder 7">
            <a:extLst>
              <a:ext uri="{FF2B5EF4-FFF2-40B4-BE49-F238E27FC236}">
                <a16:creationId xmlns:a16="http://schemas.microsoft.com/office/drawing/2014/main" id="{182DF42F-AFE2-4EF3-B14F-54A469AB5E39}"/>
              </a:ext>
            </a:extLst>
          </p:cNvPr>
          <p:cNvSpPr>
            <a:spLocks noGrp="1"/>
          </p:cNvSpPr>
          <p:nvPr>
            <p:ph type="body" sz="quarter" idx="13" hasCustomPrompt="1"/>
          </p:nvPr>
        </p:nvSpPr>
        <p:spPr>
          <a:xfrm>
            <a:off x="324000" y="324000"/>
            <a:ext cx="1830621" cy="1808163"/>
          </a:xfrm>
        </p:spPr>
        <p:txBody>
          <a:bodyPr/>
          <a:lstStyle>
            <a:lvl1pPr>
              <a:lnSpc>
                <a:spcPct val="80000"/>
              </a:lnSpc>
              <a:spcAft>
                <a:spcPts val="0"/>
              </a:spcAft>
              <a:defRPr sz="6400">
                <a:solidFill>
                  <a:schemeClr val="tx1"/>
                </a:solidFill>
              </a:defRPr>
            </a:lvl1pPr>
            <a:lvl2pPr>
              <a:defRPr sz="6400">
                <a:solidFill>
                  <a:schemeClr val="accent1"/>
                </a:solidFill>
              </a:defRPr>
            </a:lvl2pPr>
            <a:lvl3pPr>
              <a:defRPr sz="6400">
                <a:solidFill>
                  <a:schemeClr val="accent1"/>
                </a:solidFill>
              </a:defRPr>
            </a:lvl3pPr>
            <a:lvl4pPr>
              <a:defRPr sz="6400">
                <a:solidFill>
                  <a:schemeClr val="accent1"/>
                </a:solidFill>
              </a:defRPr>
            </a:lvl4pPr>
            <a:lvl5pPr>
              <a:defRPr sz="6400">
                <a:solidFill>
                  <a:schemeClr val="accent1"/>
                </a:solidFill>
              </a:defRPr>
            </a:lvl5pPr>
          </a:lstStyle>
          <a:p>
            <a:pPr lvl="0"/>
            <a:r>
              <a:rPr lang="en-US" dirty="0"/>
              <a:t>#</a:t>
            </a:r>
            <a:endParaRPr lang="en-AU" dirty="0"/>
          </a:p>
        </p:txBody>
      </p:sp>
    </p:spTree>
    <p:extLst>
      <p:ext uri="{BB962C8B-B14F-4D97-AF65-F5344CB8AC3E}">
        <p14:creationId xmlns:p14="http://schemas.microsoft.com/office/powerpoint/2010/main" val="458922797"/>
      </p:ext>
    </p:extLst>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ivider_Image_LightImage">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448000" y="324000"/>
            <a:ext cx="6300000" cy="2139553"/>
          </a:xfrm>
        </p:spPr>
        <p:txBody>
          <a:bodyPr anchor="t">
            <a:normAutofit/>
          </a:bodyPr>
          <a:lstStyle>
            <a:lvl1pPr>
              <a:lnSpc>
                <a:spcPct val="80000"/>
              </a:lnSpc>
              <a:defRPr sz="6400" cap="all" baseline="0">
                <a:solidFill>
                  <a:schemeClr val="tx1"/>
                </a:solidFill>
              </a:defRPr>
            </a:lvl1pPr>
          </a:lstStyle>
          <a:p>
            <a:r>
              <a:rPr lang="en-US"/>
              <a:t>Click to edit Master title style</a:t>
            </a:r>
            <a:endParaRPr lang="en-US" dirty="0"/>
          </a:p>
        </p:txBody>
      </p:sp>
      <p:sp>
        <p:nvSpPr>
          <p:cNvPr id="5" name="Footer Placeholder 4"/>
          <p:cNvSpPr>
            <a:spLocks noGrp="1"/>
          </p:cNvSpPr>
          <p:nvPr>
            <p:ph type="ftr" sz="quarter" idx="11"/>
          </p:nvPr>
        </p:nvSpPr>
        <p:spPr/>
        <p:txBody>
          <a:bodyPr/>
          <a:lstStyle>
            <a:lvl1pPr>
              <a:defRPr>
                <a:solidFill>
                  <a:schemeClr val="tx1"/>
                </a:solidFill>
              </a:defRPr>
            </a:lvl1pPr>
          </a:lstStyle>
          <a:p>
            <a:r>
              <a:rPr lang="en-US"/>
              <a:t>ANU SCHOOL OF LAW  |   PRESENTATION NAME GOES HERE</a:t>
            </a:r>
            <a:endParaRPr lang="en-AU"/>
          </a:p>
        </p:txBody>
      </p:sp>
      <p:sp>
        <p:nvSpPr>
          <p:cNvPr id="6" name="Slide Number Placeholder 5"/>
          <p:cNvSpPr>
            <a:spLocks noGrp="1"/>
          </p:cNvSpPr>
          <p:nvPr>
            <p:ph type="sldNum" sz="quarter" idx="12"/>
          </p:nvPr>
        </p:nvSpPr>
        <p:spPr/>
        <p:txBody>
          <a:bodyPr/>
          <a:lstStyle>
            <a:lvl1pPr algn="l">
              <a:defRPr>
                <a:solidFill>
                  <a:schemeClr val="tx1"/>
                </a:solidFill>
              </a:defRPr>
            </a:lvl1pPr>
          </a:lstStyle>
          <a:p>
            <a:fld id="{10A01DC5-1685-4615-8240-15192985C6A2}" type="slidenum">
              <a:rPr lang="en-AU" smtClean="0"/>
              <a:pPr/>
              <a:t>‹#›</a:t>
            </a:fld>
            <a:endParaRPr lang="en-AU" dirty="0"/>
          </a:p>
        </p:txBody>
      </p:sp>
      <p:sp>
        <p:nvSpPr>
          <p:cNvPr id="7" name="Date Placeholder 10">
            <a:extLst>
              <a:ext uri="{FF2B5EF4-FFF2-40B4-BE49-F238E27FC236}">
                <a16:creationId xmlns:a16="http://schemas.microsoft.com/office/drawing/2014/main" id="{5014A4F5-33BC-4C41-B1AC-8B957B76357F}"/>
              </a:ext>
            </a:extLst>
          </p:cNvPr>
          <p:cNvSpPr>
            <a:spLocks noGrp="1"/>
          </p:cNvSpPr>
          <p:nvPr>
            <p:ph type="dt" sz="half" idx="2"/>
          </p:nvPr>
        </p:nvSpPr>
        <p:spPr>
          <a:xfrm>
            <a:off x="6573177" y="4914000"/>
            <a:ext cx="720000" cy="108000"/>
          </a:xfrm>
          <a:prstGeom prst="rect">
            <a:avLst/>
          </a:prstGeom>
        </p:spPr>
        <p:txBody>
          <a:bodyPr vert="horz" lIns="0" tIns="0" rIns="0" bIns="0" rtlCol="0" anchor="ctr"/>
          <a:lstStyle>
            <a:lvl1pPr algn="l">
              <a:defRPr sz="600" cap="all" baseline="0">
                <a:solidFill>
                  <a:schemeClr val="tx1"/>
                </a:solidFill>
              </a:defRPr>
            </a:lvl1pPr>
          </a:lstStyle>
          <a:p>
            <a:r>
              <a:rPr lang="en-AU" dirty="0"/>
              <a:t>DD MMM YY</a:t>
            </a:r>
          </a:p>
        </p:txBody>
      </p:sp>
      <p:sp>
        <p:nvSpPr>
          <p:cNvPr id="8" name="Text Placeholder 7">
            <a:extLst>
              <a:ext uri="{FF2B5EF4-FFF2-40B4-BE49-F238E27FC236}">
                <a16:creationId xmlns:a16="http://schemas.microsoft.com/office/drawing/2014/main" id="{182DF42F-AFE2-4EF3-B14F-54A469AB5E39}"/>
              </a:ext>
            </a:extLst>
          </p:cNvPr>
          <p:cNvSpPr>
            <a:spLocks noGrp="1"/>
          </p:cNvSpPr>
          <p:nvPr>
            <p:ph type="body" sz="quarter" idx="13" hasCustomPrompt="1"/>
          </p:nvPr>
        </p:nvSpPr>
        <p:spPr>
          <a:xfrm>
            <a:off x="324000" y="324000"/>
            <a:ext cx="1830621" cy="1808163"/>
          </a:xfrm>
        </p:spPr>
        <p:txBody>
          <a:bodyPr/>
          <a:lstStyle>
            <a:lvl1pPr>
              <a:lnSpc>
                <a:spcPct val="80000"/>
              </a:lnSpc>
              <a:spcAft>
                <a:spcPts val="0"/>
              </a:spcAft>
              <a:defRPr sz="6400">
                <a:solidFill>
                  <a:schemeClr val="tx1"/>
                </a:solidFill>
              </a:defRPr>
            </a:lvl1pPr>
            <a:lvl2pPr>
              <a:defRPr sz="6400">
                <a:solidFill>
                  <a:schemeClr val="accent1"/>
                </a:solidFill>
              </a:defRPr>
            </a:lvl2pPr>
            <a:lvl3pPr>
              <a:defRPr sz="6400">
                <a:solidFill>
                  <a:schemeClr val="accent1"/>
                </a:solidFill>
              </a:defRPr>
            </a:lvl3pPr>
            <a:lvl4pPr>
              <a:defRPr sz="6400">
                <a:solidFill>
                  <a:schemeClr val="accent1"/>
                </a:solidFill>
              </a:defRPr>
            </a:lvl4pPr>
            <a:lvl5pPr>
              <a:defRPr sz="6400">
                <a:solidFill>
                  <a:schemeClr val="accent1"/>
                </a:solidFill>
              </a:defRPr>
            </a:lvl5pPr>
          </a:lstStyle>
          <a:p>
            <a:pPr lvl="0"/>
            <a:r>
              <a:rPr lang="en-US" dirty="0"/>
              <a:t>#</a:t>
            </a:r>
            <a:endParaRPr lang="en-AU" dirty="0"/>
          </a:p>
        </p:txBody>
      </p:sp>
      <p:pic>
        <p:nvPicPr>
          <p:cNvPr id="11" name="Picture 10">
            <a:extLst>
              <a:ext uri="{FF2B5EF4-FFF2-40B4-BE49-F238E27FC236}">
                <a16:creationId xmlns:a16="http://schemas.microsoft.com/office/drawing/2014/main" id="{04363311-D81E-4290-8966-289EB731CC7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691484"/>
            <a:ext cx="9144000" cy="256032"/>
          </a:xfrm>
          <a:prstGeom prst="rect">
            <a:avLst/>
          </a:prstGeom>
        </p:spPr>
      </p:pic>
    </p:spTree>
    <p:extLst>
      <p:ext uri="{BB962C8B-B14F-4D97-AF65-F5344CB8AC3E}">
        <p14:creationId xmlns:p14="http://schemas.microsoft.com/office/powerpoint/2010/main" val="3442599558"/>
      </p:ext>
    </p:extLst>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Agenda_1">
    <p:spTree>
      <p:nvGrpSpPr>
        <p:cNvPr id="1" name=""/>
        <p:cNvGrpSpPr/>
        <p:nvPr/>
      </p:nvGrpSpPr>
      <p:grpSpPr>
        <a:xfrm>
          <a:off x="0" y="0"/>
          <a:ext cx="0" cy="0"/>
          <a:chOff x="0" y="0"/>
          <a:chExt cx="0" cy="0"/>
        </a:xfrm>
      </p:grpSpPr>
      <p:sp>
        <p:nvSpPr>
          <p:cNvPr id="2" name="Title 1"/>
          <p:cNvSpPr>
            <a:spLocks noGrp="1"/>
          </p:cNvSpPr>
          <p:nvPr>
            <p:ph type="title"/>
          </p:nvPr>
        </p:nvSpPr>
        <p:spPr>
          <a:xfrm>
            <a:off x="324000" y="324000"/>
            <a:ext cx="2880000" cy="3144414"/>
          </a:xfrm>
        </p:spPr>
        <p:txBody>
          <a:bodyPr/>
          <a:lstStyle>
            <a:lvl1pPr>
              <a:defRPr sz="4600"/>
            </a:lvl1pPr>
          </a:lstStyle>
          <a:p>
            <a:r>
              <a:rPr lang="en-US"/>
              <a:t>Click to edit Master title style</a:t>
            </a:r>
            <a:endParaRPr lang="en-US" dirty="0"/>
          </a:p>
        </p:txBody>
      </p:sp>
      <p:sp>
        <p:nvSpPr>
          <p:cNvPr id="3" name="Content Placeholder 2"/>
          <p:cNvSpPr>
            <a:spLocks noGrp="1"/>
          </p:cNvSpPr>
          <p:nvPr>
            <p:ph idx="1"/>
          </p:nvPr>
        </p:nvSpPr>
        <p:spPr>
          <a:xfrm>
            <a:off x="3852000" y="324000"/>
            <a:ext cx="4932000" cy="4140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lvl1pPr>
              <a:defRPr>
                <a:solidFill>
                  <a:schemeClr val="tx1"/>
                </a:solidFill>
              </a:defRPr>
            </a:lvl1pPr>
          </a:lstStyle>
          <a:p>
            <a:r>
              <a:rPr lang="en-US"/>
              <a:t>ANU SCHOOL OF LAW  |   PRESENTATION NAME GOES HERE</a:t>
            </a:r>
            <a:endParaRPr lang="en-AU"/>
          </a:p>
        </p:txBody>
      </p:sp>
      <p:sp>
        <p:nvSpPr>
          <p:cNvPr id="6" name="Slide Number Placeholder 5"/>
          <p:cNvSpPr>
            <a:spLocks noGrp="1"/>
          </p:cNvSpPr>
          <p:nvPr>
            <p:ph type="sldNum" sz="quarter" idx="12"/>
          </p:nvPr>
        </p:nvSpPr>
        <p:spPr/>
        <p:txBody>
          <a:bodyPr/>
          <a:lstStyle>
            <a:lvl1pPr algn="l">
              <a:defRPr>
                <a:solidFill>
                  <a:schemeClr val="tx1"/>
                </a:solidFill>
              </a:defRPr>
            </a:lvl1pPr>
          </a:lstStyle>
          <a:p>
            <a:fld id="{10A01DC5-1685-4615-8240-15192985C6A2}" type="slidenum">
              <a:rPr lang="en-AU" smtClean="0"/>
              <a:pPr/>
              <a:t>‹#›</a:t>
            </a:fld>
            <a:endParaRPr lang="en-AU"/>
          </a:p>
        </p:txBody>
      </p:sp>
      <p:sp>
        <p:nvSpPr>
          <p:cNvPr id="7" name="Date Placeholder 10">
            <a:extLst>
              <a:ext uri="{FF2B5EF4-FFF2-40B4-BE49-F238E27FC236}">
                <a16:creationId xmlns:a16="http://schemas.microsoft.com/office/drawing/2014/main" id="{72E4F78E-88AE-49DC-94D5-AD2C60619063}"/>
              </a:ext>
            </a:extLst>
          </p:cNvPr>
          <p:cNvSpPr>
            <a:spLocks noGrp="1"/>
          </p:cNvSpPr>
          <p:nvPr>
            <p:ph type="dt" sz="half" idx="2"/>
          </p:nvPr>
        </p:nvSpPr>
        <p:spPr>
          <a:xfrm>
            <a:off x="6573176" y="4914000"/>
            <a:ext cx="720000" cy="108000"/>
          </a:xfrm>
          <a:prstGeom prst="rect">
            <a:avLst/>
          </a:prstGeom>
        </p:spPr>
        <p:txBody>
          <a:bodyPr vert="horz" lIns="0" tIns="0" rIns="0" bIns="0" rtlCol="0" anchor="ctr"/>
          <a:lstStyle>
            <a:lvl1pPr algn="l">
              <a:defRPr sz="600" cap="all" baseline="0">
                <a:solidFill>
                  <a:schemeClr val="tx1"/>
                </a:solidFill>
              </a:defRPr>
            </a:lvl1pPr>
          </a:lstStyle>
          <a:p>
            <a:r>
              <a:rPr lang="en-AU"/>
              <a:t>DD MMM YY</a:t>
            </a:r>
            <a:endParaRPr lang="en-AU" dirty="0"/>
          </a:p>
        </p:txBody>
      </p:sp>
    </p:spTree>
    <p:extLst>
      <p:ext uri="{BB962C8B-B14F-4D97-AF65-F5344CB8AC3E}">
        <p14:creationId xmlns:p14="http://schemas.microsoft.com/office/powerpoint/2010/main" val="10048180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Agenda_2">
    <p:spTree>
      <p:nvGrpSpPr>
        <p:cNvPr id="1" name=""/>
        <p:cNvGrpSpPr/>
        <p:nvPr/>
      </p:nvGrpSpPr>
      <p:grpSpPr>
        <a:xfrm>
          <a:off x="0" y="0"/>
          <a:ext cx="0" cy="0"/>
          <a:chOff x="0" y="0"/>
          <a:chExt cx="0" cy="0"/>
        </a:xfrm>
      </p:grpSpPr>
      <p:sp>
        <p:nvSpPr>
          <p:cNvPr id="2" name="Title 1"/>
          <p:cNvSpPr>
            <a:spLocks noGrp="1"/>
          </p:cNvSpPr>
          <p:nvPr>
            <p:ph type="title"/>
          </p:nvPr>
        </p:nvSpPr>
        <p:spPr>
          <a:xfrm>
            <a:off x="324000" y="324000"/>
            <a:ext cx="2520000" cy="3144414"/>
          </a:xfrm>
        </p:spPr>
        <p:txBody>
          <a:bodyPr/>
          <a:lstStyle>
            <a:lvl1pPr>
              <a:defRPr sz="4600"/>
            </a:lvl1pPr>
          </a:lstStyle>
          <a:p>
            <a:r>
              <a:rPr lang="en-US"/>
              <a:t>Click to edit Master title style</a:t>
            </a:r>
            <a:endParaRPr lang="en-US" dirty="0"/>
          </a:p>
        </p:txBody>
      </p:sp>
      <p:sp>
        <p:nvSpPr>
          <p:cNvPr id="3" name="Content Placeholder 2"/>
          <p:cNvSpPr>
            <a:spLocks noGrp="1"/>
          </p:cNvSpPr>
          <p:nvPr>
            <p:ph idx="1"/>
          </p:nvPr>
        </p:nvSpPr>
        <p:spPr>
          <a:xfrm>
            <a:off x="3132000" y="324000"/>
            <a:ext cx="5652000" cy="4140000"/>
          </a:xfrm>
        </p:spPr>
        <p:txBody>
          <a:bodyPr numCol="2" spcCol="18000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lvl1pPr>
              <a:defRPr>
                <a:solidFill>
                  <a:schemeClr val="tx1"/>
                </a:solidFill>
              </a:defRPr>
            </a:lvl1pPr>
          </a:lstStyle>
          <a:p>
            <a:r>
              <a:rPr lang="en-US"/>
              <a:t>ANU SCHOOL OF LAW  |   PRESENTATION NAME GOES HERE</a:t>
            </a:r>
            <a:endParaRPr lang="en-AU"/>
          </a:p>
        </p:txBody>
      </p:sp>
      <p:sp>
        <p:nvSpPr>
          <p:cNvPr id="6" name="Slide Number Placeholder 5"/>
          <p:cNvSpPr>
            <a:spLocks noGrp="1"/>
          </p:cNvSpPr>
          <p:nvPr>
            <p:ph type="sldNum" sz="quarter" idx="12"/>
          </p:nvPr>
        </p:nvSpPr>
        <p:spPr/>
        <p:txBody>
          <a:bodyPr/>
          <a:lstStyle>
            <a:lvl1pPr algn="l">
              <a:defRPr>
                <a:solidFill>
                  <a:schemeClr val="tx1"/>
                </a:solidFill>
              </a:defRPr>
            </a:lvl1pPr>
          </a:lstStyle>
          <a:p>
            <a:fld id="{10A01DC5-1685-4615-8240-15192985C6A2}" type="slidenum">
              <a:rPr lang="en-AU" smtClean="0"/>
              <a:pPr/>
              <a:t>‹#›</a:t>
            </a:fld>
            <a:endParaRPr lang="en-AU"/>
          </a:p>
        </p:txBody>
      </p:sp>
      <p:sp>
        <p:nvSpPr>
          <p:cNvPr id="7" name="Date Placeholder 10">
            <a:extLst>
              <a:ext uri="{FF2B5EF4-FFF2-40B4-BE49-F238E27FC236}">
                <a16:creationId xmlns:a16="http://schemas.microsoft.com/office/drawing/2014/main" id="{72E4F78E-88AE-49DC-94D5-AD2C60619063}"/>
              </a:ext>
            </a:extLst>
          </p:cNvPr>
          <p:cNvSpPr>
            <a:spLocks noGrp="1"/>
          </p:cNvSpPr>
          <p:nvPr>
            <p:ph type="dt" sz="half" idx="2"/>
          </p:nvPr>
        </p:nvSpPr>
        <p:spPr>
          <a:xfrm>
            <a:off x="6579153" y="4914000"/>
            <a:ext cx="720000" cy="108000"/>
          </a:xfrm>
          <a:prstGeom prst="rect">
            <a:avLst/>
          </a:prstGeom>
        </p:spPr>
        <p:txBody>
          <a:bodyPr vert="horz" lIns="0" tIns="0" rIns="0" bIns="0" rtlCol="0" anchor="ctr"/>
          <a:lstStyle>
            <a:lvl1pPr algn="l">
              <a:defRPr sz="600" cap="all" baseline="0">
                <a:solidFill>
                  <a:schemeClr val="tx1"/>
                </a:solidFill>
              </a:defRPr>
            </a:lvl1pPr>
          </a:lstStyle>
          <a:p>
            <a:r>
              <a:rPr lang="en-AU"/>
              <a:t>DD MMM YY</a:t>
            </a:r>
            <a:endParaRPr lang="en-AU" dirty="0"/>
          </a:p>
        </p:txBody>
      </p:sp>
    </p:spTree>
    <p:extLst>
      <p:ext uri="{BB962C8B-B14F-4D97-AF65-F5344CB8AC3E}">
        <p14:creationId xmlns:p14="http://schemas.microsoft.com/office/powerpoint/2010/main" val="435861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Long copy">
    <p:spTree>
      <p:nvGrpSpPr>
        <p:cNvPr id="1" name=""/>
        <p:cNvGrpSpPr/>
        <p:nvPr/>
      </p:nvGrpSpPr>
      <p:grpSpPr>
        <a:xfrm>
          <a:off x="0" y="0"/>
          <a:ext cx="0" cy="0"/>
          <a:chOff x="0" y="0"/>
          <a:chExt cx="0" cy="0"/>
        </a:xfrm>
      </p:grpSpPr>
      <p:sp>
        <p:nvSpPr>
          <p:cNvPr id="3" name="Content Placeholder 2"/>
          <p:cNvSpPr>
            <a:spLocks noGrp="1"/>
          </p:cNvSpPr>
          <p:nvPr>
            <p:ph idx="1"/>
          </p:nvPr>
        </p:nvSpPr>
        <p:spPr>
          <a:xfrm>
            <a:off x="3132000" y="324000"/>
            <a:ext cx="5652000" cy="4176000"/>
          </a:xfrm>
        </p:spPr>
        <p:txBody>
          <a:bodyPr numCol="2" spcCol="180000">
            <a:noAutofit/>
          </a:bodyPr>
          <a:lstStyle>
            <a:lvl1pPr>
              <a:defRPr sz="1000">
                <a:solidFill>
                  <a:schemeClr val="accent1"/>
                </a:solidFill>
                <a:latin typeface="+mj-lt"/>
              </a:defRPr>
            </a:lvl1pPr>
            <a:lvl2pPr>
              <a:defRPr sz="800"/>
            </a:lvl2pPr>
            <a:lvl3pPr marL="90000" indent="-90000">
              <a:defRPr sz="800"/>
            </a:lvl3pPr>
            <a:lvl4pPr marL="180000" indent="-90000">
              <a:defRPr sz="800"/>
            </a:lvl4pPr>
            <a:lvl5pPr marL="270000" indent="-90000">
              <a:defRPr sz="8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a:t>ANU SCHOOL OF LAW  |   PRESENTATION NAME GOES HERE</a:t>
            </a:r>
            <a:endParaRPr lang="en-AU"/>
          </a:p>
        </p:txBody>
      </p:sp>
      <p:sp>
        <p:nvSpPr>
          <p:cNvPr id="6" name="Slide Number Placeholder 5"/>
          <p:cNvSpPr>
            <a:spLocks noGrp="1"/>
          </p:cNvSpPr>
          <p:nvPr>
            <p:ph type="sldNum" sz="quarter" idx="12"/>
          </p:nvPr>
        </p:nvSpPr>
        <p:spPr/>
        <p:txBody>
          <a:bodyPr/>
          <a:lstStyle>
            <a:lvl1pPr algn="l">
              <a:defRPr/>
            </a:lvl1pPr>
          </a:lstStyle>
          <a:p>
            <a:fld id="{10A01DC5-1685-4615-8240-15192985C6A2}" type="slidenum">
              <a:rPr lang="en-AU" smtClean="0"/>
              <a:pPr/>
              <a:t>‹#›</a:t>
            </a:fld>
            <a:endParaRPr lang="en-AU"/>
          </a:p>
        </p:txBody>
      </p:sp>
      <p:sp>
        <p:nvSpPr>
          <p:cNvPr id="7" name="Date Placeholder 10">
            <a:extLst>
              <a:ext uri="{FF2B5EF4-FFF2-40B4-BE49-F238E27FC236}">
                <a16:creationId xmlns:a16="http://schemas.microsoft.com/office/drawing/2014/main" id="{72E4F78E-88AE-49DC-94D5-AD2C60619063}"/>
              </a:ext>
            </a:extLst>
          </p:cNvPr>
          <p:cNvSpPr>
            <a:spLocks noGrp="1"/>
          </p:cNvSpPr>
          <p:nvPr>
            <p:ph type="dt" sz="half" idx="2"/>
          </p:nvPr>
        </p:nvSpPr>
        <p:spPr>
          <a:xfrm>
            <a:off x="6579153" y="4914000"/>
            <a:ext cx="720000" cy="108000"/>
          </a:xfrm>
          <a:prstGeom prst="rect">
            <a:avLst/>
          </a:prstGeom>
        </p:spPr>
        <p:txBody>
          <a:bodyPr vert="horz" lIns="0" tIns="0" rIns="0" bIns="0" rtlCol="0" anchor="ctr"/>
          <a:lstStyle>
            <a:lvl1pPr algn="l">
              <a:defRPr sz="600" cap="all" baseline="0">
                <a:solidFill>
                  <a:schemeClr val="tx1"/>
                </a:solidFill>
              </a:defRPr>
            </a:lvl1pPr>
          </a:lstStyle>
          <a:p>
            <a:r>
              <a:rPr lang="en-AU"/>
              <a:t>DD MMM YY</a:t>
            </a:r>
            <a:endParaRPr lang="en-AU" dirty="0"/>
          </a:p>
        </p:txBody>
      </p:sp>
      <p:sp>
        <p:nvSpPr>
          <p:cNvPr id="8" name="Text Placeholder 7">
            <a:extLst>
              <a:ext uri="{FF2B5EF4-FFF2-40B4-BE49-F238E27FC236}">
                <a16:creationId xmlns:a16="http://schemas.microsoft.com/office/drawing/2014/main" id="{D931932D-C811-4ADE-9CBC-C6F97F4734F5}"/>
              </a:ext>
            </a:extLst>
          </p:cNvPr>
          <p:cNvSpPr>
            <a:spLocks noGrp="1"/>
          </p:cNvSpPr>
          <p:nvPr>
            <p:ph type="body" sz="quarter" idx="13"/>
          </p:nvPr>
        </p:nvSpPr>
        <p:spPr>
          <a:xfrm>
            <a:off x="324000" y="324000"/>
            <a:ext cx="2520000" cy="3006725"/>
          </a:xfrm>
        </p:spPr>
        <p:txBody>
          <a:bodyPr/>
          <a:lstStyle>
            <a:lvl1pPr>
              <a:lnSpc>
                <a:spcPct val="80000"/>
              </a:lnSpc>
              <a:spcBef>
                <a:spcPts val="0"/>
              </a:spcBef>
              <a:spcAft>
                <a:spcPts val="1800"/>
              </a:spcAft>
              <a:defRPr sz="3600"/>
            </a:lvl1pPr>
            <a:lvl2pPr>
              <a:defRPr sz="1800">
                <a:solidFill>
                  <a:schemeClr val="accent1"/>
                </a:solidFill>
              </a:defRPr>
            </a:lvl2pPr>
            <a:lvl3pPr>
              <a:defRPr sz="3600"/>
            </a:lvl3pPr>
            <a:lvl4pPr>
              <a:defRPr sz="3600"/>
            </a:lvl4pPr>
            <a:lvl5pPr>
              <a:defRPr sz="3600"/>
            </a:lvl5pPr>
          </a:lstStyle>
          <a:p>
            <a:pPr lvl="0"/>
            <a:r>
              <a:rPr lang="en-US"/>
              <a:t>Edit Master text styles</a:t>
            </a:r>
          </a:p>
          <a:p>
            <a:pPr lvl="1"/>
            <a:r>
              <a:rPr lang="en-US"/>
              <a:t>Second level</a:t>
            </a:r>
          </a:p>
        </p:txBody>
      </p:sp>
    </p:spTree>
    <p:extLst>
      <p:ext uri="{BB962C8B-B14F-4D97-AF65-F5344CB8AC3E}">
        <p14:creationId xmlns:p14="http://schemas.microsoft.com/office/powerpoint/2010/main" val="208688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24000" y="324000"/>
            <a:ext cx="8460000" cy="757239"/>
          </a:xfrm>
          <a:prstGeom prst="rect">
            <a:avLst/>
          </a:prstGeom>
        </p:spPr>
        <p:txBody>
          <a:bodyPr vert="horz" lIns="0" tIns="0" rIns="0" bIns="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324000" y="1800000"/>
            <a:ext cx="8460000" cy="2700000"/>
          </a:xfrm>
          <a:prstGeom prst="rect">
            <a:avLst/>
          </a:prstGeom>
        </p:spPr>
        <p:txBody>
          <a:bodyPr vert="horz" lIns="0" tIns="0" rIns="0" bIns="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1440000" y="4914000"/>
            <a:ext cx="5400000" cy="108000"/>
          </a:xfrm>
          <a:prstGeom prst="rect">
            <a:avLst/>
          </a:prstGeom>
        </p:spPr>
        <p:txBody>
          <a:bodyPr vert="horz" lIns="0" tIns="0" rIns="0" bIns="0" rtlCol="0" anchor="t"/>
          <a:lstStyle>
            <a:lvl1pPr algn="l">
              <a:defRPr sz="600" cap="all" baseline="0">
                <a:solidFill>
                  <a:schemeClr val="tx1"/>
                </a:solidFill>
                <a:latin typeface="+mn-lt"/>
              </a:defRPr>
            </a:lvl1pPr>
          </a:lstStyle>
          <a:p>
            <a:r>
              <a:rPr lang="en-US" dirty="0"/>
              <a:t>ANU SCHOOL OF LAW  |   PRESENTATION NAME GOES HERE</a:t>
            </a:r>
            <a:endParaRPr lang="en-AU" dirty="0"/>
          </a:p>
        </p:txBody>
      </p:sp>
      <p:sp>
        <p:nvSpPr>
          <p:cNvPr id="6" name="Slide Number Placeholder 5"/>
          <p:cNvSpPr>
            <a:spLocks noGrp="1"/>
          </p:cNvSpPr>
          <p:nvPr>
            <p:ph type="sldNum" sz="quarter" idx="4"/>
          </p:nvPr>
        </p:nvSpPr>
        <p:spPr>
          <a:xfrm>
            <a:off x="324000" y="4914000"/>
            <a:ext cx="360000" cy="108000"/>
          </a:xfrm>
          <a:prstGeom prst="rect">
            <a:avLst/>
          </a:prstGeom>
        </p:spPr>
        <p:txBody>
          <a:bodyPr vert="horz" lIns="0" tIns="0" rIns="0" bIns="0" rtlCol="0" anchor="t"/>
          <a:lstStyle>
            <a:lvl1pPr algn="l">
              <a:defRPr sz="600" cap="all" baseline="0">
                <a:solidFill>
                  <a:schemeClr val="tx1"/>
                </a:solidFill>
                <a:latin typeface="+mn-lt"/>
              </a:defRPr>
            </a:lvl1pPr>
          </a:lstStyle>
          <a:p>
            <a:fld id="{10A01DC5-1685-4615-8240-15192985C6A2}" type="slidenum">
              <a:rPr lang="en-AU" smtClean="0"/>
              <a:pPr/>
              <a:t>‹#›</a:t>
            </a:fld>
            <a:endParaRPr lang="en-AU" dirty="0"/>
          </a:p>
        </p:txBody>
      </p:sp>
      <p:sp>
        <p:nvSpPr>
          <p:cNvPr id="10" name="TextBox 9">
            <a:extLst>
              <a:ext uri="{FF2B5EF4-FFF2-40B4-BE49-F238E27FC236}">
                <a16:creationId xmlns:a16="http://schemas.microsoft.com/office/drawing/2014/main" id="{FCEA9F80-8DAB-4E35-8304-FAC3410EE5CB}"/>
              </a:ext>
            </a:extLst>
          </p:cNvPr>
          <p:cNvSpPr txBox="1"/>
          <p:nvPr userDrawn="1"/>
        </p:nvSpPr>
        <p:spPr>
          <a:xfrm>
            <a:off x="-1967198" y="10969"/>
            <a:ext cx="1908720" cy="3785652"/>
          </a:xfrm>
          <a:prstGeom prst="rect">
            <a:avLst/>
          </a:prstGeom>
          <a:noFill/>
        </p:spPr>
        <p:txBody>
          <a:bodyPr wrap="square" lIns="0" tIns="0" rIns="0" bIns="0" rtlCol="0">
            <a:spAutoFit/>
          </a:bodyPr>
          <a:lstStyle/>
          <a:p>
            <a:pPr marL="122764" indent="-122764" algn="l">
              <a:buFont typeface="+mj-lt"/>
              <a:buNone/>
            </a:pPr>
            <a:r>
              <a:rPr lang="en-US" sz="600" b="1" kern="1200" baseline="0" dirty="0">
                <a:solidFill>
                  <a:schemeClr val="bg1">
                    <a:lumMod val="65000"/>
                  </a:schemeClr>
                </a:solidFill>
                <a:latin typeface="Arial" panose="020B0604020202020204" pitchFamily="34" charset="0"/>
                <a:ea typeface="+mn-ea"/>
                <a:cs typeface="Arial" panose="020B0604020202020204" pitchFamily="34" charset="0"/>
              </a:rPr>
              <a:t>CHOOSE A SLIDE STYLE FROM </a:t>
            </a:r>
          </a:p>
          <a:p>
            <a:pPr marL="179388" indent="-179388" algn="l">
              <a:buFont typeface="+mj-lt"/>
              <a:buAutoNum type="arabicPeriod"/>
            </a:pPr>
            <a:r>
              <a:rPr lang="en-US" sz="600" b="0" kern="1200" baseline="0" dirty="0">
                <a:solidFill>
                  <a:schemeClr val="bg1">
                    <a:lumMod val="65000"/>
                  </a:schemeClr>
                </a:solidFill>
                <a:latin typeface="Arial" panose="020B0604020202020204" pitchFamily="34" charset="0"/>
                <a:ea typeface="+mn-ea"/>
                <a:cs typeface="Arial" panose="020B0604020202020204" pitchFamily="34" charset="0"/>
              </a:rPr>
              <a:t>Home tab</a:t>
            </a:r>
          </a:p>
          <a:p>
            <a:pPr marL="179388" indent="-179388" algn="l">
              <a:buFont typeface="+mj-lt"/>
              <a:buAutoNum type="arabicPeriod"/>
            </a:pPr>
            <a:r>
              <a:rPr lang="en-US" sz="600" b="0" kern="1200" baseline="0" dirty="0">
                <a:solidFill>
                  <a:schemeClr val="bg1">
                    <a:lumMod val="65000"/>
                  </a:schemeClr>
                </a:solidFill>
                <a:latin typeface="Arial" panose="020B0604020202020204" pitchFamily="34" charset="0"/>
                <a:ea typeface="+mn-ea"/>
                <a:cs typeface="Arial" panose="020B0604020202020204" pitchFamily="34" charset="0"/>
              </a:rPr>
              <a:t>New Slide</a:t>
            </a:r>
          </a:p>
          <a:p>
            <a:pPr marL="179388" indent="-179388" algn="l">
              <a:buFont typeface="+mj-lt"/>
              <a:buAutoNum type="arabicPeriod"/>
            </a:pPr>
            <a:r>
              <a:rPr lang="en-US" sz="600" b="0" kern="1200" baseline="0" dirty="0">
                <a:solidFill>
                  <a:schemeClr val="bg1">
                    <a:lumMod val="65000"/>
                  </a:schemeClr>
                </a:solidFill>
                <a:latin typeface="Arial" panose="020B0604020202020204" pitchFamily="34" charset="0"/>
                <a:ea typeface="+mn-ea"/>
                <a:cs typeface="Arial" panose="020B0604020202020204" pitchFamily="34" charset="0"/>
              </a:rPr>
              <a:t>Choose layout</a:t>
            </a:r>
          </a:p>
          <a:p>
            <a:pPr marL="179388" indent="-179388" algn="l">
              <a:buFont typeface="+mj-lt"/>
              <a:buAutoNum type="arabicPeriod"/>
            </a:pPr>
            <a:r>
              <a:rPr lang="en-US" sz="600" b="0" kern="1200" baseline="0" dirty="0">
                <a:solidFill>
                  <a:schemeClr val="bg1">
                    <a:lumMod val="65000"/>
                  </a:schemeClr>
                </a:solidFill>
                <a:latin typeface="Arial" panose="020B0604020202020204" pitchFamily="34" charset="0"/>
                <a:ea typeface="+mn-ea"/>
                <a:cs typeface="Arial" panose="020B0604020202020204" pitchFamily="34" charset="0"/>
              </a:rPr>
              <a:t>If layout goes awry, select Reset</a:t>
            </a:r>
            <a:endParaRPr lang="en-US" sz="600" b="1" kern="1200" baseline="0" dirty="0">
              <a:solidFill>
                <a:schemeClr val="bg1">
                  <a:lumMod val="65000"/>
                </a:schemeClr>
              </a:solidFill>
              <a:latin typeface="Arial" panose="020B0604020202020204" pitchFamily="34" charset="0"/>
              <a:ea typeface="+mn-ea"/>
              <a:cs typeface="Arial" panose="020B0604020202020204" pitchFamily="34" charset="0"/>
            </a:endParaRPr>
          </a:p>
          <a:p>
            <a:pPr marL="122764" indent="-122764" algn="l">
              <a:buFont typeface="+mj-lt"/>
              <a:buNone/>
            </a:pPr>
            <a:endParaRPr lang="en-US" sz="600" b="1" kern="1200" baseline="0" dirty="0">
              <a:solidFill>
                <a:schemeClr val="bg1">
                  <a:lumMod val="65000"/>
                </a:schemeClr>
              </a:solidFill>
              <a:latin typeface="Arial" panose="020B0604020202020204" pitchFamily="34" charset="0"/>
              <a:ea typeface="+mn-ea"/>
              <a:cs typeface="Arial" panose="020B0604020202020204" pitchFamily="34" charset="0"/>
            </a:endParaRPr>
          </a:p>
          <a:p>
            <a:pPr marL="122764" indent="-122764" algn="l">
              <a:buFont typeface="+mj-lt"/>
              <a:buNone/>
            </a:pPr>
            <a:r>
              <a:rPr lang="en-US" sz="600" b="1" kern="1200" baseline="0" dirty="0">
                <a:solidFill>
                  <a:schemeClr val="bg1">
                    <a:lumMod val="65000"/>
                  </a:schemeClr>
                </a:solidFill>
                <a:latin typeface="Arial" panose="020B0604020202020204" pitchFamily="34" charset="0"/>
                <a:ea typeface="+mn-ea"/>
                <a:cs typeface="Arial" panose="020B0604020202020204" pitchFamily="34" charset="0"/>
              </a:rPr>
              <a:t>TEXT</a:t>
            </a:r>
          </a:p>
          <a:p>
            <a:pPr marL="0" indent="0" algn="l">
              <a:buFont typeface="+mj-lt"/>
              <a:buNone/>
            </a:pPr>
            <a:r>
              <a:rPr lang="en-US" sz="600" b="0" kern="1200" baseline="0" dirty="0">
                <a:solidFill>
                  <a:schemeClr val="bg1">
                    <a:lumMod val="65000"/>
                  </a:schemeClr>
                </a:solidFill>
                <a:latin typeface="Arial" panose="020B0604020202020204" pitchFamily="34" charset="0"/>
                <a:ea typeface="+mn-ea"/>
                <a:cs typeface="Arial" panose="020B0604020202020204" pitchFamily="34" charset="0"/>
              </a:rPr>
              <a:t>There are 5 levels of formatted text available.</a:t>
            </a:r>
          </a:p>
          <a:p>
            <a:pPr marL="0" indent="0" algn="l">
              <a:buFont typeface="+mj-lt"/>
              <a:buNone/>
            </a:pPr>
            <a:r>
              <a:rPr lang="en-US" sz="600" b="0" kern="1200" baseline="0" dirty="0">
                <a:solidFill>
                  <a:schemeClr val="bg1">
                    <a:lumMod val="65000"/>
                  </a:schemeClr>
                </a:solidFill>
                <a:latin typeface="Arial" panose="020B0604020202020204" pitchFamily="34" charset="0"/>
                <a:ea typeface="+mn-ea"/>
                <a:cs typeface="Arial" panose="020B0604020202020204" pitchFamily="34" charset="0"/>
              </a:rPr>
              <a:t>Please move between text  levels using the increase/decrease button on the menu above.</a:t>
            </a:r>
          </a:p>
          <a:p>
            <a:pPr marL="122764" indent="-122764" algn="l">
              <a:buFont typeface="+mj-lt"/>
              <a:buNone/>
            </a:pPr>
            <a:endParaRPr lang="en-US" sz="600" b="1" kern="1200" baseline="0" dirty="0">
              <a:solidFill>
                <a:schemeClr val="bg1">
                  <a:lumMod val="65000"/>
                </a:schemeClr>
              </a:solidFill>
              <a:latin typeface="Arial" panose="020B0604020202020204" pitchFamily="34" charset="0"/>
              <a:ea typeface="+mn-ea"/>
              <a:cs typeface="Arial" panose="020B0604020202020204" pitchFamily="34" charset="0"/>
            </a:endParaRPr>
          </a:p>
          <a:p>
            <a:pPr marL="122764" indent="-122764" algn="l">
              <a:buFont typeface="+mj-lt"/>
              <a:buNone/>
            </a:pPr>
            <a:endParaRPr lang="en-US" sz="600" b="1" kern="1200" baseline="0" dirty="0">
              <a:solidFill>
                <a:schemeClr val="bg1">
                  <a:lumMod val="65000"/>
                </a:schemeClr>
              </a:solidFill>
              <a:latin typeface="Arial" panose="020B0604020202020204" pitchFamily="34" charset="0"/>
              <a:ea typeface="+mn-ea"/>
              <a:cs typeface="Arial" panose="020B0604020202020204" pitchFamily="34" charset="0"/>
            </a:endParaRPr>
          </a:p>
          <a:p>
            <a:pPr marL="122764" indent="-122764" algn="l">
              <a:buFont typeface="+mj-lt"/>
              <a:buNone/>
            </a:pPr>
            <a:endParaRPr lang="en-US" sz="600" b="1" kern="1200" baseline="0" dirty="0">
              <a:solidFill>
                <a:schemeClr val="bg1">
                  <a:lumMod val="65000"/>
                </a:schemeClr>
              </a:solidFill>
              <a:latin typeface="Arial" panose="020B0604020202020204" pitchFamily="34" charset="0"/>
              <a:ea typeface="+mn-ea"/>
              <a:cs typeface="Arial" panose="020B0604020202020204" pitchFamily="34" charset="0"/>
            </a:endParaRPr>
          </a:p>
          <a:p>
            <a:pPr marL="122764" indent="-122764" algn="l">
              <a:buFont typeface="+mj-lt"/>
              <a:buNone/>
            </a:pPr>
            <a:r>
              <a:rPr lang="en-US" sz="600" b="1" kern="1200" baseline="0" dirty="0">
                <a:solidFill>
                  <a:schemeClr val="bg1">
                    <a:lumMod val="65000"/>
                  </a:schemeClr>
                </a:solidFill>
                <a:latin typeface="Arial" panose="020B0604020202020204" pitchFamily="34" charset="0"/>
                <a:ea typeface="+mn-ea"/>
                <a:cs typeface="Arial" panose="020B0604020202020204" pitchFamily="34" charset="0"/>
              </a:rPr>
              <a:t>CHANGE SLIDE BACKGROUND</a:t>
            </a:r>
          </a:p>
          <a:p>
            <a:pPr marL="179388" indent="-179388" algn="l">
              <a:buFont typeface="+mj-lt"/>
              <a:buAutoNum type="arabicPeriod"/>
            </a:pPr>
            <a:r>
              <a:rPr lang="en-US" sz="600" b="0" kern="1200" baseline="0" dirty="0">
                <a:solidFill>
                  <a:schemeClr val="bg1">
                    <a:lumMod val="65000"/>
                  </a:schemeClr>
                </a:solidFill>
                <a:latin typeface="Arial" panose="020B0604020202020204" pitchFamily="34" charset="0"/>
                <a:ea typeface="+mn-ea"/>
                <a:cs typeface="Arial" panose="020B0604020202020204" pitchFamily="34" charset="0"/>
              </a:rPr>
              <a:t>Design Menu</a:t>
            </a:r>
          </a:p>
          <a:p>
            <a:pPr marL="179388" indent="-179388" algn="l">
              <a:buFont typeface="+mj-lt"/>
              <a:buAutoNum type="arabicPeriod"/>
            </a:pPr>
            <a:r>
              <a:rPr lang="en-US" sz="600" b="0" kern="1200" baseline="0" dirty="0">
                <a:solidFill>
                  <a:schemeClr val="bg1">
                    <a:lumMod val="65000"/>
                  </a:schemeClr>
                </a:solidFill>
                <a:latin typeface="Arial" panose="020B0604020202020204" pitchFamily="34" charset="0"/>
                <a:ea typeface="+mn-ea"/>
                <a:cs typeface="Arial" panose="020B0604020202020204" pitchFamily="34" charset="0"/>
              </a:rPr>
              <a:t>Format Background</a:t>
            </a:r>
          </a:p>
          <a:p>
            <a:pPr marL="179388" indent="-179388" algn="l">
              <a:buFont typeface="+mj-lt"/>
              <a:buAutoNum type="arabicPeriod"/>
            </a:pPr>
            <a:r>
              <a:rPr lang="en-US" sz="600" b="0" kern="1200" baseline="0" dirty="0">
                <a:solidFill>
                  <a:schemeClr val="bg1">
                    <a:lumMod val="65000"/>
                  </a:schemeClr>
                </a:solidFill>
                <a:latin typeface="Arial" panose="020B0604020202020204" pitchFamily="34" charset="0"/>
                <a:ea typeface="+mn-ea"/>
                <a:cs typeface="Arial" panose="020B0604020202020204" pitchFamily="34" charset="0"/>
              </a:rPr>
              <a:t>Picture or Texture Fill</a:t>
            </a:r>
          </a:p>
          <a:p>
            <a:pPr marL="179388" indent="-179388" algn="l">
              <a:buFont typeface="+mj-lt"/>
              <a:buAutoNum type="arabicPeriod"/>
            </a:pPr>
            <a:r>
              <a:rPr lang="en-US" sz="600" b="0" kern="1200" baseline="0" dirty="0">
                <a:solidFill>
                  <a:schemeClr val="bg1">
                    <a:lumMod val="65000"/>
                  </a:schemeClr>
                </a:solidFill>
                <a:latin typeface="Arial" panose="020B0604020202020204" pitchFamily="34" charset="0"/>
                <a:ea typeface="+mn-ea"/>
                <a:cs typeface="Arial" panose="020B0604020202020204" pitchFamily="34" charset="0"/>
              </a:rPr>
              <a:t>Find image </a:t>
            </a:r>
          </a:p>
          <a:p>
            <a:pPr marL="122764" indent="-122764" algn="l">
              <a:buFont typeface="+mj-lt"/>
              <a:buNone/>
            </a:pPr>
            <a:endParaRPr lang="en-US" sz="600" b="1" kern="1200" baseline="0" dirty="0">
              <a:solidFill>
                <a:schemeClr val="bg1">
                  <a:lumMod val="65000"/>
                </a:schemeClr>
              </a:solidFill>
              <a:latin typeface="Arial" panose="020B0604020202020204" pitchFamily="34" charset="0"/>
              <a:ea typeface="+mn-ea"/>
              <a:cs typeface="Arial" panose="020B0604020202020204" pitchFamily="34" charset="0"/>
            </a:endParaRPr>
          </a:p>
          <a:p>
            <a:pPr marL="122764" indent="-122764" algn="l">
              <a:buFont typeface="+mj-lt"/>
              <a:buNone/>
            </a:pPr>
            <a:r>
              <a:rPr lang="en-US" sz="600" b="1" kern="1200" baseline="0" dirty="0">
                <a:solidFill>
                  <a:schemeClr val="bg1">
                    <a:lumMod val="65000"/>
                  </a:schemeClr>
                </a:solidFill>
                <a:latin typeface="Arial" panose="020B0604020202020204" pitchFamily="34" charset="0"/>
                <a:ea typeface="+mn-ea"/>
                <a:cs typeface="Arial" panose="020B0604020202020204" pitchFamily="34" charset="0"/>
              </a:rPr>
              <a:t>REPLACE IMAGE IN SHAPE OR ON PAGE</a:t>
            </a:r>
          </a:p>
          <a:p>
            <a:pPr marL="179388" indent="-179388" algn="l">
              <a:buFont typeface="+mj-lt"/>
              <a:buAutoNum type="arabicPeriod"/>
            </a:pPr>
            <a:r>
              <a:rPr lang="en-US" sz="600" b="0" kern="1200" baseline="0" dirty="0">
                <a:solidFill>
                  <a:schemeClr val="bg1">
                    <a:lumMod val="65000"/>
                  </a:schemeClr>
                </a:solidFill>
                <a:latin typeface="Arial" panose="020B0604020202020204" pitchFamily="34" charset="0"/>
                <a:ea typeface="+mn-ea"/>
                <a:cs typeface="Arial" panose="020B0604020202020204" pitchFamily="34" charset="0"/>
              </a:rPr>
              <a:t>Right click on image</a:t>
            </a:r>
          </a:p>
          <a:p>
            <a:pPr marL="179388" indent="-179388" algn="l">
              <a:buFont typeface="+mj-lt"/>
              <a:buAutoNum type="arabicPeriod"/>
            </a:pPr>
            <a:r>
              <a:rPr lang="en-US" sz="600" b="0" kern="1200" baseline="0" dirty="0">
                <a:solidFill>
                  <a:schemeClr val="bg1">
                    <a:lumMod val="65000"/>
                  </a:schemeClr>
                </a:solidFill>
                <a:latin typeface="Arial" panose="020B0604020202020204" pitchFamily="34" charset="0"/>
                <a:ea typeface="+mn-ea"/>
                <a:cs typeface="Arial" panose="020B0604020202020204" pitchFamily="34" charset="0"/>
              </a:rPr>
              <a:t>Change Picture</a:t>
            </a:r>
          </a:p>
          <a:p>
            <a:pPr marL="179388" indent="-179388" algn="l">
              <a:buFont typeface="+mj-lt"/>
              <a:buAutoNum type="arabicPeriod"/>
            </a:pPr>
            <a:r>
              <a:rPr lang="en-US" sz="600" b="0" kern="1200" baseline="0" dirty="0">
                <a:solidFill>
                  <a:schemeClr val="bg1">
                    <a:lumMod val="65000"/>
                  </a:schemeClr>
                </a:solidFill>
                <a:latin typeface="Arial" panose="020B0604020202020204" pitchFamily="34" charset="0"/>
                <a:ea typeface="+mn-ea"/>
                <a:cs typeface="Arial" panose="020B0604020202020204" pitchFamily="34" charset="0"/>
              </a:rPr>
              <a:t>Select your image</a:t>
            </a:r>
          </a:p>
          <a:p>
            <a:pPr marL="0" indent="0" algn="l">
              <a:buFont typeface="+mj-lt"/>
              <a:buNone/>
            </a:pPr>
            <a:r>
              <a:rPr lang="en-US" sz="600" b="0" kern="1200" baseline="0" dirty="0">
                <a:solidFill>
                  <a:schemeClr val="bg1">
                    <a:lumMod val="65000"/>
                  </a:schemeClr>
                </a:solidFill>
                <a:latin typeface="Arial" panose="020B0604020202020204" pitchFamily="34" charset="0"/>
                <a:ea typeface="+mn-ea"/>
                <a:cs typeface="Arial" panose="020B0604020202020204" pitchFamily="34" charset="0"/>
              </a:rPr>
              <a:t>OR</a:t>
            </a:r>
          </a:p>
          <a:p>
            <a:pPr marL="179388" indent="-179388" algn="l">
              <a:buFont typeface="+mj-lt"/>
              <a:buAutoNum type="arabicPeriod"/>
            </a:pPr>
            <a:r>
              <a:rPr lang="en-US" sz="600" b="0" kern="1200" baseline="0" dirty="0">
                <a:solidFill>
                  <a:schemeClr val="bg1">
                    <a:lumMod val="65000"/>
                  </a:schemeClr>
                </a:solidFill>
                <a:latin typeface="Arial" panose="020B0604020202020204" pitchFamily="34" charset="0"/>
                <a:ea typeface="+mn-ea"/>
                <a:cs typeface="Arial" panose="020B0604020202020204" pitchFamily="34" charset="0"/>
              </a:rPr>
              <a:t>Delete the image</a:t>
            </a:r>
          </a:p>
          <a:p>
            <a:pPr marL="179388" indent="-179388" algn="l">
              <a:buFont typeface="+mj-lt"/>
              <a:buAutoNum type="arabicPeriod"/>
            </a:pPr>
            <a:r>
              <a:rPr lang="en-US" sz="600" b="0" kern="1200" baseline="0" dirty="0">
                <a:solidFill>
                  <a:schemeClr val="bg1">
                    <a:lumMod val="65000"/>
                  </a:schemeClr>
                </a:solidFill>
                <a:latin typeface="Arial" panose="020B0604020202020204" pitchFamily="34" charset="0"/>
                <a:ea typeface="+mn-ea"/>
                <a:cs typeface="Arial" panose="020B0604020202020204" pitchFamily="34" charset="0"/>
              </a:rPr>
              <a:t>Click on icon</a:t>
            </a:r>
          </a:p>
          <a:p>
            <a:pPr marL="179388" indent="-179388" algn="l">
              <a:buFont typeface="+mj-lt"/>
              <a:buAutoNum type="arabicPeriod"/>
            </a:pPr>
            <a:r>
              <a:rPr lang="en-US" sz="600" b="0" kern="1200" baseline="0" dirty="0">
                <a:solidFill>
                  <a:schemeClr val="bg1">
                    <a:lumMod val="65000"/>
                  </a:schemeClr>
                </a:solidFill>
                <a:latin typeface="Arial" panose="020B0604020202020204" pitchFamily="34" charset="0"/>
                <a:ea typeface="+mn-ea"/>
                <a:cs typeface="Arial" panose="020B0604020202020204" pitchFamily="34" charset="0"/>
              </a:rPr>
              <a:t>Find the new image</a:t>
            </a:r>
          </a:p>
          <a:p>
            <a:pPr marL="122764" indent="-122764" algn="l">
              <a:buFont typeface="+mj-lt"/>
              <a:buNone/>
            </a:pPr>
            <a:endParaRPr lang="en-US" sz="600" b="1" kern="1200" baseline="0" dirty="0">
              <a:solidFill>
                <a:schemeClr val="bg1">
                  <a:lumMod val="65000"/>
                </a:schemeClr>
              </a:solidFill>
              <a:latin typeface="Arial" panose="020B0604020202020204" pitchFamily="34" charset="0"/>
              <a:ea typeface="+mn-ea"/>
              <a:cs typeface="Arial" panose="020B0604020202020204" pitchFamily="34" charset="0"/>
            </a:endParaRPr>
          </a:p>
          <a:p>
            <a:pPr marL="122764" indent="-122764" algn="l">
              <a:buFont typeface="+mj-lt"/>
              <a:buNone/>
            </a:pPr>
            <a:r>
              <a:rPr lang="en-US" sz="600" b="1" kern="1200" baseline="0" dirty="0">
                <a:solidFill>
                  <a:schemeClr val="bg1">
                    <a:lumMod val="65000"/>
                  </a:schemeClr>
                </a:solidFill>
                <a:latin typeface="Arial" panose="020B0604020202020204" pitchFamily="34" charset="0"/>
                <a:ea typeface="+mn-ea"/>
                <a:cs typeface="Arial" panose="020B0604020202020204" pitchFamily="34" charset="0"/>
              </a:rPr>
              <a:t>TO REPOSITION IMAGE WITHIN SHAPE </a:t>
            </a:r>
          </a:p>
          <a:p>
            <a:pPr marL="179388" indent="-179388" algn="l">
              <a:buFont typeface="+mj-lt"/>
              <a:buAutoNum type="arabicPeriod"/>
            </a:pPr>
            <a:r>
              <a:rPr lang="en-US" sz="600" b="0" kern="1200" baseline="0" dirty="0">
                <a:solidFill>
                  <a:schemeClr val="bg1">
                    <a:lumMod val="65000"/>
                  </a:schemeClr>
                </a:solidFill>
                <a:latin typeface="Arial" panose="020B0604020202020204" pitchFamily="34" charset="0"/>
                <a:ea typeface="+mn-ea"/>
                <a:cs typeface="Arial" panose="020B0604020202020204" pitchFamily="34" charset="0"/>
              </a:rPr>
              <a:t>Click on image</a:t>
            </a:r>
          </a:p>
          <a:p>
            <a:pPr marL="179388" indent="-179388" algn="l">
              <a:buFont typeface="+mj-lt"/>
              <a:buAutoNum type="arabicPeriod"/>
            </a:pPr>
            <a:r>
              <a:rPr lang="en-US" sz="600" b="0" kern="1200" baseline="0" dirty="0">
                <a:solidFill>
                  <a:schemeClr val="bg1">
                    <a:lumMod val="65000"/>
                  </a:schemeClr>
                </a:solidFill>
                <a:latin typeface="Arial" panose="020B0604020202020204" pitchFamily="34" charset="0"/>
                <a:ea typeface="+mn-ea"/>
                <a:cs typeface="Arial" panose="020B0604020202020204" pitchFamily="34" charset="0"/>
              </a:rPr>
              <a:t>Format menu</a:t>
            </a:r>
          </a:p>
          <a:p>
            <a:pPr marL="179388" indent="-179388" algn="l">
              <a:buFont typeface="+mj-lt"/>
              <a:buAutoNum type="arabicPeriod"/>
            </a:pPr>
            <a:r>
              <a:rPr lang="en-US" sz="600" b="0" kern="1200" baseline="0" dirty="0">
                <a:solidFill>
                  <a:schemeClr val="bg1">
                    <a:lumMod val="65000"/>
                  </a:schemeClr>
                </a:solidFill>
                <a:latin typeface="Arial" panose="020B0604020202020204" pitchFamily="34" charset="0"/>
                <a:ea typeface="+mn-ea"/>
                <a:cs typeface="Arial" panose="020B0604020202020204" pitchFamily="34" charset="0"/>
              </a:rPr>
              <a:t>Click on Crop button</a:t>
            </a:r>
          </a:p>
          <a:p>
            <a:pPr marL="179388" indent="-179388" algn="l">
              <a:buFont typeface="+mj-lt"/>
              <a:buAutoNum type="arabicPeriod"/>
            </a:pPr>
            <a:r>
              <a:rPr lang="en-US" sz="600" b="0" kern="1200" baseline="0" dirty="0">
                <a:solidFill>
                  <a:schemeClr val="bg1">
                    <a:lumMod val="65000"/>
                  </a:schemeClr>
                </a:solidFill>
                <a:latin typeface="Arial" panose="020B0604020202020204" pitchFamily="34" charset="0"/>
                <a:ea typeface="+mn-ea"/>
                <a:cs typeface="Arial" panose="020B0604020202020204" pitchFamily="34" charset="0"/>
              </a:rPr>
              <a:t>To fit the whole image inside select FIT</a:t>
            </a:r>
          </a:p>
          <a:p>
            <a:pPr marL="179388" indent="-179388" algn="l">
              <a:buFont typeface="+mj-lt"/>
              <a:buAutoNum type="arabicPeriod"/>
            </a:pPr>
            <a:r>
              <a:rPr lang="en-US" sz="600" b="0" kern="1200" baseline="0" dirty="0">
                <a:solidFill>
                  <a:schemeClr val="bg1">
                    <a:lumMod val="65000"/>
                  </a:schemeClr>
                </a:solidFill>
                <a:latin typeface="Arial" panose="020B0604020202020204" pitchFamily="34" charset="0"/>
                <a:ea typeface="+mn-ea"/>
                <a:cs typeface="Arial" panose="020B0604020202020204" pitchFamily="34" charset="0"/>
              </a:rPr>
              <a:t>To use only a portion select FILL then crop, move or resize image to show properly within shape.</a:t>
            </a:r>
          </a:p>
          <a:p>
            <a:pPr marL="122764" indent="-122764" algn="l">
              <a:buFont typeface="+mj-lt"/>
              <a:buNone/>
            </a:pPr>
            <a:endParaRPr lang="en-US" sz="600" b="1" kern="1200" baseline="0" dirty="0">
              <a:solidFill>
                <a:schemeClr val="bg1">
                  <a:lumMod val="65000"/>
                </a:schemeClr>
              </a:solidFill>
              <a:latin typeface="Arial" panose="020B0604020202020204" pitchFamily="34" charset="0"/>
              <a:ea typeface="+mn-ea"/>
              <a:cs typeface="Arial" panose="020B0604020202020204" pitchFamily="34" charset="0"/>
            </a:endParaRPr>
          </a:p>
          <a:p>
            <a:pPr marL="122764" indent="-122764" algn="l">
              <a:buFont typeface="+mj-lt"/>
              <a:buNone/>
            </a:pPr>
            <a:r>
              <a:rPr lang="en-US" sz="600" b="1" kern="1200" baseline="0" dirty="0">
                <a:solidFill>
                  <a:schemeClr val="bg1">
                    <a:lumMod val="65000"/>
                  </a:schemeClr>
                </a:solidFill>
                <a:latin typeface="Arial" panose="020B0604020202020204" pitchFamily="34" charset="0"/>
                <a:ea typeface="+mn-ea"/>
                <a:cs typeface="Arial" panose="020B0604020202020204" pitchFamily="34" charset="0"/>
              </a:rPr>
              <a:t>ADD/CHANGE FOOTER</a:t>
            </a:r>
          </a:p>
          <a:p>
            <a:pPr marL="179388" lvl="0" indent="-179388" algn="l" defTabSz="914400" rtl="0" eaLnBrk="1" latinLnBrk="0" hangingPunct="1">
              <a:buFont typeface="+mj-lt"/>
              <a:buAutoNum type="arabicPeriod"/>
            </a:pPr>
            <a:r>
              <a:rPr lang="en-US" sz="600" b="0" kern="1200" baseline="0" dirty="0">
                <a:solidFill>
                  <a:schemeClr val="bg1">
                    <a:lumMod val="65000"/>
                  </a:schemeClr>
                </a:solidFill>
                <a:latin typeface="Arial" panose="020B0604020202020204" pitchFamily="34" charset="0"/>
                <a:ea typeface="+mn-ea"/>
                <a:cs typeface="Arial" panose="020B0604020202020204" pitchFamily="34" charset="0"/>
              </a:rPr>
              <a:t>Insert Menu</a:t>
            </a:r>
          </a:p>
          <a:p>
            <a:pPr marL="179388" lvl="0" indent="-179388" algn="l" defTabSz="914400" rtl="0" eaLnBrk="1" latinLnBrk="0" hangingPunct="1">
              <a:buFont typeface="+mj-lt"/>
              <a:buAutoNum type="arabicPeriod"/>
            </a:pPr>
            <a:r>
              <a:rPr lang="en-US" sz="600" b="0" kern="1200" baseline="0" dirty="0">
                <a:solidFill>
                  <a:schemeClr val="bg1">
                    <a:lumMod val="65000"/>
                  </a:schemeClr>
                </a:solidFill>
                <a:latin typeface="Arial" panose="020B0604020202020204" pitchFamily="34" charset="0"/>
                <a:ea typeface="+mn-ea"/>
                <a:cs typeface="Arial" panose="020B0604020202020204" pitchFamily="34" charset="0"/>
              </a:rPr>
              <a:t>Header &amp; Footer</a:t>
            </a:r>
          </a:p>
          <a:p>
            <a:pPr marL="179388" lvl="0" indent="-179388" algn="l" defTabSz="914400" rtl="0" eaLnBrk="1" latinLnBrk="0" hangingPunct="1">
              <a:buFont typeface="+mj-lt"/>
              <a:buAutoNum type="arabicPeriod"/>
            </a:pPr>
            <a:r>
              <a:rPr lang="en-US" sz="600" b="0" kern="1200" baseline="0" dirty="0">
                <a:solidFill>
                  <a:schemeClr val="bg1">
                    <a:lumMod val="65000"/>
                  </a:schemeClr>
                </a:solidFill>
                <a:latin typeface="Arial" panose="020B0604020202020204" pitchFamily="34" charset="0"/>
                <a:ea typeface="+mn-ea"/>
                <a:cs typeface="Arial" panose="020B0604020202020204" pitchFamily="34" charset="0"/>
              </a:rPr>
              <a:t>Tick to activate/Untick to remove</a:t>
            </a:r>
          </a:p>
          <a:p>
            <a:pPr marL="179388" lvl="0" indent="-179388" algn="l" defTabSz="914400" rtl="0" eaLnBrk="1" latinLnBrk="0" hangingPunct="1">
              <a:buFont typeface="+mj-lt"/>
              <a:buAutoNum type="arabicPeriod"/>
            </a:pPr>
            <a:r>
              <a:rPr lang="en-US" sz="600" b="0" kern="1200" baseline="0" dirty="0">
                <a:solidFill>
                  <a:schemeClr val="bg1">
                    <a:lumMod val="65000"/>
                  </a:schemeClr>
                </a:solidFill>
                <a:latin typeface="Arial" panose="020B0604020202020204" pitchFamily="34" charset="0"/>
                <a:ea typeface="+mn-ea"/>
                <a:cs typeface="Arial" panose="020B0604020202020204" pitchFamily="34" charset="0"/>
              </a:rPr>
              <a:t>Change text</a:t>
            </a:r>
          </a:p>
        </p:txBody>
      </p:sp>
      <p:sp>
        <p:nvSpPr>
          <p:cNvPr id="11" name="Date Placeholder 10">
            <a:extLst>
              <a:ext uri="{FF2B5EF4-FFF2-40B4-BE49-F238E27FC236}">
                <a16:creationId xmlns:a16="http://schemas.microsoft.com/office/drawing/2014/main" id="{32F70BC5-DBE8-42FB-9A35-2E8AC821B1A4}"/>
              </a:ext>
            </a:extLst>
          </p:cNvPr>
          <p:cNvSpPr>
            <a:spLocks noGrp="1"/>
          </p:cNvSpPr>
          <p:nvPr>
            <p:ph type="dt" sz="half" idx="2"/>
          </p:nvPr>
        </p:nvSpPr>
        <p:spPr>
          <a:xfrm>
            <a:off x="6576670" y="4914000"/>
            <a:ext cx="720000" cy="108000"/>
          </a:xfrm>
          <a:prstGeom prst="rect">
            <a:avLst/>
          </a:prstGeom>
        </p:spPr>
        <p:txBody>
          <a:bodyPr vert="horz" lIns="0" tIns="0" rIns="0" bIns="0" rtlCol="0" anchor="ctr"/>
          <a:lstStyle>
            <a:lvl1pPr algn="l">
              <a:defRPr sz="600" cap="all" baseline="0">
                <a:solidFill>
                  <a:schemeClr val="tx1"/>
                </a:solidFill>
                <a:latin typeface="+mn-lt"/>
              </a:defRPr>
            </a:lvl1pPr>
          </a:lstStyle>
          <a:p>
            <a:r>
              <a:rPr lang="en-AU"/>
              <a:t>DD MMM YY</a:t>
            </a:r>
            <a:endParaRPr lang="en-AU" dirty="0"/>
          </a:p>
        </p:txBody>
      </p:sp>
      <p:pic>
        <p:nvPicPr>
          <p:cNvPr id="15" name="Picture 14">
            <a:extLst>
              <a:ext uri="{FF2B5EF4-FFF2-40B4-BE49-F238E27FC236}">
                <a16:creationId xmlns:a16="http://schemas.microsoft.com/office/drawing/2014/main" id="{44DEE85A-4266-4E69-A969-DFA7B1E14139}"/>
              </a:ext>
            </a:extLst>
          </p:cNvPr>
          <p:cNvPicPr>
            <a:picLocks noChangeAspect="1"/>
          </p:cNvPicPr>
          <p:nvPr userDrawn="1"/>
        </p:nvPicPr>
        <p:blipFill>
          <a:blip r:embed="rId29">
            <a:extLst>
              <a:ext uri="{28A0092B-C50C-407E-A947-70E740481C1C}">
                <a14:useLocalDpi xmlns:a14="http://schemas.microsoft.com/office/drawing/2010/main" val="0"/>
              </a:ext>
            </a:extLst>
          </a:blip>
          <a:stretch>
            <a:fillRect/>
          </a:stretch>
        </p:blipFill>
        <p:spPr>
          <a:xfrm>
            <a:off x="-1967198" y="947672"/>
            <a:ext cx="474729" cy="161721"/>
          </a:xfrm>
          <a:prstGeom prst="rect">
            <a:avLst/>
          </a:prstGeom>
        </p:spPr>
      </p:pic>
      <p:pic>
        <p:nvPicPr>
          <p:cNvPr id="12" name="Picture 11">
            <a:extLst>
              <a:ext uri="{FF2B5EF4-FFF2-40B4-BE49-F238E27FC236}">
                <a16:creationId xmlns:a16="http://schemas.microsoft.com/office/drawing/2014/main" id="{997071D7-58A8-4D10-B668-7A37D63450FB}"/>
              </a:ext>
            </a:extLst>
          </p:cNvPr>
          <p:cNvPicPr>
            <a:picLocks noChangeAspect="1"/>
          </p:cNvPicPr>
          <p:nvPr userDrawn="1"/>
        </p:nvPicPr>
        <p:blipFill>
          <a:blip r:embed="rId30">
            <a:extLst>
              <a:ext uri="{28A0092B-C50C-407E-A947-70E740481C1C}">
                <a14:useLocalDpi xmlns:a14="http://schemas.microsoft.com/office/drawing/2010/main" val="0"/>
              </a:ext>
            </a:extLst>
          </a:blip>
          <a:stretch>
            <a:fillRect/>
          </a:stretch>
        </p:blipFill>
        <p:spPr>
          <a:xfrm>
            <a:off x="0" y="4690800"/>
            <a:ext cx="9144000" cy="256032"/>
          </a:xfrm>
          <a:prstGeom prst="rect">
            <a:avLst/>
          </a:prstGeom>
        </p:spPr>
      </p:pic>
      <p:sp>
        <p:nvSpPr>
          <p:cNvPr id="13" name="Footer Placeholder 4">
            <a:extLst>
              <a:ext uri="{FF2B5EF4-FFF2-40B4-BE49-F238E27FC236}">
                <a16:creationId xmlns:a16="http://schemas.microsoft.com/office/drawing/2014/main" id="{6F38DE2A-A10B-154D-A8BE-8E54C3DBFD94}"/>
              </a:ext>
            </a:extLst>
          </p:cNvPr>
          <p:cNvSpPr txBox="1">
            <a:spLocks/>
          </p:cNvSpPr>
          <p:nvPr userDrawn="1"/>
        </p:nvSpPr>
        <p:spPr>
          <a:xfrm>
            <a:off x="6575686" y="5053403"/>
            <a:ext cx="3302518" cy="164471"/>
          </a:xfrm>
          <a:prstGeom prst="rect">
            <a:avLst/>
          </a:prstGeom>
        </p:spPr>
        <p:txBody>
          <a:bodyPr vert="horz" lIns="0" tIns="0" rIns="0" bIns="0" rtlCol="0" anchor="t"/>
          <a:lstStyle>
            <a:defPPr>
              <a:defRPr lang="en-US"/>
            </a:defPPr>
            <a:lvl1pPr marL="0" algn="l" defTabSz="457200" rtl="0" eaLnBrk="1" latinLnBrk="0" hangingPunct="1">
              <a:defRPr sz="600" kern="1200" cap="all" baseline="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spcBef>
                <a:spcPts val="200"/>
              </a:spcBef>
            </a:pPr>
            <a:r>
              <a:rPr lang="en-US" sz="400" dirty="0">
                <a:solidFill>
                  <a:schemeClr val="tx1">
                    <a:lumMod val="75000"/>
                  </a:schemeClr>
                </a:solidFill>
                <a:effectLst/>
                <a:latin typeface="Public Sans Light" pitchFamily="2" charset="77"/>
                <a:ea typeface="Times New Roman" panose="02020603050405020304" pitchFamily="18" charset="0"/>
                <a:cs typeface="Times New Roman" panose="02020603050405020304" pitchFamily="18" charset="0"/>
              </a:rPr>
              <a:t>TEQSA Provider ID: PRV12002 (Australian University)</a:t>
            </a:r>
            <a:r>
              <a:rPr lang="en-AU" sz="400" dirty="0">
                <a:solidFill>
                  <a:schemeClr val="tx1">
                    <a:lumMod val="75000"/>
                  </a:schemeClr>
                </a:solidFill>
                <a:effectLst/>
                <a:latin typeface="Public Sans Light" pitchFamily="2" charset="77"/>
                <a:ea typeface="Times New Roman" panose="02020603050405020304" pitchFamily="18" charset="0"/>
                <a:cs typeface="Times New Roman" panose="02020603050405020304" pitchFamily="18" charset="0"/>
              </a:rPr>
              <a:t> </a:t>
            </a:r>
            <a:r>
              <a:rPr lang="en-US" sz="400" dirty="0">
                <a:solidFill>
                  <a:schemeClr val="tx1">
                    <a:lumMod val="75000"/>
                  </a:schemeClr>
                </a:solidFill>
                <a:effectLst/>
                <a:latin typeface="Public Sans Light" pitchFamily="2" charset="77"/>
                <a:ea typeface="Times New Roman" panose="02020603050405020304" pitchFamily="18" charset="0"/>
                <a:cs typeface="Times New Roman" panose="02020603050405020304" pitchFamily="18" charset="0"/>
              </a:rPr>
              <a:t>CRICOS Provider Code: 00120C</a:t>
            </a:r>
            <a:endParaRPr lang="en-AU" sz="400" dirty="0">
              <a:solidFill>
                <a:schemeClr val="tx1">
                  <a:lumMod val="75000"/>
                </a:schemeClr>
              </a:solidFill>
              <a:effectLst/>
              <a:latin typeface="Public Sans Light" pitchFamily="2" charset="77"/>
              <a:ea typeface="Public Sans Light" pitchFamily="2" charset="77"/>
              <a:cs typeface="Times New Roman" panose="02020603050405020304" pitchFamily="18" charset="0"/>
            </a:endParaRPr>
          </a:p>
        </p:txBody>
      </p:sp>
    </p:spTree>
    <p:extLst>
      <p:ext uri="{BB962C8B-B14F-4D97-AF65-F5344CB8AC3E}">
        <p14:creationId xmlns:p14="http://schemas.microsoft.com/office/powerpoint/2010/main" val="4123316428"/>
      </p:ext>
    </p:extLst>
  </p:cSld>
  <p:clrMap bg1="lt1" tx1="dk1" bg2="lt2" tx2="dk2" accent1="accent1" accent2="accent2" accent3="accent3" accent4="accent4" accent5="accent5" accent6="accent6" hlink="hlink" folHlink="folHlink"/>
  <p:sldLayoutIdLst>
    <p:sldLayoutId id="2147483661" r:id="rId1"/>
    <p:sldLayoutId id="2147483668" r:id="rId2"/>
    <p:sldLayoutId id="2147483663" r:id="rId3"/>
    <p:sldLayoutId id="2147483669" r:id="rId4"/>
    <p:sldLayoutId id="2147483670" r:id="rId5"/>
    <p:sldLayoutId id="2147483687" r:id="rId6"/>
    <p:sldLayoutId id="2147483671" r:id="rId7"/>
    <p:sldLayoutId id="2147483672" r:id="rId8"/>
    <p:sldLayoutId id="2147483673" r:id="rId9"/>
    <p:sldLayoutId id="2147483674" r:id="rId10"/>
    <p:sldLayoutId id="2147483677" r:id="rId11"/>
    <p:sldLayoutId id="2147483678" r:id="rId12"/>
    <p:sldLayoutId id="2147483662" r:id="rId13"/>
    <p:sldLayoutId id="2147483676" r:id="rId14"/>
    <p:sldLayoutId id="2147483675" r:id="rId15"/>
    <p:sldLayoutId id="2147483679" r:id="rId16"/>
    <p:sldLayoutId id="2147483680" r:id="rId17"/>
    <p:sldLayoutId id="2147483681" r:id="rId18"/>
    <p:sldLayoutId id="2147483682" r:id="rId19"/>
    <p:sldLayoutId id="2147483683" r:id="rId20"/>
    <p:sldLayoutId id="2147483684" r:id="rId21"/>
    <p:sldLayoutId id="2147483685" r:id="rId22"/>
    <p:sldLayoutId id="2147483664" r:id="rId23"/>
    <p:sldLayoutId id="2147483665" r:id="rId24"/>
    <p:sldLayoutId id="2147483666" r:id="rId25"/>
    <p:sldLayoutId id="2147483667" r:id="rId26"/>
    <p:sldLayoutId id="2147483686" r:id="rId27"/>
  </p:sldLayoutIdLst>
  <p:hf hdr="0"/>
  <p:txStyles>
    <p:titleStyle>
      <a:lvl1pPr algn="l" defTabSz="685800" rtl="0" eaLnBrk="1" latinLnBrk="0" hangingPunct="1">
        <a:lnSpc>
          <a:spcPct val="80000"/>
        </a:lnSpc>
        <a:spcBef>
          <a:spcPct val="0"/>
        </a:spcBef>
        <a:buNone/>
        <a:defRPr sz="3600" kern="1200">
          <a:solidFill>
            <a:schemeClr val="accent1"/>
          </a:solidFill>
          <a:latin typeface="+mj-lt"/>
          <a:ea typeface="+mj-ea"/>
          <a:cs typeface="+mj-cs"/>
        </a:defRPr>
      </a:lvl1pPr>
    </p:titleStyle>
    <p:bodyStyle>
      <a:lvl1pPr marL="0" indent="0" algn="l" defTabSz="685800" rtl="0" eaLnBrk="1" latinLnBrk="0" hangingPunct="1">
        <a:lnSpc>
          <a:spcPct val="100000"/>
        </a:lnSpc>
        <a:spcBef>
          <a:spcPts val="0"/>
        </a:spcBef>
        <a:spcAft>
          <a:spcPts val="600"/>
        </a:spcAft>
        <a:buFont typeface="Arial" panose="020B0604020202020204" pitchFamily="34" charset="0"/>
        <a:buNone/>
        <a:defRPr sz="1400" b="0" kern="1200">
          <a:solidFill>
            <a:schemeClr val="accent1"/>
          </a:solidFill>
          <a:latin typeface="+mj-lt"/>
          <a:ea typeface="+mn-ea"/>
          <a:cs typeface="+mn-cs"/>
        </a:defRPr>
      </a:lvl1pPr>
      <a:lvl2pPr marL="0" indent="0" algn="l" defTabSz="685800" rtl="0" eaLnBrk="1" latinLnBrk="0" hangingPunct="1">
        <a:lnSpc>
          <a:spcPct val="100000"/>
        </a:lnSpc>
        <a:spcBef>
          <a:spcPts val="0"/>
        </a:spcBef>
        <a:spcAft>
          <a:spcPts val="600"/>
        </a:spcAft>
        <a:buFont typeface="Arial" panose="020B0604020202020204" pitchFamily="34" charset="0"/>
        <a:buNone/>
        <a:defRPr sz="1100" kern="1200">
          <a:solidFill>
            <a:schemeClr val="tx1"/>
          </a:solidFill>
          <a:latin typeface="+mn-lt"/>
          <a:ea typeface="+mn-ea"/>
          <a:cs typeface="+mn-cs"/>
        </a:defRPr>
      </a:lvl2pPr>
      <a:lvl3pPr marL="180000" indent="-180000" algn="l" defTabSz="685800" rtl="0" eaLnBrk="1" latinLnBrk="0" hangingPunct="1">
        <a:lnSpc>
          <a:spcPct val="100000"/>
        </a:lnSpc>
        <a:spcBef>
          <a:spcPts val="0"/>
        </a:spcBef>
        <a:spcAft>
          <a:spcPts val="600"/>
        </a:spcAft>
        <a:buClr>
          <a:schemeClr val="accent1"/>
        </a:buClr>
        <a:buFont typeface="Arial" panose="020B0604020202020204" pitchFamily="34" charset="0"/>
        <a:buChar char="•"/>
        <a:defRPr sz="1100" kern="1200">
          <a:solidFill>
            <a:schemeClr val="tx1"/>
          </a:solidFill>
          <a:latin typeface="+mn-lt"/>
          <a:ea typeface="+mn-ea"/>
          <a:cs typeface="+mn-cs"/>
        </a:defRPr>
      </a:lvl3pPr>
      <a:lvl4pPr marL="360000" indent="-180000" algn="l" defTabSz="685800" rtl="0" eaLnBrk="1" latinLnBrk="0" hangingPunct="1">
        <a:lnSpc>
          <a:spcPct val="100000"/>
        </a:lnSpc>
        <a:spcBef>
          <a:spcPts val="0"/>
        </a:spcBef>
        <a:spcAft>
          <a:spcPts val="600"/>
        </a:spcAft>
        <a:buClr>
          <a:schemeClr val="accent1"/>
        </a:buClr>
        <a:buFont typeface="Times New Roman" panose="02020603050405020304" pitchFamily="18" charset="0"/>
        <a:buChar char="–"/>
        <a:defRPr sz="1100" kern="1200">
          <a:solidFill>
            <a:schemeClr val="tx1"/>
          </a:solidFill>
          <a:latin typeface="+mn-lt"/>
          <a:ea typeface="+mn-ea"/>
          <a:cs typeface="+mn-cs"/>
        </a:defRPr>
      </a:lvl4pPr>
      <a:lvl5pPr marL="540000" indent="-180000" algn="l" defTabSz="685800" rtl="0" eaLnBrk="1" latinLnBrk="0" hangingPunct="1">
        <a:lnSpc>
          <a:spcPct val="100000"/>
        </a:lnSpc>
        <a:spcBef>
          <a:spcPts val="0"/>
        </a:spcBef>
        <a:spcAft>
          <a:spcPts val="600"/>
        </a:spcAft>
        <a:buClr>
          <a:schemeClr val="accent1"/>
        </a:buClr>
        <a:buFont typeface="Sofia Pro Light" panose="020B0000000000000000" pitchFamily="34" charset="0"/>
        <a:buChar char="»"/>
        <a:defRPr sz="11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8.xml"/><Relationship Id="rId1" Type="http://schemas.openxmlformats.org/officeDocument/2006/relationships/slideLayout" Target="../slideLayouts/slideLayout7.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mailto:Hayley.boxall@anu.edu.au" TargetMode="External"/><Relationship Id="rId1" Type="http://schemas.openxmlformats.org/officeDocument/2006/relationships/slideLayout" Target="../slideLayouts/slideLayout27.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14F0C1-976F-0322-81FE-6D12D5FAE44D}"/>
              </a:ext>
            </a:extLst>
          </p:cNvPr>
          <p:cNvSpPr>
            <a:spLocks noGrp="1"/>
          </p:cNvSpPr>
          <p:nvPr>
            <p:ph type="title"/>
          </p:nvPr>
        </p:nvSpPr>
        <p:spPr>
          <a:xfrm>
            <a:off x="324000" y="324000"/>
            <a:ext cx="3252918" cy="3144414"/>
          </a:xfrm>
        </p:spPr>
        <p:txBody>
          <a:bodyPr>
            <a:normAutofit fontScale="90000"/>
          </a:bodyPr>
          <a:lstStyle/>
          <a:p>
            <a:r>
              <a:rPr lang="en-AU" sz="4000" dirty="0"/>
              <a:t>Alternative justice for DFSV: What we can learn from the ACT experience</a:t>
            </a:r>
            <a:br>
              <a:rPr lang="en-AU" sz="4000" dirty="0"/>
            </a:br>
            <a:br>
              <a:rPr lang="en-AU" sz="4000" dirty="0"/>
            </a:br>
            <a:r>
              <a:rPr lang="en-AU" sz="2200" dirty="0">
                <a:solidFill>
                  <a:schemeClr val="tx1"/>
                </a:solidFill>
              </a:rPr>
              <a:t>Hayley Boxall</a:t>
            </a:r>
          </a:p>
        </p:txBody>
      </p:sp>
      <p:sp>
        <p:nvSpPr>
          <p:cNvPr id="4" name="Footer Placeholder 3">
            <a:extLst>
              <a:ext uri="{FF2B5EF4-FFF2-40B4-BE49-F238E27FC236}">
                <a16:creationId xmlns:a16="http://schemas.microsoft.com/office/drawing/2014/main" id="{96BF90B3-34A4-DF56-E450-D877A19728E9}"/>
              </a:ext>
            </a:extLst>
          </p:cNvPr>
          <p:cNvSpPr>
            <a:spLocks noGrp="1"/>
          </p:cNvSpPr>
          <p:nvPr>
            <p:ph type="ftr" sz="quarter" idx="11"/>
          </p:nvPr>
        </p:nvSpPr>
        <p:spPr/>
        <p:txBody>
          <a:bodyPr/>
          <a:lstStyle/>
          <a:p>
            <a:r>
              <a:rPr lang="en-US"/>
              <a:t>ANU SCHOOL OF LAW  |   PRESENTATION NAME GOES HERE</a:t>
            </a:r>
            <a:endParaRPr lang="en-AU"/>
          </a:p>
        </p:txBody>
      </p:sp>
      <p:sp>
        <p:nvSpPr>
          <p:cNvPr id="5" name="Slide Number Placeholder 4">
            <a:extLst>
              <a:ext uri="{FF2B5EF4-FFF2-40B4-BE49-F238E27FC236}">
                <a16:creationId xmlns:a16="http://schemas.microsoft.com/office/drawing/2014/main" id="{E1AADA5F-FB49-6687-C4E6-829014AEF8DA}"/>
              </a:ext>
            </a:extLst>
          </p:cNvPr>
          <p:cNvSpPr>
            <a:spLocks noGrp="1"/>
          </p:cNvSpPr>
          <p:nvPr>
            <p:ph type="sldNum" sz="quarter" idx="12"/>
          </p:nvPr>
        </p:nvSpPr>
        <p:spPr/>
        <p:txBody>
          <a:bodyPr/>
          <a:lstStyle/>
          <a:p>
            <a:fld id="{10A01DC5-1685-4615-8240-15192985C6A2}" type="slidenum">
              <a:rPr lang="en-AU" smtClean="0"/>
              <a:pPr/>
              <a:t>1</a:t>
            </a:fld>
            <a:endParaRPr lang="en-AU"/>
          </a:p>
        </p:txBody>
      </p:sp>
      <p:sp>
        <p:nvSpPr>
          <p:cNvPr id="6" name="Date Placeholder 5">
            <a:extLst>
              <a:ext uri="{FF2B5EF4-FFF2-40B4-BE49-F238E27FC236}">
                <a16:creationId xmlns:a16="http://schemas.microsoft.com/office/drawing/2014/main" id="{27ADEED7-6A85-2BBB-2636-4CAD057DA0F6}"/>
              </a:ext>
            </a:extLst>
          </p:cNvPr>
          <p:cNvSpPr>
            <a:spLocks noGrp="1"/>
          </p:cNvSpPr>
          <p:nvPr>
            <p:ph type="dt" sz="half" idx="2"/>
          </p:nvPr>
        </p:nvSpPr>
        <p:spPr/>
        <p:txBody>
          <a:bodyPr/>
          <a:lstStyle/>
          <a:p>
            <a:r>
              <a:rPr lang="en-AU"/>
              <a:t>DD MMM YY</a:t>
            </a:r>
            <a:endParaRPr lang="en-AU" dirty="0"/>
          </a:p>
        </p:txBody>
      </p:sp>
      <p:pic>
        <p:nvPicPr>
          <p:cNvPr id="3074" name="Picture 2" descr="Survivor initiated-restorative justice ...">
            <a:extLst>
              <a:ext uri="{FF2B5EF4-FFF2-40B4-BE49-F238E27FC236}">
                <a16:creationId xmlns:a16="http://schemas.microsoft.com/office/drawing/2014/main" id="{F9BAB29A-A149-5E55-9CB5-53ED020D2704}"/>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923980" y="786653"/>
            <a:ext cx="4682443" cy="31444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163852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7BC25B-471A-CA0D-115F-270AC5E51D7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C5DEE4E-E30A-2921-DD1E-719FCE619B4D}"/>
              </a:ext>
            </a:extLst>
          </p:cNvPr>
          <p:cNvSpPr>
            <a:spLocks noGrp="1"/>
          </p:cNvSpPr>
          <p:nvPr>
            <p:ph type="title"/>
          </p:nvPr>
        </p:nvSpPr>
        <p:spPr>
          <a:xfrm>
            <a:off x="323999" y="324000"/>
            <a:ext cx="3293843" cy="3144414"/>
          </a:xfrm>
        </p:spPr>
        <p:txBody>
          <a:bodyPr>
            <a:normAutofit/>
          </a:bodyPr>
          <a:lstStyle/>
          <a:p>
            <a:r>
              <a:rPr lang="en-US" sz="3600" dirty="0"/>
              <a:t>Taking responsibility: eligibility criteria vs outcome</a:t>
            </a:r>
            <a:endParaRPr lang="en-AU" sz="3600" dirty="0"/>
          </a:p>
        </p:txBody>
      </p:sp>
      <p:sp>
        <p:nvSpPr>
          <p:cNvPr id="3" name="Content Placeholder 2">
            <a:extLst>
              <a:ext uri="{FF2B5EF4-FFF2-40B4-BE49-F238E27FC236}">
                <a16:creationId xmlns:a16="http://schemas.microsoft.com/office/drawing/2014/main" id="{B4C3682D-EEBF-6431-F294-CD302898ACBF}"/>
              </a:ext>
            </a:extLst>
          </p:cNvPr>
          <p:cNvSpPr>
            <a:spLocks noGrp="1"/>
          </p:cNvSpPr>
          <p:nvPr>
            <p:ph idx="1"/>
          </p:nvPr>
        </p:nvSpPr>
        <p:spPr/>
        <p:txBody>
          <a:bodyPr>
            <a:normAutofit/>
          </a:bodyPr>
          <a:lstStyle/>
          <a:p>
            <a:pPr marL="17604">
              <a:lnSpc>
                <a:spcPct val="110000"/>
              </a:lnSpc>
              <a:spcBef>
                <a:spcPts val="600"/>
              </a:spcBef>
            </a:pPr>
            <a:r>
              <a:rPr lang="en-AU" sz="1600" dirty="0">
                <a:solidFill>
                  <a:schemeClr val="tx1"/>
                </a:solidFill>
                <a:latin typeface="+mn-lt"/>
              </a:rPr>
              <a:t>“I knew that he wouldn’t be able to answer my questions with any depth or I wouldn’t get any clarity. I knew that. It was more about me having a platform to say what I wanted to say. And whether he understood and comprehended that, I didn’t care. I just needed to say those things, air my grievances and get my money and walk away. And that’s exactly what it provided me, a safe space to do that”. (Person harmed, sexual violence) </a:t>
            </a:r>
            <a:endParaRPr lang="en-US" sz="1600" dirty="0">
              <a:solidFill>
                <a:schemeClr val="tx1"/>
              </a:solidFill>
              <a:latin typeface="+mn-lt"/>
            </a:endParaRPr>
          </a:p>
        </p:txBody>
      </p:sp>
      <p:sp>
        <p:nvSpPr>
          <p:cNvPr id="4" name="Slide Number Placeholder 3">
            <a:extLst>
              <a:ext uri="{FF2B5EF4-FFF2-40B4-BE49-F238E27FC236}">
                <a16:creationId xmlns:a16="http://schemas.microsoft.com/office/drawing/2014/main" id="{9FE242D3-D2FA-046B-E99A-C6046ED1A418}"/>
              </a:ext>
            </a:extLst>
          </p:cNvPr>
          <p:cNvSpPr>
            <a:spLocks noGrp="1"/>
          </p:cNvSpPr>
          <p:nvPr>
            <p:ph type="sldNum" sz="quarter" idx="12"/>
          </p:nvPr>
        </p:nvSpPr>
        <p:spPr/>
        <p:txBody>
          <a:bodyPr/>
          <a:lstStyle/>
          <a:p>
            <a:fld id="{F89FC6BB-8C27-F94A-91F2-E83A92A465D1}" type="slidenum">
              <a:rPr lang="en-AU" altLang="x-none" smtClean="0"/>
              <a:pPr/>
              <a:t>10</a:t>
            </a:fld>
            <a:endParaRPr lang="en-AU" altLang="x-none" dirty="0"/>
          </a:p>
        </p:txBody>
      </p:sp>
    </p:spTree>
    <p:extLst>
      <p:ext uri="{BB962C8B-B14F-4D97-AF65-F5344CB8AC3E}">
        <p14:creationId xmlns:p14="http://schemas.microsoft.com/office/powerpoint/2010/main" val="6015174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595065-4DB6-3275-87AF-E648CFEB37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E6126F8-08FF-EEBC-4D16-7C77995F9549}"/>
              </a:ext>
            </a:extLst>
          </p:cNvPr>
          <p:cNvSpPr>
            <a:spLocks noGrp="1"/>
          </p:cNvSpPr>
          <p:nvPr>
            <p:ph type="title"/>
          </p:nvPr>
        </p:nvSpPr>
        <p:spPr>
          <a:xfrm>
            <a:off x="324000" y="324000"/>
            <a:ext cx="2880000" cy="3144414"/>
          </a:xfrm>
        </p:spPr>
        <p:txBody>
          <a:bodyPr anchor="t">
            <a:normAutofit/>
          </a:bodyPr>
          <a:lstStyle/>
          <a:p>
            <a:r>
              <a:rPr lang="en-US" sz="3600" dirty="0"/>
              <a:t>Snapshot of conferences </a:t>
            </a:r>
            <a:br>
              <a:rPr lang="en-US" sz="3600" dirty="0"/>
            </a:br>
            <a:br>
              <a:rPr lang="en-US" sz="3600" dirty="0"/>
            </a:br>
            <a:r>
              <a:rPr lang="en-US" sz="3600" dirty="0"/>
              <a:t>(</a:t>
            </a:r>
            <a:r>
              <a:rPr lang="en-US" sz="3600" i="1" dirty="0"/>
              <a:t>n</a:t>
            </a:r>
            <a:r>
              <a:rPr lang="en-US" sz="3600" dirty="0"/>
              <a:t> = 24)</a:t>
            </a:r>
            <a:endParaRPr lang="en-AU" sz="3600" dirty="0"/>
          </a:p>
        </p:txBody>
      </p:sp>
      <p:sp>
        <p:nvSpPr>
          <p:cNvPr id="10" name="Footer Placeholder 2">
            <a:extLst>
              <a:ext uri="{FF2B5EF4-FFF2-40B4-BE49-F238E27FC236}">
                <a16:creationId xmlns:a16="http://schemas.microsoft.com/office/drawing/2014/main" id="{48A0D7E6-1F48-DB82-C8F8-44F32EC458AA}"/>
              </a:ext>
            </a:extLst>
          </p:cNvPr>
          <p:cNvSpPr>
            <a:spLocks noGrp="1"/>
          </p:cNvSpPr>
          <p:nvPr>
            <p:ph type="ftr" sz="quarter" idx="11"/>
          </p:nvPr>
        </p:nvSpPr>
        <p:spPr>
          <a:xfrm>
            <a:off x="1440000" y="4914000"/>
            <a:ext cx="5400000" cy="108000"/>
          </a:xfrm>
        </p:spPr>
        <p:txBody>
          <a:bodyPr anchor="t">
            <a:normAutofit/>
          </a:bodyPr>
          <a:lstStyle/>
          <a:p>
            <a:pPr>
              <a:spcAft>
                <a:spcPts val="600"/>
              </a:spcAft>
            </a:pPr>
            <a:r>
              <a:rPr lang="en-US"/>
              <a:t>ANU SCHOOL OF LAW  |   PRESENTATION NAME GOES HERE</a:t>
            </a:r>
            <a:endParaRPr lang="en-AU"/>
          </a:p>
        </p:txBody>
      </p:sp>
      <p:sp>
        <p:nvSpPr>
          <p:cNvPr id="4" name="Slide Number Placeholder 3">
            <a:extLst>
              <a:ext uri="{FF2B5EF4-FFF2-40B4-BE49-F238E27FC236}">
                <a16:creationId xmlns:a16="http://schemas.microsoft.com/office/drawing/2014/main" id="{9630F507-5B33-42E2-F66A-1AEC226CFF76}"/>
              </a:ext>
            </a:extLst>
          </p:cNvPr>
          <p:cNvSpPr>
            <a:spLocks noGrp="1"/>
          </p:cNvSpPr>
          <p:nvPr>
            <p:ph type="sldNum" sz="quarter" idx="12"/>
          </p:nvPr>
        </p:nvSpPr>
        <p:spPr>
          <a:xfrm>
            <a:off x="324000" y="4914000"/>
            <a:ext cx="360000" cy="108000"/>
          </a:xfrm>
        </p:spPr>
        <p:txBody>
          <a:bodyPr anchor="t">
            <a:normAutofit/>
          </a:bodyPr>
          <a:lstStyle/>
          <a:p>
            <a:pPr>
              <a:spcAft>
                <a:spcPts val="600"/>
              </a:spcAft>
            </a:pPr>
            <a:fld id="{F89FC6BB-8C27-F94A-91F2-E83A92A465D1}" type="slidenum">
              <a:rPr lang="en-AU" altLang="x-none" smtClean="0"/>
              <a:pPr>
                <a:spcAft>
                  <a:spcPts val="600"/>
                </a:spcAft>
              </a:pPr>
              <a:t>11</a:t>
            </a:fld>
            <a:endParaRPr lang="en-AU" altLang="x-none"/>
          </a:p>
        </p:txBody>
      </p:sp>
      <p:sp>
        <p:nvSpPr>
          <p:cNvPr id="12" name="Date Placeholder 4">
            <a:extLst>
              <a:ext uri="{FF2B5EF4-FFF2-40B4-BE49-F238E27FC236}">
                <a16:creationId xmlns:a16="http://schemas.microsoft.com/office/drawing/2014/main" id="{4FFE3E91-3EB2-63A5-6A9F-8E08E553E602}"/>
              </a:ext>
            </a:extLst>
          </p:cNvPr>
          <p:cNvSpPr>
            <a:spLocks noGrp="1"/>
          </p:cNvSpPr>
          <p:nvPr>
            <p:ph type="dt" sz="half" idx="2"/>
          </p:nvPr>
        </p:nvSpPr>
        <p:spPr>
          <a:xfrm>
            <a:off x="6573177" y="4914000"/>
            <a:ext cx="720000" cy="108000"/>
          </a:xfrm>
        </p:spPr>
        <p:txBody>
          <a:bodyPr anchor="ctr">
            <a:normAutofit/>
          </a:bodyPr>
          <a:lstStyle/>
          <a:p>
            <a:pPr>
              <a:spcAft>
                <a:spcPts val="600"/>
              </a:spcAft>
            </a:pPr>
            <a:r>
              <a:rPr lang="en-AU"/>
              <a:t>DD MMM YY</a:t>
            </a:r>
          </a:p>
        </p:txBody>
      </p:sp>
      <p:graphicFrame>
        <p:nvGraphicFramePr>
          <p:cNvPr id="6" name="Content Placeholder 2">
            <a:extLst>
              <a:ext uri="{FF2B5EF4-FFF2-40B4-BE49-F238E27FC236}">
                <a16:creationId xmlns:a16="http://schemas.microsoft.com/office/drawing/2014/main" id="{7AAAD793-D380-8503-5681-1BA6AA05AE80}"/>
              </a:ext>
            </a:extLst>
          </p:cNvPr>
          <p:cNvGraphicFramePr>
            <a:graphicFrameLocks noGrp="1"/>
          </p:cNvGraphicFramePr>
          <p:nvPr>
            <p:ph idx="1"/>
            <p:extLst>
              <p:ext uri="{D42A27DB-BD31-4B8C-83A1-F6EECF244321}">
                <p14:modId xmlns:p14="http://schemas.microsoft.com/office/powerpoint/2010/main" val="153756328"/>
              </p:ext>
            </p:extLst>
          </p:nvPr>
        </p:nvGraphicFramePr>
        <p:xfrm>
          <a:off x="3384000" y="324000"/>
          <a:ext cx="5400000" cy="424127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4969787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DCA15A-1D5E-A7A9-583B-EA65CBAD61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6B149F0-B3EA-C405-8347-7A43CAD81740}"/>
              </a:ext>
            </a:extLst>
          </p:cNvPr>
          <p:cNvSpPr>
            <a:spLocks noGrp="1"/>
          </p:cNvSpPr>
          <p:nvPr>
            <p:ph type="title"/>
          </p:nvPr>
        </p:nvSpPr>
        <p:spPr>
          <a:xfrm>
            <a:off x="323999" y="324000"/>
            <a:ext cx="3293843" cy="3144414"/>
          </a:xfrm>
        </p:spPr>
        <p:txBody>
          <a:bodyPr>
            <a:normAutofit/>
          </a:bodyPr>
          <a:lstStyle/>
          <a:p>
            <a:r>
              <a:rPr lang="en-US" sz="3600" dirty="0"/>
              <a:t>Catharsis and truth telling</a:t>
            </a:r>
            <a:endParaRPr lang="en-AU" sz="3600" dirty="0"/>
          </a:p>
        </p:txBody>
      </p:sp>
      <p:sp>
        <p:nvSpPr>
          <p:cNvPr id="3" name="Content Placeholder 2">
            <a:extLst>
              <a:ext uri="{FF2B5EF4-FFF2-40B4-BE49-F238E27FC236}">
                <a16:creationId xmlns:a16="http://schemas.microsoft.com/office/drawing/2014/main" id="{3A5A73C8-73D1-36AB-BC3E-FED658E9B2C8}"/>
              </a:ext>
            </a:extLst>
          </p:cNvPr>
          <p:cNvSpPr>
            <a:spLocks noGrp="1"/>
          </p:cNvSpPr>
          <p:nvPr>
            <p:ph idx="1"/>
          </p:nvPr>
        </p:nvSpPr>
        <p:spPr>
          <a:xfrm>
            <a:off x="3536576" y="324000"/>
            <a:ext cx="5247424" cy="4140000"/>
          </a:xfrm>
        </p:spPr>
        <p:txBody>
          <a:bodyPr>
            <a:normAutofit fontScale="92500" lnSpcReduction="10000"/>
          </a:bodyPr>
          <a:lstStyle/>
          <a:p>
            <a:pPr marL="260604" indent="-243000">
              <a:lnSpc>
                <a:spcPct val="110000"/>
              </a:lnSpc>
              <a:spcBef>
                <a:spcPts val="600"/>
              </a:spcBef>
              <a:buFont typeface="Arial" panose="020B0604020202020204" pitchFamily="34" charset="0"/>
              <a:buChar char="•"/>
            </a:pPr>
            <a:r>
              <a:rPr lang="en-AU" sz="1800" dirty="0">
                <a:solidFill>
                  <a:schemeClr val="tx1"/>
                </a:solidFill>
                <a:latin typeface="+mn-lt"/>
              </a:rPr>
              <a:t>Post-conference survey results (n = 28):</a:t>
            </a:r>
          </a:p>
          <a:p>
            <a:pPr marL="662400" indent="-285750">
              <a:lnSpc>
                <a:spcPct val="110000"/>
              </a:lnSpc>
              <a:spcBef>
                <a:spcPts val="600"/>
              </a:spcBef>
              <a:buFontTx/>
              <a:buChar char="-"/>
            </a:pPr>
            <a:r>
              <a:rPr lang="en-AU" sz="1800" dirty="0">
                <a:solidFill>
                  <a:schemeClr val="tx1"/>
                </a:solidFill>
                <a:latin typeface="+mn-lt"/>
              </a:rPr>
              <a:t>89% felt they were able to say what they wanted to say</a:t>
            </a:r>
          </a:p>
          <a:p>
            <a:pPr marL="662400" indent="-285750">
              <a:lnSpc>
                <a:spcPct val="110000"/>
              </a:lnSpc>
              <a:spcBef>
                <a:spcPts val="600"/>
              </a:spcBef>
              <a:buFontTx/>
              <a:buChar char="-"/>
            </a:pPr>
            <a:r>
              <a:rPr lang="en-AU" sz="1800" dirty="0">
                <a:solidFill>
                  <a:schemeClr val="tx1"/>
                </a:solidFill>
                <a:latin typeface="+mn-lt"/>
              </a:rPr>
              <a:t>86% felt the conference gave them the chance to explain how they were affected</a:t>
            </a:r>
          </a:p>
          <a:p>
            <a:pPr marL="662400" indent="-285750">
              <a:lnSpc>
                <a:spcPct val="110000"/>
              </a:lnSpc>
              <a:spcBef>
                <a:spcPts val="600"/>
              </a:spcBef>
              <a:buFontTx/>
              <a:buChar char="-"/>
            </a:pPr>
            <a:r>
              <a:rPr lang="en-AU" sz="1800" dirty="0">
                <a:solidFill>
                  <a:schemeClr val="tx1"/>
                </a:solidFill>
                <a:latin typeface="+mn-lt"/>
              </a:rPr>
              <a:t>82% felt they were treated with respect throughout the process</a:t>
            </a:r>
          </a:p>
          <a:p>
            <a:pPr marL="260604" indent="-243000">
              <a:lnSpc>
                <a:spcPct val="110000"/>
              </a:lnSpc>
              <a:spcBef>
                <a:spcPts val="600"/>
              </a:spcBef>
              <a:buFont typeface="Arial" panose="020B0604020202020204" pitchFamily="34" charset="0"/>
              <a:buChar char="•"/>
            </a:pPr>
            <a:r>
              <a:rPr lang="en-AU" sz="1800" dirty="0">
                <a:solidFill>
                  <a:schemeClr val="tx1"/>
                </a:solidFill>
                <a:latin typeface="+mn-lt"/>
              </a:rPr>
              <a:t>“It gave me an opportunity to say how it made me feel in a way that he wasn’t going to interrupt me and he had to listen. Whereas, in the home setting if he didn’t want to hear it, he would just walk away or distract himself or me with something else”. (Person harmed, family violence)</a:t>
            </a:r>
            <a:endParaRPr lang="en-US" sz="1800" dirty="0">
              <a:solidFill>
                <a:schemeClr val="tx1"/>
              </a:solidFill>
              <a:latin typeface="+mn-lt"/>
            </a:endParaRPr>
          </a:p>
        </p:txBody>
      </p:sp>
      <p:sp>
        <p:nvSpPr>
          <p:cNvPr id="4" name="Slide Number Placeholder 3">
            <a:extLst>
              <a:ext uri="{FF2B5EF4-FFF2-40B4-BE49-F238E27FC236}">
                <a16:creationId xmlns:a16="http://schemas.microsoft.com/office/drawing/2014/main" id="{6F6D43EC-ACDE-EBFF-B2C5-CE415C2F2052}"/>
              </a:ext>
            </a:extLst>
          </p:cNvPr>
          <p:cNvSpPr>
            <a:spLocks noGrp="1"/>
          </p:cNvSpPr>
          <p:nvPr>
            <p:ph type="sldNum" sz="quarter" idx="12"/>
          </p:nvPr>
        </p:nvSpPr>
        <p:spPr/>
        <p:txBody>
          <a:bodyPr/>
          <a:lstStyle/>
          <a:p>
            <a:fld id="{F89FC6BB-8C27-F94A-91F2-E83A92A465D1}" type="slidenum">
              <a:rPr lang="en-AU" altLang="x-none" smtClean="0"/>
              <a:pPr/>
              <a:t>12</a:t>
            </a:fld>
            <a:endParaRPr lang="en-AU" altLang="x-none" dirty="0"/>
          </a:p>
        </p:txBody>
      </p:sp>
    </p:spTree>
    <p:extLst>
      <p:ext uri="{BB962C8B-B14F-4D97-AF65-F5344CB8AC3E}">
        <p14:creationId xmlns:p14="http://schemas.microsoft.com/office/powerpoint/2010/main" val="37276797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963A06-99D0-0B45-F60D-5E5FBB534562}"/>
              </a:ext>
            </a:extLst>
          </p:cNvPr>
          <p:cNvSpPr>
            <a:spLocks noGrp="1"/>
          </p:cNvSpPr>
          <p:nvPr>
            <p:ph type="title"/>
          </p:nvPr>
        </p:nvSpPr>
        <p:spPr/>
        <p:txBody>
          <a:bodyPr/>
          <a:lstStyle/>
          <a:p>
            <a:r>
              <a:rPr lang="en-AU" dirty="0"/>
              <a:t>outcomes</a:t>
            </a:r>
          </a:p>
        </p:txBody>
      </p:sp>
      <p:sp>
        <p:nvSpPr>
          <p:cNvPr id="3" name="Footer Placeholder 2">
            <a:extLst>
              <a:ext uri="{FF2B5EF4-FFF2-40B4-BE49-F238E27FC236}">
                <a16:creationId xmlns:a16="http://schemas.microsoft.com/office/drawing/2014/main" id="{6EE28836-0ACA-D586-6CE4-2440064D6DCC}"/>
              </a:ext>
            </a:extLst>
          </p:cNvPr>
          <p:cNvSpPr>
            <a:spLocks noGrp="1"/>
          </p:cNvSpPr>
          <p:nvPr>
            <p:ph type="ftr" sz="quarter" idx="11"/>
          </p:nvPr>
        </p:nvSpPr>
        <p:spPr/>
        <p:txBody>
          <a:bodyPr/>
          <a:lstStyle/>
          <a:p>
            <a:r>
              <a:rPr lang="en-US"/>
              <a:t>ANU SCHOOL OF LAW  |   PRESENTATION NAME GOES HERE</a:t>
            </a:r>
            <a:endParaRPr lang="en-AU" dirty="0"/>
          </a:p>
        </p:txBody>
      </p:sp>
      <p:sp>
        <p:nvSpPr>
          <p:cNvPr id="4" name="Slide Number Placeholder 3">
            <a:extLst>
              <a:ext uri="{FF2B5EF4-FFF2-40B4-BE49-F238E27FC236}">
                <a16:creationId xmlns:a16="http://schemas.microsoft.com/office/drawing/2014/main" id="{9A1B1F2D-CEEB-A15C-B763-7888262DA811}"/>
              </a:ext>
            </a:extLst>
          </p:cNvPr>
          <p:cNvSpPr>
            <a:spLocks noGrp="1"/>
          </p:cNvSpPr>
          <p:nvPr>
            <p:ph type="sldNum" sz="quarter" idx="12"/>
          </p:nvPr>
        </p:nvSpPr>
        <p:spPr/>
        <p:txBody>
          <a:bodyPr/>
          <a:lstStyle/>
          <a:p>
            <a:fld id="{10A01DC5-1685-4615-8240-15192985C6A2}" type="slidenum">
              <a:rPr lang="en-AU" smtClean="0"/>
              <a:pPr/>
              <a:t>13</a:t>
            </a:fld>
            <a:endParaRPr lang="en-AU" dirty="0"/>
          </a:p>
        </p:txBody>
      </p:sp>
      <p:sp>
        <p:nvSpPr>
          <p:cNvPr id="5" name="Date Placeholder 4">
            <a:extLst>
              <a:ext uri="{FF2B5EF4-FFF2-40B4-BE49-F238E27FC236}">
                <a16:creationId xmlns:a16="http://schemas.microsoft.com/office/drawing/2014/main" id="{7F50F46F-1C87-4646-68E3-8BD8BA077E67}"/>
              </a:ext>
            </a:extLst>
          </p:cNvPr>
          <p:cNvSpPr>
            <a:spLocks noGrp="1"/>
          </p:cNvSpPr>
          <p:nvPr>
            <p:ph type="dt" sz="half" idx="2"/>
          </p:nvPr>
        </p:nvSpPr>
        <p:spPr/>
        <p:txBody>
          <a:bodyPr/>
          <a:lstStyle/>
          <a:p>
            <a:r>
              <a:rPr lang="en-AU"/>
              <a:t>DD MMM YY</a:t>
            </a:r>
            <a:endParaRPr lang="en-AU" dirty="0"/>
          </a:p>
        </p:txBody>
      </p:sp>
      <p:sp>
        <p:nvSpPr>
          <p:cNvPr id="6" name="Text Placeholder 5">
            <a:extLst>
              <a:ext uri="{FF2B5EF4-FFF2-40B4-BE49-F238E27FC236}">
                <a16:creationId xmlns:a16="http://schemas.microsoft.com/office/drawing/2014/main" id="{91E71D30-5902-CE8A-3C23-088B4196F194}"/>
              </a:ext>
            </a:extLst>
          </p:cNvPr>
          <p:cNvSpPr>
            <a:spLocks noGrp="1"/>
          </p:cNvSpPr>
          <p:nvPr>
            <p:ph type="body" sz="quarter" idx="13"/>
          </p:nvPr>
        </p:nvSpPr>
        <p:spPr/>
        <p:txBody>
          <a:bodyPr/>
          <a:lstStyle/>
          <a:p>
            <a:endParaRPr lang="en-AU"/>
          </a:p>
        </p:txBody>
      </p:sp>
    </p:spTree>
    <p:extLst>
      <p:ext uri="{BB962C8B-B14F-4D97-AF65-F5344CB8AC3E}">
        <p14:creationId xmlns:p14="http://schemas.microsoft.com/office/powerpoint/2010/main" val="17317909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B6AE6B-636D-6A5C-B2BD-CD700360F39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C5844AB-8EEB-A885-AF07-707E913953EA}"/>
              </a:ext>
            </a:extLst>
          </p:cNvPr>
          <p:cNvSpPr>
            <a:spLocks noGrp="1"/>
          </p:cNvSpPr>
          <p:nvPr>
            <p:ph type="title"/>
          </p:nvPr>
        </p:nvSpPr>
        <p:spPr>
          <a:xfrm>
            <a:off x="323999" y="324000"/>
            <a:ext cx="3293843" cy="3144414"/>
          </a:xfrm>
        </p:spPr>
        <p:txBody>
          <a:bodyPr>
            <a:normAutofit/>
          </a:bodyPr>
          <a:lstStyle/>
          <a:p>
            <a:r>
              <a:rPr lang="en-US" sz="3600" dirty="0"/>
              <a:t>Victim-survivor recovery</a:t>
            </a:r>
            <a:endParaRPr lang="en-AU" sz="3600" dirty="0"/>
          </a:p>
        </p:txBody>
      </p:sp>
      <p:sp>
        <p:nvSpPr>
          <p:cNvPr id="3" name="Content Placeholder 2">
            <a:extLst>
              <a:ext uri="{FF2B5EF4-FFF2-40B4-BE49-F238E27FC236}">
                <a16:creationId xmlns:a16="http://schemas.microsoft.com/office/drawing/2014/main" id="{35499845-6E62-5397-44FA-BA3F00AF34FD}"/>
              </a:ext>
            </a:extLst>
          </p:cNvPr>
          <p:cNvSpPr>
            <a:spLocks noGrp="1"/>
          </p:cNvSpPr>
          <p:nvPr>
            <p:ph idx="1"/>
          </p:nvPr>
        </p:nvSpPr>
        <p:spPr/>
        <p:txBody>
          <a:bodyPr>
            <a:normAutofit/>
          </a:bodyPr>
          <a:lstStyle/>
          <a:p>
            <a:pPr marL="260604" indent="-243000">
              <a:lnSpc>
                <a:spcPct val="110000"/>
              </a:lnSpc>
              <a:spcBef>
                <a:spcPts val="600"/>
              </a:spcBef>
              <a:buFont typeface="Arial" panose="020B0604020202020204" pitchFamily="34" charset="0"/>
              <a:buChar char="•"/>
            </a:pPr>
            <a:r>
              <a:rPr lang="en-AU" sz="1800" dirty="0">
                <a:solidFill>
                  <a:schemeClr val="tx1"/>
                </a:solidFill>
                <a:latin typeface="+mn-lt"/>
              </a:rPr>
              <a:t>Greater emotional clarity and closure</a:t>
            </a:r>
          </a:p>
          <a:p>
            <a:pPr marL="260604" indent="-243000">
              <a:lnSpc>
                <a:spcPct val="110000"/>
              </a:lnSpc>
              <a:spcBef>
                <a:spcPts val="600"/>
              </a:spcBef>
              <a:buFont typeface="Arial" panose="020B0604020202020204" pitchFamily="34" charset="0"/>
              <a:buChar char="•"/>
            </a:pPr>
            <a:r>
              <a:rPr lang="en-AU" sz="1800" dirty="0">
                <a:solidFill>
                  <a:schemeClr val="tx1"/>
                </a:solidFill>
                <a:latin typeface="+mn-lt"/>
              </a:rPr>
              <a:t>A sense of validation that helped shift blame and shame</a:t>
            </a:r>
          </a:p>
          <a:p>
            <a:pPr marL="260604" indent="-243000">
              <a:lnSpc>
                <a:spcPct val="110000"/>
              </a:lnSpc>
              <a:spcBef>
                <a:spcPts val="600"/>
              </a:spcBef>
              <a:buFont typeface="Arial" panose="020B0604020202020204" pitchFamily="34" charset="0"/>
              <a:buChar char="•"/>
            </a:pPr>
            <a:r>
              <a:rPr lang="en-AU" sz="1800" dirty="0">
                <a:solidFill>
                  <a:schemeClr val="tx1"/>
                </a:solidFill>
                <a:latin typeface="+mn-lt"/>
              </a:rPr>
              <a:t>Feeling less fearful or trapped after the process</a:t>
            </a:r>
          </a:p>
          <a:p>
            <a:pPr marL="260604" indent="-243000">
              <a:lnSpc>
                <a:spcPct val="110000"/>
              </a:lnSpc>
              <a:spcBef>
                <a:spcPts val="600"/>
              </a:spcBef>
              <a:buFont typeface="Arial" panose="020B0604020202020204" pitchFamily="34" charset="0"/>
              <a:buChar char="•"/>
            </a:pPr>
            <a:r>
              <a:rPr lang="en-AU" sz="1800" dirty="0">
                <a:solidFill>
                  <a:schemeClr val="tx1"/>
                </a:solidFill>
                <a:latin typeface="+mn-lt"/>
              </a:rPr>
              <a:t>Enhanced capacity to move on with life, regardless of PR’s remorse</a:t>
            </a:r>
          </a:p>
        </p:txBody>
      </p:sp>
      <p:sp>
        <p:nvSpPr>
          <p:cNvPr id="4" name="Slide Number Placeholder 3">
            <a:extLst>
              <a:ext uri="{FF2B5EF4-FFF2-40B4-BE49-F238E27FC236}">
                <a16:creationId xmlns:a16="http://schemas.microsoft.com/office/drawing/2014/main" id="{BB0EA4F5-3B8E-98D6-8516-FF082CB74B85}"/>
              </a:ext>
            </a:extLst>
          </p:cNvPr>
          <p:cNvSpPr>
            <a:spLocks noGrp="1"/>
          </p:cNvSpPr>
          <p:nvPr>
            <p:ph type="sldNum" sz="quarter" idx="12"/>
          </p:nvPr>
        </p:nvSpPr>
        <p:spPr/>
        <p:txBody>
          <a:bodyPr/>
          <a:lstStyle/>
          <a:p>
            <a:fld id="{F89FC6BB-8C27-F94A-91F2-E83A92A465D1}" type="slidenum">
              <a:rPr lang="en-AU" altLang="x-none" smtClean="0"/>
              <a:pPr/>
              <a:t>14</a:t>
            </a:fld>
            <a:endParaRPr lang="en-AU" altLang="x-none" dirty="0"/>
          </a:p>
        </p:txBody>
      </p:sp>
    </p:spTree>
    <p:extLst>
      <p:ext uri="{BB962C8B-B14F-4D97-AF65-F5344CB8AC3E}">
        <p14:creationId xmlns:p14="http://schemas.microsoft.com/office/powerpoint/2010/main" val="17399917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1F4F52-A742-0E8E-87C2-191AF9E7FDA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7FE5076-35B7-C604-7E5A-4190C7489D3B}"/>
              </a:ext>
            </a:extLst>
          </p:cNvPr>
          <p:cNvSpPr>
            <a:spLocks noGrp="1"/>
          </p:cNvSpPr>
          <p:nvPr>
            <p:ph type="title"/>
          </p:nvPr>
        </p:nvSpPr>
        <p:spPr>
          <a:xfrm>
            <a:off x="323999" y="324000"/>
            <a:ext cx="3293843" cy="3144414"/>
          </a:xfrm>
        </p:spPr>
        <p:txBody>
          <a:bodyPr>
            <a:normAutofit/>
          </a:bodyPr>
          <a:lstStyle/>
          <a:p>
            <a:r>
              <a:rPr lang="en-US" sz="3600" dirty="0"/>
              <a:t>Victim-survivor recovery</a:t>
            </a:r>
            <a:endParaRPr lang="en-AU" sz="3600" dirty="0"/>
          </a:p>
        </p:txBody>
      </p:sp>
      <p:sp>
        <p:nvSpPr>
          <p:cNvPr id="3" name="Content Placeholder 2">
            <a:extLst>
              <a:ext uri="{FF2B5EF4-FFF2-40B4-BE49-F238E27FC236}">
                <a16:creationId xmlns:a16="http://schemas.microsoft.com/office/drawing/2014/main" id="{354D5DCC-1238-7AD8-8EC0-1EA907BBFABC}"/>
              </a:ext>
            </a:extLst>
          </p:cNvPr>
          <p:cNvSpPr>
            <a:spLocks noGrp="1"/>
          </p:cNvSpPr>
          <p:nvPr>
            <p:ph idx="1"/>
          </p:nvPr>
        </p:nvSpPr>
        <p:spPr>
          <a:xfrm>
            <a:off x="3852000" y="323999"/>
            <a:ext cx="4932000" cy="4321959"/>
          </a:xfrm>
        </p:spPr>
        <p:txBody>
          <a:bodyPr>
            <a:normAutofit fontScale="85000" lnSpcReduction="20000"/>
          </a:bodyPr>
          <a:lstStyle/>
          <a:p>
            <a:pPr marL="17604">
              <a:lnSpc>
                <a:spcPct val="110000"/>
              </a:lnSpc>
              <a:spcBef>
                <a:spcPts val="600"/>
              </a:spcBef>
            </a:pPr>
            <a:r>
              <a:rPr lang="en-AU" sz="1800" dirty="0">
                <a:solidFill>
                  <a:schemeClr val="tx1"/>
                </a:solidFill>
                <a:latin typeface="+mn-lt"/>
              </a:rPr>
              <a:t>“I did get the answers, although they weren’t answers I was looking for, I did get answers to why … I got the answers that I needed, even if they weren’t the answers that I wanted.” (Person harmed, sexual violence)</a:t>
            </a:r>
          </a:p>
          <a:p>
            <a:pPr marL="17604">
              <a:lnSpc>
                <a:spcPct val="110000"/>
              </a:lnSpc>
              <a:spcBef>
                <a:spcPts val="600"/>
              </a:spcBef>
            </a:pPr>
            <a:endParaRPr lang="en-AU" sz="1800" dirty="0">
              <a:solidFill>
                <a:schemeClr val="tx1"/>
              </a:solidFill>
              <a:latin typeface="+mn-lt"/>
            </a:endParaRPr>
          </a:p>
          <a:p>
            <a:pPr marL="17604">
              <a:lnSpc>
                <a:spcPct val="110000"/>
              </a:lnSpc>
              <a:spcBef>
                <a:spcPts val="600"/>
              </a:spcBef>
            </a:pPr>
            <a:r>
              <a:rPr lang="en-AU" sz="1800" dirty="0">
                <a:solidFill>
                  <a:schemeClr val="tx1"/>
                </a:solidFill>
                <a:latin typeface="+mn-lt"/>
              </a:rPr>
              <a:t>“I felt heard, even though I didn’t need my perpetrator to understand what I was saying. I just needed a space to say it. And I don’t think I realised how helpful that was going to be to me”. (Person harmed, family violence, 2021) </a:t>
            </a:r>
          </a:p>
          <a:p>
            <a:pPr marL="17604">
              <a:lnSpc>
                <a:spcPct val="110000"/>
              </a:lnSpc>
              <a:spcBef>
                <a:spcPts val="600"/>
              </a:spcBef>
            </a:pPr>
            <a:endParaRPr lang="en-AU" sz="1800" dirty="0">
              <a:solidFill>
                <a:schemeClr val="tx1"/>
              </a:solidFill>
              <a:latin typeface="+mn-lt"/>
            </a:endParaRPr>
          </a:p>
          <a:p>
            <a:pPr marL="17604">
              <a:lnSpc>
                <a:spcPct val="110000"/>
              </a:lnSpc>
              <a:spcBef>
                <a:spcPts val="600"/>
              </a:spcBef>
            </a:pPr>
            <a:r>
              <a:rPr lang="en-AU" sz="1800" dirty="0">
                <a:solidFill>
                  <a:schemeClr val="tx1"/>
                </a:solidFill>
                <a:latin typeface="+mn-lt"/>
              </a:rPr>
              <a:t>“I felt great. It actually felt like a weight had been lifted off me. I just didn’t have to deal with that anymore. It was finally done … Our meeting went for about an hour or two and I got to say everything I wanted to say, and it was like a line under that part of my life.” (Person harmed, sexual violence, 2021) </a:t>
            </a:r>
          </a:p>
        </p:txBody>
      </p:sp>
      <p:sp>
        <p:nvSpPr>
          <p:cNvPr id="4" name="Slide Number Placeholder 3">
            <a:extLst>
              <a:ext uri="{FF2B5EF4-FFF2-40B4-BE49-F238E27FC236}">
                <a16:creationId xmlns:a16="http://schemas.microsoft.com/office/drawing/2014/main" id="{3A7CBD8E-C47A-8C41-5403-CE9714FA4F77}"/>
              </a:ext>
            </a:extLst>
          </p:cNvPr>
          <p:cNvSpPr>
            <a:spLocks noGrp="1"/>
          </p:cNvSpPr>
          <p:nvPr>
            <p:ph type="sldNum" sz="quarter" idx="12"/>
          </p:nvPr>
        </p:nvSpPr>
        <p:spPr/>
        <p:txBody>
          <a:bodyPr/>
          <a:lstStyle/>
          <a:p>
            <a:fld id="{F89FC6BB-8C27-F94A-91F2-E83A92A465D1}" type="slidenum">
              <a:rPr lang="en-AU" altLang="x-none" smtClean="0"/>
              <a:pPr/>
              <a:t>15</a:t>
            </a:fld>
            <a:endParaRPr lang="en-AU" altLang="x-none" dirty="0"/>
          </a:p>
        </p:txBody>
      </p:sp>
    </p:spTree>
    <p:extLst>
      <p:ext uri="{BB962C8B-B14F-4D97-AF65-F5344CB8AC3E}">
        <p14:creationId xmlns:p14="http://schemas.microsoft.com/office/powerpoint/2010/main" val="19495578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81290D-4A10-185B-1112-26A7D2EC6D5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A4E42F4-CCD6-4774-F4CF-7DF67D90D2A9}"/>
              </a:ext>
            </a:extLst>
          </p:cNvPr>
          <p:cNvSpPr>
            <a:spLocks noGrp="1"/>
          </p:cNvSpPr>
          <p:nvPr>
            <p:ph type="title"/>
          </p:nvPr>
        </p:nvSpPr>
        <p:spPr>
          <a:xfrm>
            <a:off x="323999" y="324000"/>
            <a:ext cx="3293843" cy="3144414"/>
          </a:xfrm>
        </p:spPr>
        <p:txBody>
          <a:bodyPr>
            <a:normAutofit/>
          </a:bodyPr>
          <a:lstStyle/>
          <a:p>
            <a:r>
              <a:rPr lang="en-US" sz="4000" dirty="0"/>
              <a:t>Relationship repair</a:t>
            </a:r>
            <a:endParaRPr lang="en-AU" sz="4000" dirty="0"/>
          </a:p>
        </p:txBody>
      </p:sp>
      <p:sp>
        <p:nvSpPr>
          <p:cNvPr id="3" name="Content Placeholder 2">
            <a:extLst>
              <a:ext uri="{FF2B5EF4-FFF2-40B4-BE49-F238E27FC236}">
                <a16:creationId xmlns:a16="http://schemas.microsoft.com/office/drawing/2014/main" id="{92A93D1F-B727-1FA3-2D99-D9868C1E7213}"/>
              </a:ext>
            </a:extLst>
          </p:cNvPr>
          <p:cNvSpPr>
            <a:spLocks noGrp="1"/>
          </p:cNvSpPr>
          <p:nvPr>
            <p:ph idx="1"/>
          </p:nvPr>
        </p:nvSpPr>
        <p:spPr/>
        <p:txBody>
          <a:bodyPr>
            <a:normAutofit lnSpcReduction="10000"/>
          </a:bodyPr>
          <a:lstStyle/>
          <a:p>
            <a:pPr marL="17604">
              <a:lnSpc>
                <a:spcPct val="110000"/>
              </a:lnSpc>
              <a:spcBef>
                <a:spcPts val="600"/>
              </a:spcBef>
            </a:pPr>
            <a:r>
              <a:rPr lang="en-AU" sz="1800" dirty="0">
                <a:solidFill>
                  <a:schemeClr val="tx1"/>
                </a:solidFill>
                <a:latin typeface="+mn-lt"/>
              </a:rPr>
              <a:t>“Since then things have been better, we are communicating … Everyone is aware they don’t want to have a similar situation … I felt for our family it was important but I also wanted to make sure that our son wouldn’t be becoming a violent person. That was important to me”. (Supporter, family violence)</a:t>
            </a:r>
          </a:p>
          <a:p>
            <a:pPr marL="17604">
              <a:lnSpc>
                <a:spcPct val="110000"/>
              </a:lnSpc>
              <a:spcBef>
                <a:spcPts val="600"/>
              </a:spcBef>
            </a:pPr>
            <a:endParaRPr lang="en-AU" sz="1800" dirty="0">
              <a:solidFill>
                <a:schemeClr val="tx1"/>
              </a:solidFill>
              <a:latin typeface="+mn-lt"/>
            </a:endParaRPr>
          </a:p>
          <a:p>
            <a:pPr marL="17604">
              <a:lnSpc>
                <a:spcPct val="110000"/>
              </a:lnSpc>
              <a:spcBef>
                <a:spcPts val="600"/>
              </a:spcBef>
            </a:pPr>
            <a:r>
              <a:rPr lang="en-AU" sz="1800" dirty="0">
                <a:solidFill>
                  <a:schemeClr val="tx1"/>
                </a:solidFill>
                <a:latin typeface="+mn-lt"/>
              </a:rPr>
              <a:t>“It had a positive impact on the trajectory of our relationships. It put us in a place where we could keep growing in our relationships, rather than being stalled and estranged from one another”. (Person harmed, family violence) </a:t>
            </a:r>
            <a:endParaRPr lang="en-US" sz="1800" dirty="0">
              <a:solidFill>
                <a:schemeClr val="tx1"/>
              </a:solidFill>
              <a:latin typeface="+mn-lt"/>
            </a:endParaRPr>
          </a:p>
        </p:txBody>
      </p:sp>
      <p:sp>
        <p:nvSpPr>
          <p:cNvPr id="4" name="Slide Number Placeholder 3">
            <a:extLst>
              <a:ext uri="{FF2B5EF4-FFF2-40B4-BE49-F238E27FC236}">
                <a16:creationId xmlns:a16="http://schemas.microsoft.com/office/drawing/2014/main" id="{8EF795DB-FA63-BFF8-BD73-D10A681E170E}"/>
              </a:ext>
            </a:extLst>
          </p:cNvPr>
          <p:cNvSpPr>
            <a:spLocks noGrp="1"/>
          </p:cNvSpPr>
          <p:nvPr>
            <p:ph type="sldNum" sz="quarter" idx="12"/>
          </p:nvPr>
        </p:nvSpPr>
        <p:spPr/>
        <p:txBody>
          <a:bodyPr/>
          <a:lstStyle/>
          <a:p>
            <a:fld id="{F89FC6BB-8C27-F94A-91F2-E83A92A465D1}" type="slidenum">
              <a:rPr lang="en-AU" altLang="x-none" smtClean="0"/>
              <a:pPr/>
              <a:t>16</a:t>
            </a:fld>
            <a:endParaRPr lang="en-AU" altLang="x-none" dirty="0"/>
          </a:p>
        </p:txBody>
      </p:sp>
    </p:spTree>
    <p:extLst>
      <p:ext uri="{BB962C8B-B14F-4D97-AF65-F5344CB8AC3E}">
        <p14:creationId xmlns:p14="http://schemas.microsoft.com/office/powerpoint/2010/main" val="37137711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FE3495-474B-21B4-B4D1-1A6A457DC27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30689F7-7F8E-2FD0-A628-0915DBE2C217}"/>
              </a:ext>
            </a:extLst>
          </p:cNvPr>
          <p:cNvSpPr>
            <a:spLocks noGrp="1"/>
          </p:cNvSpPr>
          <p:nvPr>
            <p:ph type="title"/>
          </p:nvPr>
        </p:nvSpPr>
        <p:spPr>
          <a:xfrm>
            <a:off x="324000" y="324000"/>
            <a:ext cx="3037766" cy="3144414"/>
          </a:xfrm>
        </p:spPr>
        <p:txBody>
          <a:bodyPr>
            <a:normAutofit/>
          </a:bodyPr>
          <a:lstStyle/>
          <a:p>
            <a:r>
              <a:rPr lang="en-US" sz="3600" dirty="0"/>
              <a:t>Impact on reoffending – </a:t>
            </a:r>
            <a:br>
              <a:rPr lang="en-US" sz="3600" dirty="0"/>
            </a:br>
            <a:br>
              <a:rPr lang="en-US" sz="3600" dirty="0"/>
            </a:br>
            <a:r>
              <a:rPr lang="en-US" sz="3600" dirty="0"/>
              <a:t>Identity work and redemption scripts</a:t>
            </a:r>
            <a:endParaRPr lang="en-AU" sz="3600" dirty="0"/>
          </a:p>
        </p:txBody>
      </p:sp>
      <p:sp>
        <p:nvSpPr>
          <p:cNvPr id="3" name="Content Placeholder 2">
            <a:extLst>
              <a:ext uri="{FF2B5EF4-FFF2-40B4-BE49-F238E27FC236}">
                <a16:creationId xmlns:a16="http://schemas.microsoft.com/office/drawing/2014/main" id="{00AFFF3F-B2AB-C24F-E33B-0962989BA9EC}"/>
              </a:ext>
            </a:extLst>
          </p:cNvPr>
          <p:cNvSpPr>
            <a:spLocks noGrp="1"/>
          </p:cNvSpPr>
          <p:nvPr>
            <p:ph idx="1"/>
          </p:nvPr>
        </p:nvSpPr>
        <p:spPr/>
        <p:txBody>
          <a:bodyPr>
            <a:normAutofit/>
          </a:bodyPr>
          <a:lstStyle/>
          <a:p>
            <a:pPr marL="17604">
              <a:lnSpc>
                <a:spcPct val="110000"/>
              </a:lnSpc>
              <a:spcBef>
                <a:spcPts val="600"/>
              </a:spcBef>
            </a:pPr>
            <a:r>
              <a:rPr lang="en-AU" sz="1800" dirty="0">
                <a:solidFill>
                  <a:schemeClr val="tx1"/>
                </a:solidFill>
                <a:latin typeface="+mn-lt"/>
              </a:rPr>
              <a:t>“I wanted to forgive him. I live in a world where forgiveness is a really powerful thing … I think it was more for his benefit that he apologised so that then, when I said I accepted his apology, he could feel forgiven. When I had probably already forgiven him, he needed to accept that I’d forgiven him. But by apologising and me accepting his apology publicly in that meeting, in the conference, that then gives him freedom”. (Person harmed, family violence) </a:t>
            </a:r>
            <a:endParaRPr lang="en-US" sz="1800" dirty="0">
              <a:solidFill>
                <a:schemeClr val="tx1"/>
              </a:solidFill>
              <a:latin typeface="+mn-lt"/>
            </a:endParaRPr>
          </a:p>
        </p:txBody>
      </p:sp>
      <p:sp>
        <p:nvSpPr>
          <p:cNvPr id="4" name="Slide Number Placeholder 3">
            <a:extLst>
              <a:ext uri="{FF2B5EF4-FFF2-40B4-BE49-F238E27FC236}">
                <a16:creationId xmlns:a16="http://schemas.microsoft.com/office/drawing/2014/main" id="{06FEE48D-D96A-403B-DFED-D88DD09EFB78}"/>
              </a:ext>
            </a:extLst>
          </p:cNvPr>
          <p:cNvSpPr>
            <a:spLocks noGrp="1"/>
          </p:cNvSpPr>
          <p:nvPr>
            <p:ph type="sldNum" sz="quarter" idx="12"/>
          </p:nvPr>
        </p:nvSpPr>
        <p:spPr/>
        <p:txBody>
          <a:bodyPr/>
          <a:lstStyle/>
          <a:p>
            <a:fld id="{F89FC6BB-8C27-F94A-91F2-E83A92A465D1}" type="slidenum">
              <a:rPr lang="en-AU" altLang="x-none" smtClean="0"/>
              <a:pPr/>
              <a:t>17</a:t>
            </a:fld>
            <a:endParaRPr lang="en-AU" altLang="x-none" dirty="0"/>
          </a:p>
        </p:txBody>
      </p:sp>
    </p:spTree>
    <p:extLst>
      <p:ext uri="{BB962C8B-B14F-4D97-AF65-F5344CB8AC3E}">
        <p14:creationId xmlns:p14="http://schemas.microsoft.com/office/powerpoint/2010/main" val="34049173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326C50-3045-6C00-57D8-402424DA5D3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38238F-95EC-F070-EC63-845A278E8373}"/>
              </a:ext>
            </a:extLst>
          </p:cNvPr>
          <p:cNvSpPr>
            <a:spLocks noGrp="1"/>
          </p:cNvSpPr>
          <p:nvPr>
            <p:ph type="title"/>
          </p:nvPr>
        </p:nvSpPr>
        <p:spPr>
          <a:xfrm>
            <a:off x="323999" y="324000"/>
            <a:ext cx="3293843" cy="3144414"/>
          </a:xfrm>
        </p:spPr>
        <p:txBody>
          <a:bodyPr>
            <a:normAutofit/>
          </a:bodyPr>
          <a:lstStyle/>
          <a:p>
            <a:r>
              <a:rPr lang="en-US" sz="4000" dirty="0"/>
              <a:t>Reoffending</a:t>
            </a:r>
            <a:endParaRPr lang="en-AU" sz="4000" dirty="0"/>
          </a:p>
        </p:txBody>
      </p:sp>
      <p:graphicFrame>
        <p:nvGraphicFramePr>
          <p:cNvPr id="5" name="Content Placeholder 4">
            <a:extLst>
              <a:ext uri="{FF2B5EF4-FFF2-40B4-BE49-F238E27FC236}">
                <a16:creationId xmlns:a16="http://schemas.microsoft.com/office/drawing/2014/main" id="{9435EB8A-D15A-9931-3B51-569C1CD61DF1}"/>
              </a:ext>
            </a:extLst>
          </p:cNvPr>
          <p:cNvGraphicFramePr>
            <a:graphicFrameLocks noGrp="1"/>
          </p:cNvGraphicFramePr>
          <p:nvPr>
            <p:ph idx="1"/>
            <p:extLst>
              <p:ext uri="{D42A27DB-BD31-4B8C-83A1-F6EECF244321}">
                <p14:modId xmlns:p14="http://schemas.microsoft.com/office/powerpoint/2010/main" val="3063148844"/>
              </p:ext>
            </p:extLst>
          </p:nvPr>
        </p:nvGraphicFramePr>
        <p:xfrm>
          <a:off x="3887638" y="948018"/>
          <a:ext cx="4932363" cy="3650876"/>
        </p:xfrm>
        <a:graphic>
          <a:graphicData uri="http://schemas.openxmlformats.org/drawingml/2006/table">
            <a:tbl>
              <a:tblPr firstRow="1" bandRow="1">
                <a:tableStyleId>{5C22544A-7EE6-4342-B048-85BDC9FD1C3A}</a:tableStyleId>
              </a:tblPr>
              <a:tblGrid>
                <a:gridCol w="1644121">
                  <a:extLst>
                    <a:ext uri="{9D8B030D-6E8A-4147-A177-3AD203B41FA5}">
                      <a16:colId xmlns:a16="http://schemas.microsoft.com/office/drawing/2014/main" val="2913876413"/>
                    </a:ext>
                  </a:extLst>
                </a:gridCol>
                <a:gridCol w="1644121">
                  <a:extLst>
                    <a:ext uri="{9D8B030D-6E8A-4147-A177-3AD203B41FA5}">
                      <a16:colId xmlns:a16="http://schemas.microsoft.com/office/drawing/2014/main" val="4071461546"/>
                    </a:ext>
                  </a:extLst>
                </a:gridCol>
                <a:gridCol w="1644121">
                  <a:extLst>
                    <a:ext uri="{9D8B030D-6E8A-4147-A177-3AD203B41FA5}">
                      <a16:colId xmlns:a16="http://schemas.microsoft.com/office/drawing/2014/main" val="809671704"/>
                    </a:ext>
                  </a:extLst>
                </a:gridCol>
              </a:tblGrid>
              <a:tr h="912719">
                <a:tc>
                  <a:txBody>
                    <a:bodyPr/>
                    <a:lstStyle/>
                    <a:p>
                      <a:endParaRPr lang="en-AU" dirty="0"/>
                    </a:p>
                  </a:txBody>
                  <a:tcPr/>
                </a:tc>
                <a:tc>
                  <a:txBody>
                    <a:bodyPr/>
                    <a:lstStyle/>
                    <a:p>
                      <a:r>
                        <a:rPr lang="en-AU" dirty="0"/>
                        <a:t>Adults</a:t>
                      </a:r>
                    </a:p>
                  </a:txBody>
                  <a:tcPr/>
                </a:tc>
                <a:tc>
                  <a:txBody>
                    <a:bodyPr/>
                    <a:lstStyle/>
                    <a:p>
                      <a:r>
                        <a:rPr lang="en-AU" dirty="0"/>
                        <a:t>Young people</a:t>
                      </a:r>
                    </a:p>
                  </a:txBody>
                  <a:tcPr/>
                </a:tc>
                <a:extLst>
                  <a:ext uri="{0D108BD9-81ED-4DB2-BD59-A6C34878D82A}">
                    <a16:rowId xmlns:a16="http://schemas.microsoft.com/office/drawing/2014/main" val="631180207"/>
                  </a:ext>
                </a:extLst>
              </a:tr>
              <a:tr h="912719">
                <a:tc>
                  <a:txBody>
                    <a:bodyPr/>
                    <a:lstStyle/>
                    <a:p>
                      <a:r>
                        <a:rPr lang="en-AU" dirty="0"/>
                        <a:t>Prevalence of reoffending</a:t>
                      </a:r>
                    </a:p>
                  </a:txBody>
                  <a:tcPr/>
                </a:tc>
                <a:tc>
                  <a:txBody>
                    <a:bodyPr/>
                    <a:lstStyle/>
                    <a:p>
                      <a:r>
                        <a:rPr lang="en-AU" dirty="0"/>
                        <a:t>No diff</a:t>
                      </a:r>
                    </a:p>
                  </a:txBody>
                  <a:tcPr/>
                </a:tc>
                <a:tc>
                  <a:txBody>
                    <a:bodyPr/>
                    <a:lstStyle/>
                    <a:p>
                      <a:r>
                        <a:rPr lang="en-AU" dirty="0"/>
                        <a:t>No diff</a:t>
                      </a:r>
                    </a:p>
                  </a:txBody>
                  <a:tcPr/>
                </a:tc>
                <a:extLst>
                  <a:ext uri="{0D108BD9-81ED-4DB2-BD59-A6C34878D82A}">
                    <a16:rowId xmlns:a16="http://schemas.microsoft.com/office/drawing/2014/main" val="2901163327"/>
                  </a:ext>
                </a:extLst>
              </a:tr>
              <a:tr h="912719">
                <a:tc>
                  <a:txBody>
                    <a:bodyPr/>
                    <a:lstStyle/>
                    <a:p>
                      <a:r>
                        <a:rPr lang="en-AU" dirty="0"/>
                        <a:t>Frequency of reoffending</a:t>
                      </a:r>
                    </a:p>
                  </a:txBody>
                  <a:tcPr/>
                </a:tc>
                <a:tc>
                  <a:txBody>
                    <a:bodyPr/>
                    <a:lstStyle/>
                    <a:p>
                      <a:pPr marL="0" algn="l" defTabSz="685800" rtl="0" eaLnBrk="1" latinLnBrk="0" hangingPunct="1"/>
                      <a:r>
                        <a:rPr lang="en-AU" sz="1350" kern="1200" dirty="0">
                          <a:solidFill>
                            <a:schemeClr val="dk1"/>
                          </a:solidFill>
                          <a:latin typeface="+mn-lt"/>
                          <a:ea typeface="+mn-ea"/>
                          <a:cs typeface="+mn-cs"/>
                        </a:rPr>
                        <a:t> Fewer offences (59% diff)</a:t>
                      </a:r>
                    </a:p>
                  </a:txBody>
                  <a:tcPr/>
                </a:tc>
                <a:tc>
                  <a:txBody>
                    <a:bodyPr/>
                    <a:lstStyle/>
                    <a:p>
                      <a:r>
                        <a:rPr lang="en-AU" dirty="0"/>
                        <a:t>No diff</a:t>
                      </a:r>
                    </a:p>
                  </a:txBody>
                  <a:tcPr/>
                </a:tc>
                <a:extLst>
                  <a:ext uri="{0D108BD9-81ED-4DB2-BD59-A6C34878D82A}">
                    <a16:rowId xmlns:a16="http://schemas.microsoft.com/office/drawing/2014/main" val="3841492449"/>
                  </a:ext>
                </a:extLst>
              </a:tr>
              <a:tr h="912719">
                <a:tc>
                  <a:txBody>
                    <a:bodyPr/>
                    <a:lstStyle/>
                    <a:p>
                      <a:r>
                        <a:rPr lang="en-AU" dirty="0"/>
                        <a:t>Time to first reoffence</a:t>
                      </a:r>
                    </a:p>
                  </a:txBody>
                  <a:tcPr/>
                </a:tc>
                <a:tc>
                  <a:txBody>
                    <a:bodyPr/>
                    <a:lstStyle/>
                    <a:p>
                      <a:r>
                        <a:rPr lang="en-AU" dirty="0"/>
                        <a:t>No diff</a:t>
                      </a:r>
                    </a:p>
                  </a:txBody>
                  <a:tcPr/>
                </a:tc>
                <a:tc>
                  <a:txBody>
                    <a:bodyPr/>
                    <a:lstStyle/>
                    <a:p>
                      <a:r>
                        <a:rPr lang="en-AU" dirty="0"/>
                        <a:t>No diff</a:t>
                      </a:r>
                    </a:p>
                  </a:txBody>
                  <a:tcPr/>
                </a:tc>
                <a:extLst>
                  <a:ext uri="{0D108BD9-81ED-4DB2-BD59-A6C34878D82A}">
                    <a16:rowId xmlns:a16="http://schemas.microsoft.com/office/drawing/2014/main" val="3702796531"/>
                  </a:ext>
                </a:extLst>
              </a:tr>
            </a:tbl>
          </a:graphicData>
        </a:graphic>
      </p:graphicFrame>
      <p:sp>
        <p:nvSpPr>
          <p:cNvPr id="4" name="Slide Number Placeholder 3">
            <a:extLst>
              <a:ext uri="{FF2B5EF4-FFF2-40B4-BE49-F238E27FC236}">
                <a16:creationId xmlns:a16="http://schemas.microsoft.com/office/drawing/2014/main" id="{3267BDB7-2F9A-B1B8-ED32-7DB93F353E78}"/>
              </a:ext>
            </a:extLst>
          </p:cNvPr>
          <p:cNvSpPr>
            <a:spLocks noGrp="1"/>
          </p:cNvSpPr>
          <p:nvPr>
            <p:ph type="sldNum" sz="quarter" idx="12"/>
          </p:nvPr>
        </p:nvSpPr>
        <p:spPr/>
        <p:txBody>
          <a:bodyPr/>
          <a:lstStyle/>
          <a:p>
            <a:fld id="{F89FC6BB-8C27-F94A-91F2-E83A92A465D1}" type="slidenum">
              <a:rPr lang="en-AU" altLang="x-none" smtClean="0"/>
              <a:pPr/>
              <a:t>18</a:t>
            </a:fld>
            <a:endParaRPr lang="en-AU" altLang="x-none" dirty="0"/>
          </a:p>
        </p:txBody>
      </p:sp>
    </p:spTree>
    <p:extLst>
      <p:ext uri="{BB962C8B-B14F-4D97-AF65-F5344CB8AC3E}">
        <p14:creationId xmlns:p14="http://schemas.microsoft.com/office/powerpoint/2010/main" val="38339522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DF3285-B184-C4C3-DB35-B4ACF7E94C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57CA467-3A5D-96CD-55D8-9FE62D1680CE}"/>
              </a:ext>
            </a:extLst>
          </p:cNvPr>
          <p:cNvSpPr>
            <a:spLocks noGrp="1"/>
          </p:cNvSpPr>
          <p:nvPr>
            <p:ph type="title"/>
          </p:nvPr>
        </p:nvSpPr>
        <p:spPr>
          <a:xfrm>
            <a:off x="323999" y="324000"/>
            <a:ext cx="3293843" cy="3144414"/>
          </a:xfrm>
        </p:spPr>
        <p:txBody>
          <a:bodyPr>
            <a:normAutofit/>
          </a:bodyPr>
          <a:lstStyle/>
          <a:p>
            <a:r>
              <a:rPr lang="en-US" sz="4000" dirty="0"/>
              <a:t>Key messages</a:t>
            </a:r>
            <a:endParaRPr lang="en-AU" sz="4000" dirty="0"/>
          </a:p>
        </p:txBody>
      </p:sp>
      <p:sp>
        <p:nvSpPr>
          <p:cNvPr id="3" name="Content Placeholder 2">
            <a:extLst>
              <a:ext uri="{FF2B5EF4-FFF2-40B4-BE49-F238E27FC236}">
                <a16:creationId xmlns:a16="http://schemas.microsoft.com/office/drawing/2014/main" id="{6E51C1C8-18FF-59A3-7110-979FB1F4DC0E}"/>
              </a:ext>
            </a:extLst>
          </p:cNvPr>
          <p:cNvSpPr>
            <a:spLocks noGrp="1"/>
          </p:cNvSpPr>
          <p:nvPr>
            <p:ph idx="1"/>
          </p:nvPr>
        </p:nvSpPr>
        <p:spPr/>
        <p:txBody>
          <a:bodyPr>
            <a:normAutofit fontScale="85000" lnSpcReduction="10000"/>
          </a:bodyPr>
          <a:lstStyle/>
          <a:p>
            <a:pPr marL="260604" indent="-243000">
              <a:lnSpc>
                <a:spcPct val="110000"/>
              </a:lnSpc>
              <a:spcBef>
                <a:spcPts val="600"/>
              </a:spcBef>
              <a:buFont typeface="Arial" panose="020B0604020202020204" pitchFamily="34" charset="0"/>
              <a:buChar char="•"/>
            </a:pPr>
            <a:r>
              <a:rPr lang="en-AU" sz="1800" dirty="0">
                <a:solidFill>
                  <a:schemeClr val="tx1"/>
                </a:solidFill>
                <a:latin typeface="+mn-lt"/>
              </a:rPr>
              <a:t>Restorative justice can be a powerful and safe response when victim-survivor voice, choice, and preparation are prioritised</a:t>
            </a:r>
          </a:p>
          <a:p>
            <a:pPr marL="260604" indent="-243000">
              <a:lnSpc>
                <a:spcPct val="110000"/>
              </a:lnSpc>
              <a:spcBef>
                <a:spcPts val="600"/>
              </a:spcBef>
              <a:buFont typeface="Arial" panose="020B0604020202020204" pitchFamily="34" charset="0"/>
              <a:buChar char="•"/>
            </a:pPr>
            <a:r>
              <a:rPr lang="en-AU" sz="1800" dirty="0">
                <a:solidFill>
                  <a:schemeClr val="tx1"/>
                </a:solidFill>
                <a:latin typeface="+mn-lt"/>
              </a:rPr>
              <a:t>The ACT model has addressed common concerns through purpose-built safeguards: risk screening, trauma-informed facilitation, co-convenor model</a:t>
            </a:r>
          </a:p>
          <a:p>
            <a:pPr marL="260604" indent="-243000">
              <a:lnSpc>
                <a:spcPct val="110000"/>
              </a:lnSpc>
              <a:spcBef>
                <a:spcPts val="600"/>
              </a:spcBef>
              <a:buFont typeface="Arial" panose="020B0604020202020204" pitchFamily="34" charset="0"/>
              <a:buChar char="•"/>
            </a:pPr>
            <a:r>
              <a:rPr lang="en-AU" sz="1800" dirty="0">
                <a:solidFill>
                  <a:schemeClr val="tx1"/>
                </a:solidFill>
                <a:latin typeface="+mn-lt"/>
              </a:rPr>
              <a:t>For many victim-survivors, the process provided validation, catharsis, and emotional relief—even without PR remorse</a:t>
            </a:r>
          </a:p>
          <a:p>
            <a:pPr marL="260604" indent="-243000">
              <a:lnSpc>
                <a:spcPct val="110000"/>
              </a:lnSpc>
              <a:spcBef>
                <a:spcPts val="600"/>
              </a:spcBef>
              <a:buFont typeface="Arial" panose="020B0604020202020204" pitchFamily="34" charset="0"/>
              <a:buChar char="•"/>
            </a:pPr>
            <a:r>
              <a:rPr lang="en-AU" sz="1800" dirty="0">
                <a:solidFill>
                  <a:schemeClr val="tx1"/>
                </a:solidFill>
                <a:latin typeface="+mn-lt"/>
              </a:rPr>
              <a:t>Positive outcomes observed for adult PR reoffending, but youth require stronger </a:t>
            </a:r>
            <a:r>
              <a:rPr lang="en-AU" sz="1800">
                <a:solidFill>
                  <a:schemeClr val="tx1"/>
                </a:solidFill>
                <a:latin typeface="+mn-lt"/>
              </a:rPr>
              <a:t>post-conference supports</a:t>
            </a:r>
          </a:p>
          <a:p>
            <a:pPr marL="260604" indent="-243000">
              <a:lnSpc>
                <a:spcPct val="110000"/>
              </a:lnSpc>
              <a:spcBef>
                <a:spcPts val="600"/>
              </a:spcBef>
              <a:buFont typeface="Arial" panose="020B0604020202020204" pitchFamily="34" charset="0"/>
              <a:buChar char="•"/>
            </a:pPr>
            <a:r>
              <a:rPr lang="en-AU" sz="1800">
                <a:solidFill>
                  <a:schemeClr val="tx1"/>
                </a:solidFill>
                <a:latin typeface="+mn-lt"/>
              </a:rPr>
              <a:t>Conferences </a:t>
            </a:r>
            <a:r>
              <a:rPr lang="en-AU" sz="1800" dirty="0">
                <a:solidFill>
                  <a:schemeClr val="tx1"/>
                </a:solidFill>
                <a:latin typeface="+mn-lt"/>
              </a:rPr>
              <a:t>were most effective when embedded within a broader ecosystem of accountability and care</a:t>
            </a:r>
            <a:endParaRPr lang="en-US" sz="1800" dirty="0">
              <a:solidFill>
                <a:schemeClr val="tx1"/>
              </a:solidFill>
              <a:latin typeface="+mn-lt"/>
            </a:endParaRPr>
          </a:p>
        </p:txBody>
      </p:sp>
      <p:sp>
        <p:nvSpPr>
          <p:cNvPr id="4" name="Slide Number Placeholder 3">
            <a:extLst>
              <a:ext uri="{FF2B5EF4-FFF2-40B4-BE49-F238E27FC236}">
                <a16:creationId xmlns:a16="http://schemas.microsoft.com/office/drawing/2014/main" id="{F54321BD-2145-708F-86C5-5E62C1E3F056}"/>
              </a:ext>
            </a:extLst>
          </p:cNvPr>
          <p:cNvSpPr>
            <a:spLocks noGrp="1"/>
          </p:cNvSpPr>
          <p:nvPr>
            <p:ph type="sldNum" sz="quarter" idx="12"/>
          </p:nvPr>
        </p:nvSpPr>
        <p:spPr/>
        <p:txBody>
          <a:bodyPr/>
          <a:lstStyle/>
          <a:p>
            <a:fld id="{F89FC6BB-8C27-F94A-91F2-E83A92A465D1}" type="slidenum">
              <a:rPr lang="en-AU" altLang="x-none" smtClean="0"/>
              <a:pPr/>
              <a:t>19</a:t>
            </a:fld>
            <a:endParaRPr lang="en-AU" altLang="x-none" dirty="0"/>
          </a:p>
        </p:txBody>
      </p:sp>
    </p:spTree>
    <p:extLst>
      <p:ext uri="{BB962C8B-B14F-4D97-AF65-F5344CB8AC3E}">
        <p14:creationId xmlns:p14="http://schemas.microsoft.com/office/powerpoint/2010/main" val="18601453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B3480C-4A32-7C45-910B-5DAA0EA34551}"/>
              </a:ext>
            </a:extLst>
          </p:cNvPr>
          <p:cNvSpPr>
            <a:spLocks noGrp="1"/>
          </p:cNvSpPr>
          <p:nvPr>
            <p:ph type="title"/>
          </p:nvPr>
        </p:nvSpPr>
        <p:spPr/>
        <p:txBody>
          <a:bodyPr/>
          <a:lstStyle/>
          <a:p>
            <a:endParaRPr lang="en-AU"/>
          </a:p>
        </p:txBody>
      </p:sp>
      <p:sp>
        <p:nvSpPr>
          <p:cNvPr id="3" name="Content Placeholder 2">
            <a:extLst>
              <a:ext uri="{FF2B5EF4-FFF2-40B4-BE49-F238E27FC236}">
                <a16:creationId xmlns:a16="http://schemas.microsoft.com/office/drawing/2014/main" id="{9F5054CB-B6FD-40C5-1F93-31774418F7F7}"/>
              </a:ext>
            </a:extLst>
          </p:cNvPr>
          <p:cNvSpPr>
            <a:spLocks noGrp="1"/>
          </p:cNvSpPr>
          <p:nvPr>
            <p:ph idx="1"/>
          </p:nvPr>
        </p:nvSpPr>
        <p:spPr/>
        <p:txBody>
          <a:bodyPr>
            <a:normAutofit/>
          </a:bodyPr>
          <a:lstStyle/>
          <a:p>
            <a:r>
              <a:rPr lang="en-AU" sz="3200" i="1" dirty="0">
                <a:solidFill>
                  <a:schemeClr val="tx1"/>
                </a:solidFill>
                <a:latin typeface="+mn-lt"/>
              </a:rPr>
              <a:t>“Trying to balance what will never be equal”</a:t>
            </a:r>
          </a:p>
          <a:p>
            <a:endParaRPr lang="en-AU" sz="3200" dirty="0">
              <a:solidFill>
                <a:schemeClr val="tx1"/>
              </a:solidFill>
              <a:latin typeface="+mn-lt"/>
            </a:endParaRPr>
          </a:p>
          <a:p>
            <a:r>
              <a:rPr lang="en-AU" sz="3200" dirty="0">
                <a:solidFill>
                  <a:schemeClr val="tx1"/>
                </a:solidFill>
                <a:latin typeface="+mn-lt"/>
              </a:rPr>
              <a:t>Auntie Yvonne Weldon</a:t>
            </a:r>
          </a:p>
        </p:txBody>
      </p:sp>
      <p:sp>
        <p:nvSpPr>
          <p:cNvPr id="4" name="Footer Placeholder 3">
            <a:extLst>
              <a:ext uri="{FF2B5EF4-FFF2-40B4-BE49-F238E27FC236}">
                <a16:creationId xmlns:a16="http://schemas.microsoft.com/office/drawing/2014/main" id="{8035E8CC-E875-217C-74D4-379CAB522D2C}"/>
              </a:ext>
            </a:extLst>
          </p:cNvPr>
          <p:cNvSpPr>
            <a:spLocks noGrp="1"/>
          </p:cNvSpPr>
          <p:nvPr>
            <p:ph type="ftr" sz="quarter" idx="11"/>
          </p:nvPr>
        </p:nvSpPr>
        <p:spPr/>
        <p:txBody>
          <a:bodyPr/>
          <a:lstStyle/>
          <a:p>
            <a:r>
              <a:rPr lang="en-US"/>
              <a:t>ANU SCHOOL OF LAW  |   PRESENTATION NAME GOES HERE</a:t>
            </a:r>
            <a:endParaRPr lang="en-AU"/>
          </a:p>
        </p:txBody>
      </p:sp>
      <p:sp>
        <p:nvSpPr>
          <p:cNvPr id="5" name="Slide Number Placeholder 4">
            <a:extLst>
              <a:ext uri="{FF2B5EF4-FFF2-40B4-BE49-F238E27FC236}">
                <a16:creationId xmlns:a16="http://schemas.microsoft.com/office/drawing/2014/main" id="{4D6AEC9E-393E-543B-257C-7E3F95892F4B}"/>
              </a:ext>
            </a:extLst>
          </p:cNvPr>
          <p:cNvSpPr>
            <a:spLocks noGrp="1"/>
          </p:cNvSpPr>
          <p:nvPr>
            <p:ph type="sldNum" sz="quarter" idx="12"/>
          </p:nvPr>
        </p:nvSpPr>
        <p:spPr/>
        <p:txBody>
          <a:bodyPr/>
          <a:lstStyle/>
          <a:p>
            <a:fld id="{10A01DC5-1685-4615-8240-15192985C6A2}" type="slidenum">
              <a:rPr lang="en-AU" smtClean="0"/>
              <a:pPr/>
              <a:t>2</a:t>
            </a:fld>
            <a:endParaRPr lang="en-AU"/>
          </a:p>
        </p:txBody>
      </p:sp>
      <p:sp>
        <p:nvSpPr>
          <p:cNvPr id="6" name="Date Placeholder 5">
            <a:extLst>
              <a:ext uri="{FF2B5EF4-FFF2-40B4-BE49-F238E27FC236}">
                <a16:creationId xmlns:a16="http://schemas.microsoft.com/office/drawing/2014/main" id="{A4F7B0F9-4940-0F86-79D2-E8245271D54D}"/>
              </a:ext>
            </a:extLst>
          </p:cNvPr>
          <p:cNvSpPr>
            <a:spLocks noGrp="1"/>
          </p:cNvSpPr>
          <p:nvPr>
            <p:ph type="dt" sz="half" idx="2"/>
          </p:nvPr>
        </p:nvSpPr>
        <p:spPr/>
        <p:txBody>
          <a:bodyPr/>
          <a:lstStyle/>
          <a:p>
            <a:r>
              <a:rPr lang="en-AU"/>
              <a:t>DD MMM YY</a:t>
            </a:r>
            <a:endParaRPr lang="en-AU" dirty="0"/>
          </a:p>
        </p:txBody>
      </p:sp>
    </p:spTree>
    <p:extLst>
      <p:ext uri="{BB962C8B-B14F-4D97-AF65-F5344CB8AC3E}">
        <p14:creationId xmlns:p14="http://schemas.microsoft.com/office/powerpoint/2010/main" val="25721832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73F500F-2081-411A-A323-1BFF62E6F74A}"/>
              </a:ext>
            </a:extLst>
          </p:cNvPr>
          <p:cNvSpPr>
            <a:spLocks noGrp="1"/>
          </p:cNvSpPr>
          <p:nvPr>
            <p:ph type="body" sz="quarter" idx="13"/>
          </p:nvPr>
        </p:nvSpPr>
        <p:spPr>
          <a:xfrm>
            <a:off x="3131999" y="373063"/>
            <a:ext cx="5612607" cy="1702730"/>
          </a:xfrm>
        </p:spPr>
        <p:txBody>
          <a:bodyPr/>
          <a:lstStyle/>
          <a:p>
            <a:r>
              <a:rPr lang="en-AU" dirty="0"/>
              <a:t>Thank you</a:t>
            </a:r>
          </a:p>
        </p:txBody>
      </p:sp>
      <p:sp>
        <p:nvSpPr>
          <p:cNvPr id="5" name="Text Placeholder 4">
            <a:extLst>
              <a:ext uri="{FF2B5EF4-FFF2-40B4-BE49-F238E27FC236}">
                <a16:creationId xmlns:a16="http://schemas.microsoft.com/office/drawing/2014/main" id="{85D8B2DB-825F-091A-BB51-EBDFD297A288}"/>
              </a:ext>
            </a:extLst>
          </p:cNvPr>
          <p:cNvSpPr>
            <a:spLocks noGrp="1"/>
          </p:cNvSpPr>
          <p:nvPr>
            <p:ph type="body" sz="quarter" idx="14"/>
          </p:nvPr>
        </p:nvSpPr>
        <p:spPr>
          <a:xfrm>
            <a:off x="2168665" y="1823418"/>
            <a:ext cx="3460407" cy="2357581"/>
          </a:xfrm>
        </p:spPr>
        <p:txBody>
          <a:bodyPr/>
          <a:lstStyle/>
          <a:p>
            <a:r>
              <a:rPr lang="en-AU" dirty="0">
                <a:hlinkClick r:id="rId2"/>
              </a:rPr>
              <a:t>Hayley.boxall@anu.edu.au</a:t>
            </a:r>
            <a:endParaRPr lang="en-AU" dirty="0"/>
          </a:p>
          <a:p>
            <a:r>
              <a:rPr lang="en-AU" dirty="0"/>
              <a:t>https://www.aic.gov.au/publications/rr/rr33</a:t>
            </a:r>
          </a:p>
          <a:p>
            <a:endParaRPr lang="en-AU" dirty="0"/>
          </a:p>
        </p:txBody>
      </p:sp>
      <p:pic>
        <p:nvPicPr>
          <p:cNvPr id="4" name="Picture 3">
            <a:extLst>
              <a:ext uri="{FF2B5EF4-FFF2-40B4-BE49-F238E27FC236}">
                <a16:creationId xmlns:a16="http://schemas.microsoft.com/office/drawing/2014/main" id="{11BD7784-49F4-AA08-DAAC-765792AAAF88}"/>
              </a:ext>
            </a:extLst>
          </p:cNvPr>
          <p:cNvPicPr>
            <a:picLocks noChangeAspect="1"/>
          </p:cNvPicPr>
          <p:nvPr/>
        </p:nvPicPr>
        <p:blipFill>
          <a:blip r:embed="rId3"/>
          <a:srcRect l="23845" t="17778" r="28014" b="7253"/>
          <a:stretch>
            <a:fillRect/>
          </a:stretch>
        </p:blipFill>
        <p:spPr>
          <a:xfrm>
            <a:off x="5732834" y="1823419"/>
            <a:ext cx="3411166" cy="3320081"/>
          </a:xfrm>
          <a:prstGeom prst="rect">
            <a:avLst/>
          </a:prstGeom>
          <a:ln>
            <a:solidFill>
              <a:schemeClr val="tx1"/>
            </a:solidFill>
          </a:ln>
        </p:spPr>
      </p:pic>
    </p:spTree>
    <p:extLst>
      <p:ext uri="{BB962C8B-B14F-4D97-AF65-F5344CB8AC3E}">
        <p14:creationId xmlns:p14="http://schemas.microsoft.com/office/powerpoint/2010/main" val="10082988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1C7D82-3365-736E-F364-FE7AB36F418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88BFD4C-5928-14C8-B208-626CDE5E7FB2}"/>
              </a:ext>
            </a:extLst>
          </p:cNvPr>
          <p:cNvSpPr>
            <a:spLocks noGrp="1"/>
          </p:cNvSpPr>
          <p:nvPr>
            <p:ph type="title"/>
          </p:nvPr>
        </p:nvSpPr>
        <p:spPr>
          <a:xfrm>
            <a:off x="323999" y="324000"/>
            <a:ext cx="8107307" cy="812276"/>
          </a:xfrm>
        </p:spPr>
        <p:txBody>
          <a:bodyPr>
            <a:normAutofit/>
          </a:bodyPr>
          <a:lstStyle/>
          <a:p>
            <a:r>
              <a:rPr lang="en-AU" sz="3600" dirty="0"/>
              <a:t>Restorative justice in the ACT </a:t>
            </a:r>
          </a:p>
        </p:txBody>
      </p:sp>
      <p:graphicFrame>
        <p:nvGraphicFramePr>
          <p:cNvPr id="5" name="Content Placeholder 4">
            <a:extLst>
              <a:ext uri="{FF2B5EF4-FFF2-40B4-BE49-F238E27FC236}">
                <a16:creationId xmlns:a16="http://schemas.microsoft.com/office/drawing/2014/main" id="{36739D5B-3203-C71A-E60B-7E909F618483}"/>
              </a:ext>
            </a:extLst>
          </p:cNvPr>
          <p:cNvGraphicFramePr>
            <a:graphicFrameLocks noGrp="1"/>
          </p:cNvGraphicFramePr>
          <p:nvPr>
            <p:ph idx="1"/>
            <p:extLst>
              <p:ext uri="{D42A27DB-BD31-4B8C-83A1-F6EECF244321}">
                <p14:modId xmlns:p14="http://schemas.microsoft.com/office/powerpoint/2010/main" val="4064070746"/>
              </p:ext>
            </p:extLst>
          </p:nvPr>
        </p:nvGraphicFramePr>
        <p:xfrm>
          <a:off x="403413" y="981635"/>
          <a:ext cx="8380226" cy="348278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a:extLst>
              <a:ext uri="{FF2B5EF4-FFF2-40B4-BE49-F238E27FC236}">
                <a16:creationId xmlns:a16="http://schemas.microsoft.com/office/drawing/2014/main" id="{E691F2B1-D050-5821-57F7-0AE9B5F7C909}"/>
              </a:ext>
            </a:extLst>
          </p:cNvPr>
          <p:cNvSpPr>
            <a:spLocks noGrp="1"/>
          </p:cNvSpPr>
          <p:nvPr>
            <p:ph type="sldNum" sz="quarter" idx="12"/>
          </p:nvPr>
        </p:nvSpPr>
        <p:spPr/>
        <p:txBody>
          <a:bodyPr/>
          <a:lstStyle/>
          <a:p>
            <a:fld id="{F89FC6BB-8C27-F94A-91F2-E83A92A465D1}" type="slidenum">
              <a:rPr lang="en-AU" altLang="x-none" smtClean="0"/>
              <a:pPr/>
              <a:t>3</a:t>
            </a:fld>
            <a:endParaRPr lang="en-AU" altLang="x-none" dirty="0"/>
          </a:p>
        </p:txBody>
      </p:sp>
    </p:spTree>
    <p:extLst>
      <p:ext uri="{BB962C8B-B14F-4D97-AF65-F5344CB8AC3E}">
        <p14:creationId xmlns:p14="http://schemas.microsoft.com/office/powerpoint/2010/main" val="10349807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6B28FF-409F-0663-AD52-3E2D3A75A25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6129F2-6D6C-291A-3C47-726E910779DC}"/>
              </a:ext>
            </a:extLst>
          </p:cNvPr>
          <p:cNvSpPr>
            <a:spLocks noGrp="1"/>
          </p:cNvSpPr>
          <p:nvPr>
            <p:ph type="title"/>
          </p:nvPr>
        </p:nvSpPr>
        <p:spPr>
          <a:xfrm>
            <a:off x="323999" y="324000"/>
            <a:ext cx="3293843" cy="3144414"/>
          </a:xfrm>
        </p:spPr>
        <p:txBody>
          <a:bodyPr>
            <a:normAutofit/>
          </a:bodyPr>
          <a:lstStyle/>
          <a:p>
            <a:r>
              <a:rPr lang="en-AU" sz="3600" dirty="0"/>
              <a:t>Evaluation</a:t>
            </a:r>
          </a:p>
        </p:txBody>
      </p:sp>
      <p:sp>
        <p:nvSpPr>
          <p:cNvPr id="3" name="Content Placeholder 2">
            <a:extLst>
              <a:ext uri="{FF2B5EF4-FFF2-40B4-BE49-F238E27FC236}">
                <a16:creationId xmlns:a16="http://schemas.microsoft.com/office/drawing/2014/main" id="{5EED8A32-54B6-10FF-B44A-29060CBE47AD}"/>
              </a:ext>
            </a:extLst>
          </p:cNvPr>
          <p:cNvSpPr>
            <a:spLocks noGrp="1"/>
          </p:cNvSpPr>
          <p:nvPr>
            <p:ph idx="1"/>
          </p:nvPr>
        </p:nvSpPr>
        <p:spPr/>
        <p:txBody>
          <a:bodyPr>
            <a:normAutofit fontScale="92500" lnSpcReduction="10000"/>
          </a:bodyPr>
          <a:lstStyle/>
          <a:p>
            <a:pPr marL="260604" indent="-243000">
              <a:lnSpc>
                <a:spcPct val="110000"/>
              </a:lnSpc>
              <a:spcBef>
                <a:spcPts val="600"/>
              </a:spcBef>
              <a:buFont typeface="Arial" panose="020B0604020202020204" pitchFamily="34" charset="0"/>
              <a:buChar char="•"/>
            </a:pPr>
            <a:r>
              <a:rPr lang="en-AU" sz="1800" b="1" dirty="0">
                <a:solidFill>
                  <a:schemeClr val="tx1"/>
                </a:solidFill>
                <a:latin typeface="+mn-lt"/>
              </a:rPr>
              <a:t>Period: </a:t>
            </a:r>
            <a:r>
              <a:rPr lang="en-AU" sz="1800" dirty="0">
                <a:solidFill>
                  <a:schemeClr val="tx1"/>
                </a:solidFill>
                <a:latin typeface="+mn-lt"/>
              </a:rPr>
              <a:t>Nov 2018 – Aug 2022</a:t>
            </a:r>
          </a:p>
          <a:p>
            <a:pPr marL="260604" indent="-243000">
              <a:lnSpc>
                <a:spcPct val="110000"/>
              </a:lnSpc>
              <a:spcBef>
                <a:spcPts val="600"/>
              </a:spcBef>
              <a:buFont typeface="Arial" panose="020B0604020202020204" pitchFamily="34" charset="0"/>
              <a:buChar char="•"/>
            </a:pPr>
            <a:r>
              <a:rPr lang="en-AU" sz="1800" b="1" dirty="0">
                <a:solidFill>
                  <a:schemeClr val="tx1"/>
                </a:solidFill>
                <a:latin typeface="+mn-lt"/>
              </a:rPr>
              <a:t>Context: </a:t>
            </a:r>
            <a:r>
              <a:rPr lang="en-AU" sz="1800" dirty="0">
                <a:solidFill>
                  <a:schemeClr val="tx1"/>
                </a:solidFill>
                <a:latin typeface="+mn-lt"/>
              </a:rPr>
              <a:t>COVID-19 disruptions to conferencing and recruitment</a:t>
            </a:r>
          </a:p>
          <a:p>
            <a:pPr marL="260604" indent="-243000">
              <a:lnSpc>
                <a:spcPct val="110000"/>
              </a:lnSpc>
              <a:spcBef>
                <a:spcPts val="600"/>
              </a:spcBef>
              <a:buFont typeface="Arial" panose="020B0604020202020204" pitchFamily="34" charset="0"/>
              <a:buChar char="•"/>
            </a:pPr>
            <a:r>
              <a:rPr lang="en-AU" sz="1800" b="1" dirty="0">
                <a:solidFill>
                  <a:schemeClr val="tx1"/>
                </a:solidFill>
                <a:latin typeface="+mn-lt"/>
              </a:rPr>
              <a:t>Data sources:</a:t>
            </a:r>
          </a:p>
          <a:p>
            <a:pPr marL="662400" indent="-285750">
              <a:lnSpc>
                <a:spcPct val="110000"/>
              </a:lnSpc>
              <a:spcBef>
                <a:spcPts val="600"/>
              </a:spcBef>
              <a:buFontTx/>
              <a:buChar char="-"/>
            </a:pPr>
            <a:r>
              <a:rPr lang="en-AU" sz="1800" dirty="0">
                <a:solidFill>
                  <a:schemeClr val="tx1"/>
                </a:solidFill>
                <a:latin typeface="+mn-lt"/>
              </a:rPr>
              <a:t>Stakeholder interviews (n = 47)</a:t>
            </a:r>
          </a:p>
          <a:p>
            <a:pPr marL="662400" indent="-285750">
              <a:lnSpc>
                <a:spcPct val="110000"/>
              </a:lnSpc>
              <a:spcBef>
                <a:spcPts val="600"/>
              </a:spcBef>
              <a:buFontTx/>
              <a:buChar char="-"/>
            </a:pPr>
            <a:r>
              <a:rPr lang="en-AU" sz="1800" dirty="0">
                <a:solidFill>
                  <a:schemeClr val="tx1"/>
                </a:solidFill>
                <a:latin typeface="+mn-lt"/>
              </a:rPr>
              <a:t>RJ participant interviews (n = 16) (PH/PR/supporters) </a:t>
            </a:r>
          </a:p>
          <a:p>
            <a:pPr marL="662400" indent="-285750">
              <a:lnSpc>
                <a:spcPct val="110000"/>
              </a:lnSpc>
              <a:spcBef>
                <a:spcPts val="600"/>
              </a:spcBef>
              <a:buFontTx/>
              <a:buChar char="-"/>
            </a:pPr>
            <a:r>
              <a:rPr lang="en-AU" sz="1800" dirty="0">
                <a:solidFill>
                  <a:schemeClr val="tx1"/>
                </a:solidFill>
                <a:latin typeface="+mn-lt"/>
              </a:rPr>
              <a:t>Post-conference surveys (n = 28)</a:t>
            </a:r>
          </a:p>
          <a:p>
            <a:pPr marL="662400" indent="-285750">
              <a:lnSpc>
                <a:spcPct val="110000"/>
              </a:lnSpc>
              <a:spcBef>
                <a:spcPts val="600"/>
              </a:spcBef>
              <a:buFontTx/>
              <a:buChar char="-"/>
            </a:pPr>
            <a:r>
              <a:rPr lang="en-AU" sz="1800" dirty="0">
                <a:solidFill>
                  <a:schemeClr val="tx1"/>
                </a:solidFill>
                <a:latin typeface="+mn-lt"/>
              </a:rPr>
              <a:t>Analysis of linked administrative data extracted for RJU participants and a control group (ACT Policing + ACT Corrective Services data)</a:t>
            </a:r>
            <a:endParaRPr lang="en-US" sz="1800" dirty="0">
              <a:solidFill>
                <a:schemeClr val="tx1"/>
              </a:solidFill>
              <a:latin typeface="+mn-lt"/>
            </a:endParaRPr>
          </a:p>
        </p:txBody>
      </p:sp>
      <p:sp>
        <p:nvSpPr>
          <p:cNvPr id="4" name="Slide Number Placeholder 3">
            <a:extLst>
              <a:ext uri="{FF2B5EF4-FFF2-40B4-BE49-F238E27FC236}">
                <a16:creationId xmlns:a16="http://schemas.microsoft.com/office/drawing/2014/main" id="{774557D4-A6DC-7ADA-3C7C-5D5CF6B7B120}"/>
              </a:ext>
            </a:extLst>
          </p:cNvPr>
          <p:cNvSpPr>
            <a:spLocks noGrp="1"/>
          </p:cNvSpPr>
          <p:nvPr>
            <p:ph type="sldNum" sz="quarter" idx="12"/>
          </p:nvPr>
        </p:nvSpPr>
        <p:spPr/>
        <p:txBody>
          <a:bodyPr/>
          <a:lstStyle/>
          <a:p>
            <a:fld id="{F89FC6BB-8C27-F94A-91F2-E83A92A465D1}" type="slidenum">
              <a:rPr lang="en-AU" altLang="x-none" smtClean="0"/>
              <a:pPr/>
              <a:t>4</a:t>
            </a:fld>
            <a:endParaRPr lang="en-AU" altLang="x-none" dirty="0"/>
          </a:p>
        </p:txBody>
      </p:sp>
    </p:spTree>
    <p:extLst>
      <p:ext uri="{BB962C8B-B14F-4D97-AF65-F5344CB8AC3E}">
        <p14:creationId xmlns:p14="http://schemas.microsoft.com/office/powerpoint/2010/main" val="252145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96AF95-B3A4-FE25-AA27-1D99A57DD4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1BF3BBE-A82F-42D2-D41C-65A7654C69F5}"/>
              </a:ext>
            </a:extLst>
          </p:cNvPr>
          <p:cNvSpPr>
            <a:spLocks noGrp="1"/>
          </p:cNvSpPr>
          <p:nvPr>
            <p:ph type="title"/>
          </p:nvPr>
        </p:nvSpPr>
        <p:spPr/>
        <p:txBody>
          <a:bodyPr/>
          <a:lstStyle/>
          <a:p>
            <a:r>
              <a:rPr lang="en-AU" dirty="0"/>
              <a:t>PROCESS</a:t>
            </a:r>
          </a:p>
        </p:txBody>
      </p:sp>
      <p:sp>
        <p:nvSpPr>
          <p:cNvPr id="3" name="Footer Placeholder 2">
            <a:extLst>
              <a:ext uri="{FF2B5EF4-FFF2-40B4-BE49-F238E27FC236}">
                <a16:creationId xmlns:a16="http://schemas.microsoft.com/office/drawing/2014/main" id="{6330BC42-07DD-88F1-6857-C1817F90204A}"/>
              </a:ext>
            </a:extLst>
          </p:cNvPr>
          <p:cNvSpPr>
            <a:spLocks noGrp="1"/>
          </p:cNvSpPr>
          <p:nvPr>
            <p:ph type="ftr" sz="quarter" idx="11"/>
          </p:nvPr>
        </p:nvSpPr>
        <p:spPr/>
        <p:txBody>
          <a:bodyPr/>
          <a:lstStyle/>
          <a:p>
            <a:r>
              <a:rPr lang="en-US"/>
              <a:t>ANU SCHOOL OF LAW  |   PRESENTATION NAME GOES HERE</a:t>
            </a:r>
            <a:endParaRPr lang="en-AU" dirty="0"/>
          </a:p>
        </p:txBody>
      </p:sp>
      <p:sp>
        <p:nvSpPr>
          <p:cNvPr id="4" name="Slide Number Placeholder 3">
            <a:extLst>
              <a:ext uri="{FF2B5EF4-FFF2-40B4-BE49-F238E27FC236}">
                <a16:creationId xmlns:a16="http://schemas.microsoft.com/office/drawing/2014/main" id="{B7722550-7DB3-A863-3B86-90D1D2CD3AA4}"/>
              </a:ext>
            </a:extLst>
          </p:cNvPr>
          <p:cNvSpPr>
            <a:spLocks noGrp="1"/>
          </p:cNvSpPr>
          <p:nvPr>
            <p:ph type="sldNum" sz="quarter" idx="12"/>
          </p:nvPr>
        </p:nvSpPr>
        <p:spPr/>
        <p:txBody>
          <a:bodyPr/>
          <a:lstStyle/>
          <a:p>
            <a:fld id="{10A01DC5-1685-4615-8240-15192985C6A2}" type="slidenum">
              <a:rPr lang="en-AU" smtClean="0"/>
              <a:pPr/>
              <a:t>5</a:t>
            </a:fld>
            <a:endParaRPr lang="en-AU" dirty="0"/>
          </a:p>
        </p:txBody>
      </p:sp>
      <p:sp>
        <p:nvSpPr>
          <p:cNvPr id="5" name="Date Placeholder 4">
            <a:extLst>
              <a:ext uri="{FF2B5EF4-FFF2-40B4-BE49-F238E27FC236}">
                <a16:creationId xmlns:a16="http://schemas.microsoft.com/office/drawing/2014/main" id="{EF246763-22DD-D2F9-A127-7ED0DB3FFC80}"/>
              </a:ext>
            </a:extLst>
          </p:cNvPr>
          <p:cNvSpPr>
            <a:spLocks noGrp="1"/>
          </p:cNvSpPr>
          <p:nvPr>
            <p:ph type="dt" sz="half" idx="2"/>
          </p:nvPr>
        </p:nvSpPr>
        <p:spPr/>
        <p:txBody>
          <a:bodyPr/>
          <a:lstStyle/>
          <a:p>
            <a:r>
              <a:rPr lang="en-AU"/>
              <a:t>DD MMM YY</a:t>
            </a:r>
            <a:endParaRPr lang="en-AU" dirty="0"/>
          </a:p>
        </p:txBody>
      </p:sp>
      <p:sp>
        <p:nvSpPr>
          <p:cNvPr id="6" name="Text Placeholder 5">
            <a:extLst>
              <a:ext uri="{FF2B5EF4-FFF2-40B4-BE49-F238E27FC236}">
                <a16:creationId xmlns:a16="http://schemas.microsoft.com/office/drawing/2014/main" id="{0BF7FE1B-8E31-3949-FD31-8EFE9589CFA0}"/>
              </a:ext>
            </a:extLst>
          </p:cNvPr>
          <p:cNvSpPr>
            <a:spLocks noGrp="1"/>
          </p:cNvSpPr>
          <p:nvPr>
            <p:ph type="body" sz="quarter" idx="13"/>
          </p:nvPr>
        </p:nvSpPr>
        <p:spPr/>
        <p:txBody>
          <a:bodyPr/>
          <a:lstStyle/>
          <a:p>
            <a:endParaRPr lang="en-AU"/>
          </a:p>
        </p:txBody>
      </p:sp>
    </p:spTree>
    <p:extLst>
      <p:ext uri="{BB962C8B-B14F-4D97-AF65-F5344CB8AC3E}">
        <p14:creationId xmlns:p14="http://schemas.microsoft.com/office/powerpoint/2010/main" val="29998647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54511A-EAF1-678F-3F2F-2A47F95D0AD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43EEF4-80B6-BB82-A581-D2648CF4E0CE}"/>
              </a:ext>
            </a:extLst>
          </p:cNvPr>
          <p:cNvSpPr>
            <a:spLocks noGrp="1"/>
          </p:cNvSpPr>
          <p:nvPr>
            <p:ph type="title"/>
          </p:nvPr>
        </p:nvSpPr>
        <p:spPr>
          <a:xfrm>
            <a:off x="323999" y="324000"/>
            <a:ext cx="2385583" cy="3144414"/>
          </a:xfrm>
        </p:spPr>
        <p:txBody>
          <a:bodyPr>
            <a:normAutofit/>
          </a:bodyPr>
          <a:lstStyle/>
          <a:p>
            <a:r>
              <a:rPr lang="en-US" sz="3600" dirty="0"/>
              <a:t>Key features of the RJS</a:t>
            </a:r>
            <a:endParaRPr lang="en-AU" sz="3600" dirty="0"/>
          </a:p>
        </p:txBody>
      </p:sp>
      <p:sp>
        <p:nvSpPr>
          <p:cNvPr id="4" name="Slide Number Placeholder 3">
            <a:extLst>
              <a:ext uri="{FF2B5EF4-FFF2-40B4-BE49-F238E27FC236}">
                <a16:creationId xmlns:a16="http://schemas.microsoft.com/office/drawing/2014/main" id="{B1D81CEA-1869-F867-1714-A4A66C07984F}"/>
              </a:ext>
            </a:extLst>
          </p:cNvPr>
          <p:cNvSpPr>
            <a:spLocks noGrp="1"/>
          </p:cNvSpPr>
          <p:nvPr>
            <p:ph type="sldNum" sz="quarter" idx="12"/>
          </p:nvPr>
        </p:nvSpPr>
        <p:spPr/>
        <p:txBody>
          <a:bodyPr/>
          <a:lstStyle/>
          <a:p>
            <a:fld id="{F89FC6BB-8C27-F94A-91F2-E83A92A465D1}" type="slidenum">
              <a:rPr lang="en-AU" altLang="x-none" smtClean="0"/>
              <a:pPr/>
              <a:t>6</a:t>
            </a:fld>
            <a:endParaRPr lang="en-AU" altLang="x-none" dirty="0"/>
          </a:p>
        </p:txBody>
      </p:sp>
      <p:graphicFrame>
        <p:nvGraphicFramePr>
          <p:cNvPr id="12" name="Table 11">
            <a:extLst>
              <a:ext uri="{FF2B5EF4-FFF2-40B4-BE49-F238E27FC236}">
                <a16:creationId xmlns:a16="http://schemas.microsoft.com/office/drawing/2014/main" id="{58EB04F2-1208-16E0-F715-0F2D945DF3CF}"/>
              </a:ext>
            </a:extLst>
          </p:cNvPr>
          <p:cNvGraphicFramePr>
            <a:graphicFrameLocks noGrp="1"/>
          </p:cNvGraphicFramePr>
          <p:nvPr/>
        </p:nvGraphicFramePr>
        <p:xfrm>
          <a:off x="3617842" y="396688"/>
          <a:ext cx="5313830" cy="4188757"/>
        </p:xfrm>
        <a:graphic>
          <a:graphicData uri="http://schemas.openxmlformats.org/drawingml/2006/table">
            <a:tbl>
              <a:tblPr firstRow="1" bandRow="1">
                <a:tableStyleId>{5C22544A-7EE6-4342-B048-85BDC9FD1C3A}</a:tableStyleId>
              </a:tblPr>
              <a:tblGrid>
                <a:gridCol w="2076987">
                  <a:extLst>
                    <a:ext uri="{9D8B030D-6E8A-4147-A177-3AD203B41FA5}">
                      <a16:colId xmlns:a16="http://schemas.microsoft.com/office/drawing/2014/main" val="2963106710"/>
                    </a:ext>
                  </a:extLst>
                </a:gridCol>
                <a:gridCol w="3236843">
                  <a:extLst>
                    <a:ext uri="{9D8B030D-6E8A-4147-A177-3AD203B41FA5}">
                      <a16:colId xmlns:a16="http://schemas.microsoft.com/office/drawing/2014/main" val="1604991087"/>
                    </a:ext>
                  </a:extLst>
                </a:gridCol>
              </a:tblGrid>
              <a:tr h="881885">
                <a:tc>
                  <a:txBody>
                    <a:bodyPr/>
                    <a:lstStyle/>
                    <a:p>
                      <a:r>
                        <a:rPr lang="en-AU" b="1" dirty="0"/>
                        <a:t>Risk or need</a:t>
                      </a:r>
                      <a:endParaRPr lang="en-AU" dirty="0"/>
                    </a:p>
                  </a:txBody>
                  <a:tcPr anchor="ctr"/>
                </a:tc>
                <a:tc>
                  <a:txBody>
                    <a:bodyPr/>
                    <a:lstStyle/>
                    <a:p>
                      <a:r>
                        <a:rPr lang="en-AU" b="1" dirty="0"/>
                        <a:t>Phase Three design response</a:t>
                      </a:r>
                      <a:endParaRPr lang="en-AU" dirty="0"/>
                    </a:p>
                  </a:txBody>
                  <a:tcPr anchor="ctr"/>
                </a:tc>
                <a:extLst>
                  <a:ext uri="{0D108BD9-81ED-4DB2-BD59-A6C34878D82A}">
                    <a16:rowId xmlns:a16="http://schemas.microsoft.com/office/drawing/2014/main" val="1904516809"/>
                  </a:ext>
                </a:extLst>
              </a:tr>
              <a:tr h="586703">
                <a:tc>
                  <a:txBody>
                    <a:bodyPr/>
                    <a:lstStyle/>
                    <a:p>
                      <a:r>
                        <a:rPr lang="en-AU" b="0" dirty="0"/>
                        <a:t>Power imbalances</a:t>
                      </a:r>
                    </a:p>
                  </a:txBody>
                  <a:tcPr anchor="ctr"/>
                </a:tc>
                <a:tc>
                  <a:txBody>
                    <a:bodyPr/>
                    <a:lstStyle/>
                    <a:p>
                      <a:r>
                        <a:rPr lang="en-AU" dirty="0"/>
                        <a:t>Co-convenor model with gender-based violence training</a:t>
                      </a:r>
                    </a:p>
                  </a:txBody>
                  <a:tcPr anchor="ctr"/>
                </a:tc>
                <a:extLst>
                  <a:ext uri="{0D108BD9-81ED-4DB2-BD59-A6C34878D82A}">
                    <a16:rowId xmlns:a16="http://schemas.microsoft.com/office/drawing/2014/main" val="3317241371"/>
                  </a:ext>
                </a:extLst>
              </a:tr>
              <a:tr h="1066733">
                <a:tc>
                  <a:txBody>
                    <a:bodyPr/>
                    <a:lstStyle/>
                    <a:p>
                      <a:r>
                        <a:rPr lang="en-AU"/>
                        <a:t>Coercion or manipulation by PR</a:t>
                      </a:r>
                      <a:endParaRPr lang="en-AU" dirty="0"/>
                    </a:p>
                  </a:txBody>
                  <a:tcPr anchor="ctr"/>
                </a:tc>
                <a:tc>
                  <a:txBody>
                    <a:bodyPr/>
                    <a:lstStyle/>
                    <a:p>
                      <a:r>
                        <a:rPr lang="en-AU" dirty="0"/>
                        <a:t>Participation is voluntary; PR must accept some responsibility; apologies not required</a:t>
                      </a:r>
                    </a:p>
                  </a:txBody>
                  <a:tcPr anchor="ctr"/>
                </a:tc>
                <a:extLst>
                  <a:ext uri="{0D108BD9-81ED-4DB2-BD59-A6C34878D82A}">
                    <a16:rowId xmlns:a16="http://schemas.microsoft.com/office/drawing/2014/main" val="3648264729"/>
                  </a:ext>
                </a:extLst>
              </a:tr>
              <a:tr h="826718">
                <a:tc>
                  <a:txBody>
                    <a:bodyPr/>
                    <a:lstStyle/>
                    <a:p>
                      <a:r>
                        <a:rPr lang="en-AU" dirty="0"/>
                        <a:t>Patterned nature of abuse</a:t>
                      </a:r>
                    </a:p>
                  </a:txBody>
                  <a:tcPr anchor="ctr"/>
                </a:tc>
                <a:tc>
                  <a:txBody>
                    <a:bodyPr/>
                    <a:lstStyle/>
                    <a:p>
                      <a:r>
                        <a:rPr lang="en-AU" dirty="0"/>
                        <a:t>Full relationship history reviewed—not focused on single incidents</a:t>
                      </a:r>
                    </a:p>
                  </a:txBody>
                  <a:tcPr anchor="ctr"/>
                </a:tc>
                <a:extLst>
                  <a:ext uri="{0D108BD9-81ED-4DB2-BD59-A6C34878D82A}">
                    <a16:rowId xmlns:a16="http://schemas.microsoft.com/office/drawing/2014/main" val="4139779173"/>
                  </a:ext>
                </a:extLst>
              </a:tr>
              <a:tr h="826718">
                <a:tc>
                  <a:txBody>
                    <a:bodyPr/>
                    <a:lstStyle/>
                    <a:p>
                      <a:r>
                        <a:rPr lang="en-AU"/>
                        <a:t>Victim-survivor safety and control</a:t>
                      </a:r>
                      <a:endParaRPr lang="en-AU" dirty="0"/>
                    </a:p>
                  </a:txBody>
                  <a:tcPr anchor="ctr"/>
                </a:tc>
                <a:tc>
                  <a:txBody>
                    <a:bodyPr/>
                    <a:lstStyle/>
                    <a:p>
                      <a:r>
                        <a:rPr lang="en-AU" dirty="0"/>
                        <a:t>Continuous risk assessment; person harmed can withdraw at any time</a:t>
                      </a:r>
                    </a:p>
                  </a:txBody>
                  <a:tcPr anchor="ctr"/>
                </a:tc>
                <a:extLst>
                  <a:ext uri="{0D108BD9-81ED-4DB2-BD59-A6C34878D82A}">
                    <a16:rowId xmlns:a16="http://schemas.microsoft.com/office/drawing/2014/main" val="3550475796"/>
                  </a:ext>
                </a:extLst>
              </a:tr>
            </a:tbl>
          </a:graphicData>
        </a:graphic>
      </p:graphicFrame>
    </p:spTree>
    <p:extLst>
      <p:ext uri="{BB962C8B-B14F-4D97-AF65-F5344CB8AC3E}">
        <p14:creationId xmlns:p14="http://schemas.microsoft.com/office/powerpoint/2010/main" val="35923839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65B610-D61D-C041-87B7-890A5F82D1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3A9ED23-E1EF-2EEA-7A55-CE7FBDB7D67E}"/>
              </a:ext>
            </a:extLst>
          </p:cNvPr>
          <p:cNvSpPr>
            <a:spLocks noGrp="1"/>
          </p:cNvSpPr>
          <p:nvPr>
            <p:ph type="title"/>
          </p:nvPr>
        </p:nvSpPr>
        <p:spPr>
          <a:xfrm>
            <a:off x="324000" y="324000"/>
            <a:ext cx="2880000" cy="3144414"/>
          </a:xfrm>
        </p:spPr>
        <p:txBody>
          <a:bodyPr anchor="t">
            <a:normAutofit/>
          </a:bodyPr>
          <a:lstStyle/>
          <a:p>
            <a:r>
              <a:rPr lang="en-US" sz="3600" dirty="0"/>
              <a:t>Snapshot of referrals </a:t>
            </a:r>
            <a:br>
              <a:rPr lang="en-US" sz="3600" dirty="0"/>
            </a:br>
            <a:br>
              <a:rPr lang="en-US" sz="3600" dirty="0"/>
            </a:br>
            <a:r>
              <a:rPr lang="en-US" sz="3600" dirty="0"/>
              <a:t>(</a:t>
            </a:r>
            <a:r>
              <a:rPr lang="en-US" sz="3600" i="1" dirty="0"/>
              <a:t>n</a:t>
            </a:r>
            <a:r>
              <a:rPr lang="en-US" sz="3600" dirty="0"/>
              <a:t> = 162)</a:t>
            </a:r>
            <a:endParaRPr lang="en-AU" sz="3600" dirty="0"/>
          </a:p>
        </p:txBody>
      </p:sp>
      <p:sp>
        <p:nvSpPr>
          <p:cNvPr id="10" name="Footer Placeholder 2">
            <a:extLst>
              <a:ext uri="{FF2B5EF4-FFF2-40B4-BE49-F238E27FC236}">
                <a16:creationId xmlns:a16="http://schemas.microsoft.com/office/drawing/2014/main" id="{D57C85FB-2FA9-6527-A276-E74A89B71CB5}"/>
              </a:ext>
            </a:extLst>
          </p:cNvPr>
          <p:cNvSpPr>
            <a:spLocks noGrp="1"/>
          </p:cNvSpPr>
          <p:nvPr>
            <p:ph type="ftr" sz="quarter" idx="11"/>
          </p:nvPr>
        </p:nvSpPr>
        <p:spPr>
          <a:xfrm>
            <a:off x="1440000" y="4914000"/>
            <a:ext cx="5400000" cy="108000"/>
          </a:xfrm>
        </p:spPr>
        <p:txBody>
          <a:bodyPr anchor="t">
            <a:normAutofit/>
          </a:bodyPr>
          <a:lstStyle/>
          <a:p>
            <a:pPr>
              <a:spcAft>
                <a:spcPts val="600"/>
              </a:spcAft>
            </a:pPr>
            <a:r>
              <a:rPr lang="en-US"/>
              <a:t>ANU SCHOOL OF LAW  |   PRESENTATION NAME GOES HERE</a:t>
            </a:r>
            <a:endParaRPr lang="en-AU"/>
          </a:p>
        </p:txBody>
      </p:sp>
      <p:sp>
        <p:nvSpPr>
          <p:cNvPr id="4" name="Slide Number Placeholder 3">
            <a:extLst>
              <a:ext uri="{FF2B5EF4-FFF2-40B4-BE49-F238E27FC236}">
                <a16:creationId xmlns:a16="http://schemas.microsoft.com/office/drawing/2014/main" id="{B677CC19-6638-68D8-511C-A5E8C5F2A5AA}"/>
              </a:ext>
            </a:extLst>
          </p:cNvPr>
          <p:cNvSpPr>
            <a:spLocks noGrp="1"/>
          </p:cNvSpPr>
          <p:nvPr>
            <p:ph type="sldNum" sz="quarter" idx="12"/>
          </p:nvPr>
        </p:nvSpPr>
        <p:spPr>
          <a:xfrm>
            <a:off x="324000" y="4914000"/>
            <a:ext cx="360000" cy="108000"/>
          </a:xfrm>
        </p:spPr>
        <p:txBody>
          <a:bodyPr anchor="t">
            <a:normAutofit/>
          </a:bodyPr>
          <a:lstStyle/>
          <a:p>
            <a:pPr>
              <a:spcAft>
                <a:spcPts val="600"/>
              </a:spcAft>
            </a:pPr>
            <a:fld id="{F89FC6BB-8C27-F94A-91F2-E83A92A465D1}" type="slidenum">
              <a:rPr lang="en-AU" altLang="x-none" smtClean="0"/>
              <a:pPr>
                <a:spcAft>
                  <a:spcPts val="600"/>
                </a:spcAft>
              </a:pPr>
              <a:t>7</a:t>
            </a:fld>
            <a:endParaRPr lang="en-AU" altLang="x-none"/>
          </a:p>
        </p:txBody>
      </p:sp>
      <p:sp>
        <p:nvSpPr>
          <p:cNvPr id="12" name="Date Placeholder 4">
            <a:extLst>
              <a:ext uri="{FF2B5EF4-FFF2-40B4-BE49-F238E27FC236}">
                <a16:creationId xmlns:a16="http://schemas.microsoft.com/office/drawing/2014/main" id="{485DA7CE-159D-2A52-1F38-1C3841A8EACE}"/>
              </a:ext>
            </a:extLst>
          </p:cNvPr>
          <p:cNvSpPr>
            <a:spLocks noGrp="1"/>
          </p:cNvSpPr>
          <p:nvPr>
            <p:ph type="dt" sz="half" idx="2"/>
          </p:nvPr>
        </p:nvSpPr>
        <p:spPr>
          <a:xfrm>
            <a:off x="6573177" y="4914000"/>
            <a:ext cx="720000" cy="108000"/>
          </a:xfrm>
        </p:spPr>
        <p:txBody>
          <a:bodyPr anchor="ctr">
            <a:normAutofit/>
          </a:bodyPr>
          <a:lstStyle/>
          <a:p>
            <a:pPr>
              <a:spcAft>
                <a:spcPts val="600"/>
              </a:spcAft>
            </a:pPr>
            <a:r>
              <a:rPr lang="en-AU"/>
              <a:t>DD MMM YY</a:t>
            </a:r>
          </a:p>
        </p:txBody>
      </p:sp>
      <p:graphicFrame>
        <p:nvGraphicFramePr>
          <p:cNvPr id="6" name="Content Placeholder 2">
            <a:extLst>
              <a:ext uri="{FF2B5EF4-FFF2-40B4-BE49-F238E27FC236}">
                <a16:creationId xmlns:a16="http://schemas.microsoft.com/office/drawing/2014/main" id="{8E2FAB46-CDA8-9170-B21D-529406F3D5E2}"/>
              </a:ext>
            </a:extLst>
          </p:cNvPr>
          <p:cNvGraphicFramePr>
            <a:graphicFrameLocks noGrp="1"/>
          </p:cNvGraphicFramePr>
          <p:nvPr>
            <p:ph idx="1"/>
            <p:extLst>
              <p:ext uri="{D42A27DB-BD31-4B8C-83A1-F6EECF244321}">
                <p14:modId xmlns:p14="http://schemas.microsoft.com/office/powerpoint/2010/main" val="2094658700"/>
              </p:ext>
            </p:extLst>
          </p:nvPr>
        </p:nvGraphicFramePr>
        <p:xfrm>
          <a:off x="3133165" y="324000"/>
          <a:ext cx="5650835" cy="414042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7881766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AE5905-3CD7-2DF6-7024-2BE24051AC7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44D9A00-F069-12AB-1AC0-A293F64A2DD4}"/>
              </a:ext>
            </a:extLst>
          </p:cNvPr>
          <p:cNvSpPr>
            <a:spLocks noGrp="1"/>
          </p:cNvSpPr>
          <p:nvPr>
            <p:ph type="title"/>
          </p:nvPr>
        </p:nvSpPr>
        <p:spPr>
          <a:xfrm>
            <a:off x="324000" y="324000"/>
            <a:ext cx="2439372" cy="3144414"/>
          </a:xfrm>
        </p:spPr>
        <p:txBody>
          <a:bodyPr>
            <a:normAutofit/>
          </a:bodyPr>
          <a:lstStyle/>
          <a:p>
            <a:r>
              <a:rPr lang="en-US" sz="3600" dirty="0"/>
              <a:t>Referral type (%)</a:t>
            </a:r>
            <a:endParaRPr lang="en-AU" sz="3600" dirty="0"/>
          </a:p>
        </p:txBody>
      </p:sp>
      <p:sp>
        <p:nvSpPr>
          <p:cNvPr id="3" name="Content Placeholder 2">
            <a:extLst>
              <a:ext uri="{FF2B5EF4-FFF2-40B4-BE49-F238E27FC236}">
                <a16:creationId xmlns:a16="http://schemas.microsoft.com/office/drawing/2014/main" id="{F639D91F-845F-F160-23E9-D0CC4C38BE35}"/>
              </a:ext>
            </a:extLst>
          </p:cNvPr>
          <p:cNvSpPr>
            <a:spLocks noGrp="1"/>
          </p:cNvSpPr>
          <p:nvPr>
            <p:ph idx="1"/>
          </p:nvPr>
        </p:nvSpPr>
        <p:spPr>
          <a:xfrm>
            <a:off x="2877671" y="324000"/>
            <a:ext cx="5906329" cy="4140000"/>
          </a:xfrm>
        </p:spPr>
        <p:txBody>
          <a:bodyPr>
            <a:normAutofit/>
          </a:bodyPr>
          <a:lstStyle/>
          <a:p>
            <a:pPr marL="17604">
              <a:lnSpc>
                <a:spcPct val="110000"/>
              </a:lnSpc>
              <a:spcBef>
                <a:spcPts val="600"/>
              </a:spcBef>
            </a:pPr>
            <a:endParaRPr lang="en-US" sz="1800" b="1" dirty="0">
              <a:solidFill>
                <a:schemeClr val="tx1"/>
              </a:solidFill>
              <a:latin typeface="+mn-lt"/>
            </a:endParaRPr>
          </a:p>
        </p:txBody>
      </p:sp>
      <p:sp>
        <p:nvSpPr>
          <p:cNvPr id="4" name="Slide Number Placeholder 3">
            <a:extLst>
              <a:ext uri="{FF2B5EF4-FFF2-40B4-BE49-F238E27FC236}">
                <a16:creationId xmlns:a16="http://schemas.microsoft.com/office/drawing/2014/main" id="{D994937E-FD18-F2F4-EC1F-0570AE35CDA2}"/>
              </a:ext>
            </a:extLst>
          </p:cNvPr>
          <p:cNvSpPr>
            <a:spLocks noGrp="1"/>
          </p:cNvSpPr>
          <p:nvPr>
            <p:ph type="sldNum" sz="quarter" idx="12"/>
          </p:nvPr>
        </p:nvSpPr>
        <p:spPr/>
        <p:txBody>
          <a:bodyPr/>
          <a:lstStyle/>
          <a:p>
            <a:fld id="{F89FC6BB-8C27-F94A-91F2-E83A92A465D1}" type="slidenum">
              <a:rPr lang="en-AU" altLang="x-none" smtClean="0"/>
              <a:pPr/>
              <a:t>8</a:t>
            </a:fld>
            <a:endParaRPr lang="en-AU" altLang="x-none" dirty="0"/>
          </a:p>
        </p:txBody>
      </p:sp>
      <p:graphicFrame>
        <p:nvGraphicFramePr>
          <p:cNvPr id="5" name="Chart 4">
            <a:extLst>
              <a:ext uri="{FF2B5EF4-FFF2-40B4-BE49-F238E27FC236}">
                <a16:creationId xmlns:a16="http://schemas.microsoft.com/office/drawing/2014/main" id="{83BFCA4B-F57B-0AA8-167C-45BF85F27061}"/>
              </a:ext>
            </a:extLst>
          </p:cNvPr>
          <p:cNvGraphicFramePr>
            <a:graphicFrameLocks/>
          </p:cNvGraphicFramePr>
          <p:nvPr>
            <p:extLst>
              <p:ext uri="{D42A27DB-BD31-4B8C-83A1-F6EECF244321}">
                <p14:modId xmlns:p14="http://schemas.microsoft.com/office/powerpoint/2010/main" val="1627570363"/>
              </p:ext>
            </p:extLst>
          </p:nvPr>
        </p:nvGraphicFramePr>
        <p:xfrm>
          <a:off x="3345983" y="198164"/>
          <a:ext cx="5235576" cy="426583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0303474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0CCC3D-82EF-FAA2-BEEC-620CDE142D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9B678C5-E86B-4948-5209-C95737BB0000}"/>
              </a:ext>
            </a:extLst>
          </p:cNvPr>
          <p:cNvSpPr>
            <a:spLocks noGrp="1"/>
          </p:cNvSpPr>
          <p:nvPr>
            <p:ph type="title"/>
          </p:nvPr>
        </p:nvSpPr>
        <p:spPr>
          <a:xfrm>
            <a:off x="323999" y="324000"/>
            <a:ext cx="3293843" cy="3144414"/>
          </a:xfrm>
        </p:spPr>
        <p:txBody>
          <a:bodyPr>
            <a:normAutofit/>
          </a:bodyPr>
          <a:lstStyle/>
          <a:p>
            <a:r>
              <a:rPr lang="en-US" sz="3600"/>
              <a:t>Taking responsibility: eligibility criteria vs outcome</a:t>
            </a:r>
            <a:endParaRPr lang="en-AU" sz="3600" dirty="0"/>
          </a:p>
        </p:txBody>
      </p:sp>
      <p:sp>
        <p:nvSpPr>
          <p:cNvPr id="3" name="Content Placeholder 2">
            <a:extLst>
              <a:ext uri="{FF2B5EF4-FFF2-40B4-BE49-F238E27FC236}">
                <a16:creationId xmlns:a16="http://schemas.microsoft.com/office/drawing/2014/main" id="{F61604C9-09E0-11B7-7442-76ED40791B76}"/>
              </a:ext>
            </a:extLst>
          </p:cNvPr>
          <p:cNvSpPr>
            <a:spLocks noGrp="1"/>
          </p:cNvSpPr>
          <p:nvPr>
            <p:ph idx="1"/>
          </p:nvPr>
        </p:nvSpPr>
        <p:spPr/>
        <p:txBody>
          <a:bodyPr>
            <a:normAutofit/>
          </a:bodyPr>
          <a:lstStyle/>
          <a:p>
            <a:pPr marL="17604">
              <a:lnSpc>
                <a:spcPct val="110000"/>
              </a:lnSpc>
              <a:spcBef>
                <a:spcPts val="600"/>
              </a:spcBef>
            </a:pPr>
            <a:r>
              <a:rPr lang="en-AU" dirty="0">
                <a:solidFill>
                  <a:schemeClr val="tx1"/>
                </a:solidFill>
                <a:latin typeface="+mn-lt"/>
              </a:rPr>
              <a:t>“I’ve seen that happen through defence work, where the person has said, ‘Yeah, we just sort of signed up because I thought that would look good, but in fact it was actually quite good to meet with the person and I got something out of it’ … I would say that it would be foolish to refuse someone just because they’re trying to get a benefit. Every person who’s before a court and is about to be sentenced is trying to do everything that will look good for them”. (Legal professional</a:t>
            </a:r>
            <a:r>
              <a:rPr lang="en-AU" dirty="0"/>
              <a:t>) </a:t>
            </a:r>
          </a:p>
          <a:p>
            <a:pPr marL="17604">
              <a:lnSpc>
                <a:spcPct val="110000"/>
              </a:lnSpc>
              <a:spcBef>
                <a:spcPts val="600"/>
              </a:spcBef>
            </a:pPr>
            <a:endParaRPr lang="en-AU" dirty="0"/>
          </a:p>
          <a:p>
            <a:pPr marL="17604">
              <a:lnSpc>
                <a:spcPct val="110000"/>
              </a:lnSpc>
              <a:spcBef>
                <a:spcPts val="600"/>
              </a:spcBef>
            </a:pPr>
            <a:r>
              <a:rPr lang="en-AU" dirty="0">
                <a:solidFill>
                  <a:schemeClr val="tx1"/>
                </a:solidFill>
                <a:latin typeface="+mn-lt"/>
              </a:rPr>
              <a:t>“I’m not here to judge people … my job is to work with you to get you to a place where you can acknowledge and also hear the impact you’ve caused and be able to respond to that” (RJ practitioner)</a:t>
            </a:r>
            <a:endParaRPr lang="en-US" sz="1800" dirty="0">
              <a:solidFill>
                <a:schemeClr val="tx1"/>
              </a:solidFill>
              <a:latin typeface="+mn-lt"/>
            </a:endParaRPr>
          </a:p>
        </p:txBody>
      </p:sp>
      <p:sp>
        <p:nvSpPr>
          <p:cNvPr id="4" name="Slide Number Placeholder 3">
            <a:extLst>
              <a:ext uri="{FF2B5EF4-FFF2-40B4-BE49-F238E27FC236}">
                <a16:creationId xmlns:a16="http://schemas.microsoft.com/office/drawing/2014/main" id="{A661699E-EA41-2883-E5B7-1E2BAC9E6EF9}"/>
              </a:ext>
            </a:extLst>
          </p:cNvPr>
          <p:cNvSpPr>
            <a:spLocks noGrp="1"/>
          </p:cNvSpPr>
          <p:nvPr>
            <p:ph type="sldNum" sz="quarter" idx="12"/>
          </p:nvPr>
        </p:nvSpPr>
        <p:spPr/>
        <p:txBody>
          <a:bodyPr/>
          <a:lstStyle/>
          <a:p>
            <a:fld id="{F89FC6BB-8C27-F94A-91F2-E83A92A465D1}" type="slidenum">
              <a:rPr lang="en-AU" altLang="x-none" smtClean="0"/>
              <a:pPr/>
              <a:t>9</a:t>
            </a:fld>
            <a:endParaRPr lang="en-AU" altLang="x-none" dirty="0"/>
          </a:p>
        </p:txBody>
      </p:sp>
    </p:spTree>
    <p:extLst>
      <p:ext uri="{BB962C8B-B14F-4D97-AF65-F5344CB8AC3E}">
        <p14:creationId xmlns:p14="http://schemas.microsoft.com/office/powerpoint/2010/main" val="245146775"/>
      </p:ext>
    </p:extLst>
  </p:cSld>
  <p:clrMapOvr>
    <a:masterClrMapping/>
  </p:clrMapOvr>
</p:sld>
</file>

<file path=ppt/theme/theme1.xml><?xml version="1.0" encoding="utf-8"?>
<a:theme xmlns:a="http://schemas.openxmlformats.org/drawingml/2006/main" name="ANU Light">
  <a:themeElements>
    <a:clrScheme name="ANU">
      <a:dk1>
        <a:sysClr val="windowText" lastClr="000000"/>
      </a:dk1>
      <a:lt1>
        <a:sysClr val="window" lastClr="FFFFFF"/>
      </a:lt1>
      <a:dk2>
        <a:srgbClr val="000000"/>
      </a:dk2>
      <a:lt2>
        <a:srgbClr val="FFFFFF"/>
      </a:lt2>
      <a:accent1>
        <a:srgbClr val="BE830E"/>
      </a:accent1>
      <a:accent2>
        <a:srgbClr val="DFC187"/>
      </a:accent2>
      <a:accent3>
        <a:srgbClr val="F5EDDE"/>
      </a:accent3>
      <a:accent4>
        <a:srgbClr val="BE4E0E"/>
      </a:accent4>
      <a:accent5>
        <a:srgbClr val="CB7352"/>
      </a:accent5>
      <a:accent6>
        <a:srgbClr val="F2DCD4"/>
      </a:accent6>
      <a:hlink>
        <a:srgbClr val="BE830E"/>
      </a:hlink>
      <a:folHlink>
        <a:srgbClr val="BE4E0E"/>
      </a:folHlink>
    </a:clrScheme>
    <a:fontScheme name="ANU">
      <a:majorFont>
        <a:latin typeface="Public Sans"/>
        <a:ea typeface=""/>
        <a:cs typeface=""/>
      </a:majorFont>
      <a:minorFont>
        <a:latin typeface="Public Sans Light"/>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NU_Powerpoint_Light Template 2023 [Read-Only]" id="{276E5ED5-D19B-48B0-AACD-D5C68F6971D0}" vid="{80F0D297-1599-4293-B7F2-789012CC502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d2bc505b-9134-47ed-a2f0-2290ded54739">
      <UserInfo>
        <DisplayName>Simon Mishricky</DisplayName>
        <AccountId>7743</AccountId>
        <AccountType/>
      </UserInfo>
    </SharedWithUsers>
    <Thumbnail xmlns="a3ecbb17-1f6f-4e68-abbf-ed5d078c7c89" xsi:nil="true"/>
    <tags0 xmlns="a3ecbb17-1f6f-4e68-abbf-ed5d078c7c89" xsi:nil="true"/>
    <Notes xmlns="1205d717-f258-4695-a62f-f57fc629dc43" xsi:nil="true"/>
    <lcf76f155ced4ddcb4097134ff3c332f xmlns="1205d717-f258-4695-a62f-f57fc629dc43">
      <Terms xmlns="http://schemas.microsoft.com/office/infopath/2007/PartnerControls"/>
    </lcf76f155ced4ddcb4097134ff3c332f>
    <Modules xmlns="a3ecbb17-1f6f-4e68-abbf-ed5d078c7c89" xsi:nil="true"/>
    <Tags xmlns="a3ecbb17-1f6f-4e68-abbf-ed5d078c7c89" xsi:nil="true"/>
    <Reference xmlns="a3ecbb17-1f6f-4e68-abbf-ed5d078c7c89" xsi:nil="true"/>
    <TaxCatchAll xmlns="cbecc781-00c5-4158-9dd4-9d46c8013956"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2A43E8338FDC9C408CDDDEEC826928C5" ma:contentTypeVersion="7" ma:contentTypeDescription="Create a new document." ma:contentTypeScope="" ma:versionID="4869f738a1c8ad9d0a7c92be922a8004">
  <xsd:schema xmlns:xsd="http://www.w3.org/2001/XMLSchema" xmlns:xs="http://www.w3.org/2001/XMLSchema" xmlns:p="http://schemas.microsoft.com/office/2006/metadata/properties" xmlns:ns2="a3ecbb17-1f6f-4e68-abbf-ed5d078c7c89" xmlns:ns3="d2bc505b-9134-47ed-a2f0-2290ded54739" xmlns:ns4="1205d717-f258-4695-a62f-f57fc629dc43" xmlns:ns5="cbecc781-00c5-4158-9dd4-9d46c8013956" targetNamespace="http://schemas.microsoft.com/office/2006/metadata/properties" ma:root="true" ma:fieldsID="c74747a6fea2fc47ef0c1f50f4f5ef3e" ns2:_="" ns3:_="" ns4:_="" ns5:_="">
    <xsd:import namespace="a3ecbb17-1f6f-4e68-abbf-ed5d078c7c89"/>
    <xsd:import namespace="d2bc505b-9134-47ed-a2f0-2290ded54739"/>
    <xsd:import namespace="1205d717-f258-4695-a62f-f57fc629dc43"/>
    <xsd:import namespace="cbecc781-00c5-4158-9dd4-9d46c8013956"/>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Tags" minOccurs="0"/>
                <xsd:element ref="ns2:Modules" minOccurs="0"/>
                <xsd:element ref="ns2:Thumbnail" minOccurs="0"/>
                <xsd:element ref="ns2:MediaServiceDateTaken" minOccurs="0"/>
                <xsd:element ref="ns2:MediaLengthInSeconds" minOccurs="0"/>
                <xsd:element ref="ns2:MediaServiceGenerationTime" minOccurs="0"/>
                <xsd:element ref="ns2:MediaServiceEventHashCode" minOccurs="0"/>
                <xsd:element ref="ns2:MediaServiceOCR" minOccurs="0"/>
                <xsd:element ref="ns2:tags0" minOccurs="0"/>
                <xsd:element ref="ns2:Reference" minOccurs="0"/>
                <xsd:element ref="ns2:MediaServiceLocation" minOccurs="0"/>
                <xsd:element ref="ns2:MediaServiceObjectDetectorVersions" minOccurs="0"/>
                <xsd:element ref="ns4:lcf76f155ced4ddcb4097134ff3c332f" minOccurs="0"/>
                <xsd:element ref="ns5:TaxCatchAll" minOccurs="0"/>
                <xsd:element ref="ns4:MediaServiceSearchProperties" minOccurs="0"/>
                <xsd:element ref="ns4:Notes" minOccurs="0"/>
                <xsd:element ref="ns4: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3ecbb17-1f6f-4e68-abbf-ed5d078c7c8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Tags" ma:index="14" nillable="true" ma:displayName="Tags" ma:format="Dropdown" ma:internalName="Tags">
      <xsd:complexType>
        <xsd:complexContent>
          <xsd:extension base="dms:MultiChoiceFillIn">
            <xsd:sequence>
              <xsd:element name="Value" maxOccurs="unbounded" minOccurs="0" nillable="true">
                <xsd:simpleType>
                  <xsd:union memberTypes="dms:Text">
                    <xsd:simpleType>
                      <xsd:restriction base="dms:Choice">
                        <xsd:enumeration value="Python"/>
                        <xsd:enumeration value="Oracle"/>
                        <xsd:enumeration value="SAS"/>
                        <xsd:enumeration value="Excel"/>
                        <xsd:enumeration value="CSV"/>
                        <xsd:enumeration value="SQL"/>
                      </xsd:restriction>
                    </xsd:simpleType>
                  </xsd:union>
                </xsd:simpleType>
              </xsd:element>
            </xsd:sequence>
          </xsd:extension>
        </xsd:complexContent>
      </xsd:complexType>
    </xsd:element>
    <xsd:element name="Modules" ma:index="15" nillable="true" ma:displayName="Modules" ma:format="Dropdown" ma:internalName="Modules">
      <xsd:complexType>
        <xsd:complexContent>
          <xsd:extension base="dms:MultiChoiceFillIn">
            <xsd:sequence>
              <xsd:element name="Value" maxOccurs="unbounded" minOccurs="0" nillable="true">
                <xsd:simpleType>
                  <xsd:union memberTypes="dms:Text">
                    <xsd:simpleType>
                      <xsd:restriction base="dms:Choice">
                        <xsd:enumeration value="pandas"/>
                        <xsd:enumeration value="numpy"/>
                        <xsd:enumeration value="cx_Oracle"/>
                      </xsd:restriction>
                    </xsd:simpleType>
                  </xsd:union>
                </xsd:simpleType>
              </xsd:element>
            </xsd:sequence>
          </xsd:extension>
        </xsd:complexContent>
      </xsd:complexType>
    </xsd:element>
    <xsd:element name="Thumbnail" ma:index="16" nillable="true" ma:displayName="Thumbnail" ma:format="Thumbnail" ma:internalName="Thumbnail">
      <xsd:simpleType>
        <xsd:restriction base="dms:Unknown"/>
      </xsd:simpleType>
    </xsd:element>
    <xsd:element name="MediaServiceDateTaken" ma:index="17" nillable="true" ma:displayName="MediaServiceDateTaken" ma:hidden="true" ma:internalName="MediaServiceDateTake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OCR" ma:index="21" nillable="true" ma:displayName="Extracted Text" ma:internalName="MediaServiceOCR" ma:readOnly="true">
      <xsd:simpleType>
        <xsd:restriction base="dms:Note">
          <xsd:maxLength value="255"/>
        </xsd:restriction>
      </xsd:simpleType>
    </xsd:element>
    <xsd:element name="tags0" ma:index="22" nillable="true" ma:displayName="Subject" ma:format="Dropdown" ma:internalName="tags0">
      <xsd:complexType>
        <xsd:complexContent>
          <xsd:extension base="dms:MultiChoice">
            <xsd:sequence>
              <xsd:element name="Value" maxOccurs="unbounded" minOccurs="0" nillable="true">
                <xsd:simpleType>
                  <xsd:restriction base="dms:Choice">
                    <xsd:enumeration value="AVO"/>
                    <xsd:enumeration value="Bail"/>
                    <xsd:enumeration value="Remand"/>
                    <xsd:enumeration value="Children and Young People"/>
                    <xsd:enumeration value="Courts"/>
                    <xsd:enumeration value="COVID-19"/>
                    <xsd:enumeration value="Supervision"/>
                    <xsd:enumeration value="Custody"/>
                    <xsd:enumeration value="Diversion"/>
                    <xsd:enumeration value="DV"/>
                    <xsd:enumeration value="Crime"/>
                    <xsd:enumeration value="Justice Demand"/>
                    <xsd:enumeration value="LinDA"/>
                    <xsd:enumeration value="Driving"/>
                    <xsd:enumeration value="Mental Health"/>
                    <xsd:enumeration value="Parole"/>
                    <xsd:enumeration value="Sentencing"/>
                    <xsd:enumeration value="Victims"/>
                    <xsd:enumeration value="Weapons"/>
                    <xsd:enumeration value="Women"/>
                    <xsd:enumeration value="Reform"/>
                    <xsd:enumeration value="CBA"/>
                    <xsd:enumeration value="Aboriginal People"/>
                    <xsd:enumeration value="Drugs"/>
                    <xsd:enumeration value="Policing"/>
                    <xsd:enumeration value="Reoffending"/>
                    <xsd:enumeration value="Sexual Offences"/>
                    <xsd:enumeration value="Property Crime"/>
                    <xsd:enumeration value="Civil"/>
                  </xsd:restriction>
                </xsd:simpleType>
              </xsd:element>
            </xsd:sequence>
          </xsd:extension>
        </xsd:complexContent>
      </xsd:complexType>
    </xsd:element>
    <xsd:element name="Reference" ma:index="23" nillable="true" ma:displayName="Reference" ma:description="Insert TRIM Reference" ma:format="Dropdown" ma:internalName="Reference">
      <xsd:simpleType>
        <xsd:restriction base="dms:Text">
          <xsd:maxLength value="255"/>
        </xsd:restriction>
      </xsd:simpleType>
    </xsd:element>
    <xsd:element name="MediaServiceLocation" ma:index="24" nillable="true" ma:displayName="Location" ma:indexed="true" ma:internalName="MediaServiceLocation" ma:readOnly="true">
      <xsd:simpleType>
        <xsd:restriction base="dms:Text"/>
      </xsd:simpleType>
    </xsd:element>
    <xsd:element name="MediaServiceObjectDetectorVersions" ma:index="25"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2bc505b-9134-47ed-a2f0-2290ded54739"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1205d717-f258-4695-a62f-f57fc629dc43" elementFormDefault="qualified">
    <xsd:import namespace="http://schemas.microsoft.com/office/2006/documentManagement/types"/>
    <xsd:import namespace="http://schemas.microsoft.com/office/infopath/2007/PartnerControls"/>
    <xsd:element name="lcf76f155ced4ddcb4097134ff3c332f" ma:index="27" nillable="true" ma:taxonomy="true" ma:internalName="lcf76f155ced4ddcb4097134ff3c332f" ma:taxonomyFieldName="MediaServiceImageTags" ma:displayName="Image Tags" ma:readOnly="false" ma:fieldId="{5cf76f15-5ced-4ddc-b409-7134ff3c332f}" ma:taxonomyMulti="true" ma:sspId="a4a9b5ed-3dec-4005-b770-d275ff43f163" ma:termSetId="09814cd3-568e-fe90-9814-8d621ff8fb84" ma:anchorId="fba54fb3-c3e1-fe81-a776-ca4b69148c4d" ma:open="true" ma:isKeyword="false">
      <xsd:complexType>
        <xsd:sequence>
          <xsd:element ref="pc:Terms" minOccurs="0" maxOccurs="1"/>
        </xsd:sequence>
      </xsd:complexType>
    </xsd:element>
    <xsd:element name="MediaServiceSearchProperties" ma:index="29" nillable="true" ma:displayName="MediaServiceSearchProperties" ma:hidden="true" ma:internalName="MediaServiceSearchProperties" ma:readOnly="true">
      <xsd:simpleType>
        <xsd:restriction base="dms:Note"/>
      </xsd:simpleType>
    </xsd:element>
    <xsd:element name="Notes" ma:index="30" nillable="true" ma:displayName="Notes" ma:format="Dropdown" ma:internalName="Notes">
      <xsd:simpleType>
        <xsd:restriction base="dms:Text">
          <xsd:maxLength value="255"/>
        </xsd:restriction>
      </xsd:simpleType>
    </xsd:element>
    <xsd:element name="MediaServiceBillingMetadata" ma:index="3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becc781-00c5-4158-9dd4-9d46c8013956" elementFormDefault="qualified">
    <xsd:import namespace="http://schemas.microsoft.com/office/2006/documentManagement/types"/>
    <xsd:import namespace="http://schemas.microsoft.com/office/infopath/2007/PartnerControls"/>
    <xsd:element name="TaxCatchAll" ma:index="28" nillable="true" ma:displayName="Taxonomy Catch All Column" ma:hidden="true" ma:list="{474ef109-3520-4e77-aa0b-8a6a907347c6}" ma:internalName="TaxCatchAll" ma:showField="CatchAllData" ma:web="cbecc781-00c5-4158-9dd4-9d46c801395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655D042-D8B3-4BE3-86DE-6019F96E2850}">
  <ds:schemaRefs>
    <ds:schemaRef ds:uri="http://schemas.microsoft.com/office/2006/metadata/properties"/>
    <ds:schemaRef ds:uri="230fd4e4-de0d-4195-8096-c289da78f332"/>
    <ds:schemaRef ds:uri="http://purl.org/dc/terms/"/>
    <ds:schemaRef ds:uri="http://schemas.microsoft.com/office/2006/documentManagement/types"/>
    <ds:schemaRef ds:uri="http://schemas.openxmlformats.org/package/2006/metadata/core-properties"/>
    <ds:schemaRef ds:uri="379de070-cba9-4a3c-bee8-4f23987bedde"/>
    <ds:schemaRef ds:uri="http://purl.org/dc/elements/1.1/"/>
    <ds:schemaRef ds:uri="http://schemas.microsoft.com/office/infopath/2007/PartnerControls"/>
    <ds:schemaRef ds:uri="http://www.w3.org/XML/1998/namespace"/>
    <ds:schemaRef ds:uri="http://purl.org/dc/dcmitype/"/>
  </ds:schemaRefs>
</ds:datastoreItem>
</file>

<file path=customXml/itemProps2.xml><?xml version="1.0" encoding="utf-8"?>
<ds:datastoreItem xmlns:ds="http://schemas.openxmlformats.org/officeDocument/2006/customXml" ds:itemID="{D242CD11-9905-45C0-AA8E-EE5B79DEFBE2}">
  <ds:schemaRefs>
    <ds:schemaRef ds:uri="http://schemas.microsoft.com/sharepoint/v3/contenttype/forms"/>
  </ds:schemaRefs>
</ds:datastoreItem>
</file>

<file path=customXml/itemProps3.xml><?xml version="1.0" encoding="utf-8"?>
<ds:datastoreItem xmlns:ds="http://schemas.openxmlformats.org/officeDocument/2006/customXml" ds:itemID="{3B2CB789-218C-40A3-9AF3-3C6347A79974}"/>
</file>

<file path=docProps/app.xml><?xml version="1.0" encoding="utf-8"?>
<Properties xmlns="http://schemas.openxmlformats.org/officeDocument/2006/extended-properties" xmlns:vt="http://schemas.openxmlformats.org/officeDocument/2006/docPropsVTypes">
  <Template>ANU_Powerpoint_Light Template 2023</Template>
  <TotalTime>3296</TotalTime>
  <Words>2350</Words>
  <Application>Microsoft Office PowerPoint</Application>
  <PresentationFormat>On-screen Show (16:9)</PresentationFormat>
  <Paragraphs>240</Paragraphs>
  <Slides>20</Slides>
  <Notes>15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20</vt:i4>
      </vt:variant>
    </vt:vector>
  </HeadingPairs>
  <TitlesOfParts>
    <vt:vector size="27" baseType="lpstr">
      <vt:lpstr>Arial</vt:lpstr>
      <vt:lpstr>Calibri</vt:lpstr>
      <vt:lpstr>Public Sans</vt:lpstr>
      <vt:lpstr>Public Sans Light</vt:lpstr>
      <vt:lpstr>Sofia Pro Light</vt:lpstr>
      <vt:lpstr>Times New Roman</vt:lpstr>
      <vt:lpstr>ANU Light</vt:lpstr>
      <vt:lpstr>Alternative justice for DFSV: What we can learn from the ACT experience  Hayley Boxall</vt:lpstr>
      <vt:lpstr>PowerPoint Presentation</vt:lpstr>
      <vt:lpstr>Restorative justice in the ACT </vt:lpstr>
      <vt:lpstr>Evaluation</vt:lpstr>
      <vt:lpstr>PROCESS</vt:lpstr>
      <vt:lpstr>Key features of the RJS</vt:lpstr>
      <vt:lpstr>Snapshot of referrals   (n = 162)</vt:lpstr>
      <vt:lpstr>Referral type (%)</vt:lpstr>
      <vt:lpstr>Taking responsibility: eligibility criteria vs outcome</vt:lpstr>
      <vt:lpstr>Taking responsibility: eligibility criteria vs outcome</vt:lpstr>
      <vt:lpstr>Snapshot of conferences   (n = 24)</vt:lpstr>
      <vt:lpstr>Catharsis and truth telling</vt:lpstr>
      <vt:lpstr>outcomes</vt:lpstr>
      <vt:lpstr>Victim-survivor recovery</vt:lpstr>
      <vt:lpstr>Victim-survivor recovery</vt:lpstr>
      <vt:lpstr>Relationship repair</vt:lpstr>
      <vt:lpstr>Impact on reoffending –   Identity work and redemption scripts</vt:lpstr>
      <vt:lpstr>Reoffending</vt:lpstr>
      <vt:lpstr>Key messages</vt:lpstr>
      <vt:lpstr>PowerPoint Presentation</vt:lpstr>
    </vt:vector>
  </TitlesOfParts>
  <Company>The Australian National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Hayley Boxall</dc:creator>
  <cp:lastModifiedBy>Hayley Boxall</cp:lastModifiedBy>
  <cp:revision>4</cp:revision>
  <dcterms:created xsi:type="dcterms:W3CDTF">2023-11-28T09:17:05Z</dcterms:created>
  <dcterms:modified xsi:type="dcterms:W3CDTF">2025-08-04T03:14:52Z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0x0101002A43E8338FDC9C408CDDDEEC826928C5</vt:lpwstr>
  </property>
  <property fmtid="{D5CDD505-2E9C-101B-9397-08002B2CF9AE}" pid="3" name="MediaServiceImageTags">
    <vt:lpwstr/>
  </property>
</Properties>
</file>