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73" r:id="rId3"/>
    <p:sldId id="257" r:id="rId4"/>
    <p:sldId id="304" r:id="rId5"/>
    <p:sldId id="260" r:id="rId6"/>
    <p:sldId id="305" r:id="rId7"/>
    <p:sldId id="265" r:id="rId8"/>
    <p:sldId id="307" r:id="rId9"/>
    <p:sldId id="266" r:id="rId10"/>
    <p:sldId id="294" r:id="rId11"/>
    <p:sldId id="313" r:id="rId12"/>
    <p:sldId id="258" r:id="rId13"/>
    <p:sldId id="308" r:id="rId14"/>
    <p:sldId id="295" r:id="rId15"/>
    <p:sldId id="311" r:id="rId16"/>
    <p:sldId id="312" r:id="rId17"/>
    <p:sldId id="298" r:id="rId18"/>
    <p:sldId id="299" r:id="rId19"/>
    <p:sldId id="301" r:id="rId20"/>
    <p:sldId id="302" r:id="rId21"/>
    <p:sldId id="303" r:id="rId22"/>
    <p:sldId id="292" r:id="rId23"/>
  </p:sldIdLst>
  <p:sldSz cx="12192000" cy="6858000"/>
  <p:notesSz cx="6858000" cy="9144000"/>
  <p:embeddedFontLst>
    <p:embeddedFont>
      <p:font typeface="Helvetica Neue" panose="020B060402020202020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Lato Light"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WVVEa7B3snB2ZzBaCLotwE+XS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2666F5-EA11-4E33-A8F4-330DFADECB7F}">
  <a:tblStyle styleId="{4B2666F5-EA11-4E33-A8F4-330DFADECB7F}" styleName="Table_0">
    <a:wholeTbl>
      <a:tcTxStyle b="off" i="off">
        <a:font>
          <a:latin typeface="Lato"/>
          <a:ea typeface="Lato"/>
          <a:cs typeface="Lato"/>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Lato"/>
          <a:ea typeface="Lato"/>
          <a:cs typeface="Lato"/>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53"/>
    <p:restoredTop sz="63238"/>
  </p:normalViewPr>
  <p:slideViewPr>
    <p:cSldViewPr snapToGrid="0">
      <p:cViewPr varScale="1">
        <p:scale>
          <a:sx n="70" d="100"/>
          <a:sy n="70" d="100"/>
        </p:scale>
        <p:origin x="135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64"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57803CB-D2B2-6692-1A74-5B1711C1432A}"/>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9241439A-8397-21F2-DB99-4C6A25A75C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D1749D5A-0E8D-2E0C-537E-9EB16EF68D5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AU" sz="1200" b="1" dirty="0"/>
              <a:t>Slide Visual Idea</a:t>
            </a:r>
          </a:p>
          <a:p>
            <a:r>
              <a:rPr lang="en-AU" sz="1200" dirty="0"/>
              <a:t>Circle diagram showing lived experience, cultural knowledge, and academic rigour in balance (not hierarchy).</a:t>
            </a:r>
            <a:endParaRPr dirty="0"/>
          </a:p>
        </p:txBody>
      </p:sp>
      <p:sp>
        <p:nvSpPr>
          <p:cNvPr id="262" name="Google Shape;262;g368603bedd7_0_289:notes">
            <a:extLst>
              <a:ext uri="{FF2B5EF4-FFF2-40B4-BE49-F238E27FC236}">
                <a16:creationId xmlns:a16="http://schemas.microsoft.com/office/drawing/2014/main" id="{4FAE3802-7896-2784-89F6-D316E70D2EA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9806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8603bedd7_0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68603bedd7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0CE90E95-5D87-14F8-A15E-108D8F6ACC9E}"/>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EC18953D-43C9-1AAB-80F9-F0FAC43BBE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E04D6E2F-E078-F8E4-44AC-1BCD37588A4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AU" sz="1200" b="1" dirty="0"/>
              <a:t>Slide Visual Idea</a:t>
            </a:r>
          </a:p>
          <a:p>
            <a:r>
              <a:rPr lang="en-AU" sz="1200" dirty="0"/>
              <a:t>Example from </a:t>
            </a:r>
            <a:r>
              <a:rPr lang="en-AU" sz="1200" i="1" dirty="0"/>
              <a:t>Impact Policy</a:t>
            </a:r>
            <a:r>
              <a:rPr lang="en-AU" sz="1200" dirty="0"/>
              <a:t> work: show how a co-designed framework looked different from a standard logic model</a:t>
            </a:r>
            <a:r>
              <a:rPr lang="en-AU" dirty="0"/>
              <a:t>.</a:t>
            </a:r>
          </a:p>
          <a:p>
            <a:pPr marL="0" lvl="0" indent="0" algn="l" rtl="0">
              <a:spcBef>
                <a:spcPts val="0"/>
              </a:spcBef>
              <a:spcAft>
                <a:spcPts val="0"/>
              </a:spcAft>
              <a:buNone/>
            </a:pPr>
            <a:endParaRPr dirty="0"/>
          </a:p>
        </p:txBody>
      </p:sp>
      <p:sp>
        <p:nvSpPr>
          <p:cNvPr id="262" name="Google Shape;262;g368603bedd7_0_289:notes">
            <a:extLst>
              <a:ext uri="{FF2B5EF4-FFF2-40B4-BE49-F238E27FC236}">
                <a16:creationId xmlns:a16="http://schemas.microsoft.com/office/drawing/2014/main" id="{74F98912-958C-B4D7-B5D5-31D276864C2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408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2E8C49A2-B9B8-068D-27D8-234E07F06AB6}"/>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EC5F8212-A570-E2FD-A9A1-18470D3B00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A1283DFD-BCB1-A6B7-FFD3-DD1D0CD26E2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68603bedd7_0_289:notes">
            <a:extLst>
              <a:ext uri="{FF2B5EF4-FFF2-40B4-BE49-F238E27FC236}">
                <a16:creationId xmlns:a16="http://schemas.microsoft.com/office/drawing/2014/main" id="{B64A7A59-75C7-581D-5EA8-9104854EDD1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30995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39251D47-3B7F-4414-476C-2308B5610F2D}"/>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D7A77355-59F1-0DC0-1172-04AC3BDD3B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3F076726-2409-1CFA-66C5-F90DA2BB7BA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68603bedd7_0_289:notes">
            <a:extLst>
              <a:ext uri="{FF2B5EF4-FFF2-40B4-BE49-F238E27FC236}">
                <a16:creationId xmlns:a16="http://schemas.microsoft.com/office/drawing/2014/main" id="{8FD04C13-614E-4672-3B4D-053C69552328}"/>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16417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739CF4E9-F890-E726-2093-8D32C68CCEED}"/>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738AC65F-3FD5-E850-06F5-1982FBDB87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D55D20D3-720E-C3A2-8997-0D43F981102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68603bedd7_0_289:notes">
            <a:extLst>
              <a:ext uri="{FF2B5EF4-FFF2-40B4-BE49-F238E27FC236}">
                <a16:creationId xmlns:a16="http://schemas.microsoft.com/office/drawing/2014/main" id="{288CDFA3-642F-0B18-5B04-0C712F79406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811521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C744F5F1-9DFF-C2E0-758C-CD9719276F84}"/>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D85E1FB5-F72A-2643-425E-61066ACD7B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6CD85C56-56C8-7088-49AC-3402DAFF26B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68603bedd7_0_289:notes">
            <a:extLst>
              <a:ext uri="{FF2B5EF4-FFF2-40B4-BE49-F238E27FC236}">
                <a16:creationId xmlns:a16="http://schemas.microsoft.com/office/drawing/2014/main" id="{AA637F6C-6745-4279-110D-2201CC38610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06958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2A184023-EA66-0A5B-1897-7CFE388228F6}"/>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334B4EF2-92D2-70E6-FE5F-702F6C0FB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C0A2D96B-3EDA-21C6-23C6-D6611CB83C7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68603bedd7_0_289:notes">
            <a:extLst>
              <a:ext uri="{FF2B5EF4-FFF2-40B4-BE49-F238E27FC236}">
                <a16:creationId xmlns:a16="http://schemas.microsoft.com/office/drawing/2014/main" id="{D084494A-D2DB-884B-ACC4-1DF6412DAED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04414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B4662599-7563-4635-C02E-3807BA8E513D}"/>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A6768B62-B74B-9205-3860-EDF0C999D4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9808B9A2-C120-3EEC-F64D-D9BCD83EE0E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68603bedd7_0_289:notes">
            <a:extLst>
              <a:ext uri="{FF2B5EF4-FFF2-40B4-BE49-F238E27FC236}">
                <a16:creationId xmlns:a16="http://schemas.microsoft.com/office/drawing/2014/main" id="{B3FD4FB2-24C3-E388-551A-C6B2CD4D7A2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3562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0D21D607-552A-97E1-9FF0-1DC582F10A8B}"/>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746507D8-A14B-22EB-0FEA-2E78468FF76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2F3E604D-6277-4576-8277-5D9BE80E335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68603bedd7_0_289:notes">
            <a:extLst>
              <a:ext uri="{FF2B5EF4-FFF2-40B4-BE49-F238E27FC236}">
                <a16:creationId xmlns:a16="http://schemas.microsoft.com/office/drawing/2014/main" id="{C50809C7-0057-2359-C524-3A3BB0036CF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28841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a433b238e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a433b238e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“Instead of you asking me questions, I’d like you to answer one:</a:t>
            </a:r>
            <a:br>
              <a:rPr lang="en-AU" dirty="0"/>
            </a:br>
            <a:r>
              <a:rPr lang="en-AU" i="1" dirty="0"/>
              <a:t>What is one shift you could make in your work to embed lived experience in design, not just as data?</a:t>
            </a:r>
            <a:r>
              <a:rPr lang="en-AU" dirty="0"/>
              <a:t>”</a:t>
            </a:r>
            <a:endParaRPr dirty="0"/>
          </a:p>
        </p:txBody>
      </p:sp>
      <p:sp>
        <p:nvSpPr>
          <p:cNvPr id="444" name="Google Shape;444;g2a433b238e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8603bedd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68603bedd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8306555F-0B6C-1F76-8D29-387A389BD31F}"/>
            </a:ext>
          </a:extLst>
        </p:cNvPr>
        <p:cNvGrpSpPr/>
        <p:nvPr/>
      </p:nvGrpSpPr>
      <p:grpSpPr>
        <a:xfrm>
          <a:off x="0" y="0"/>
          <a:ext cx="0" cy="0"/>
          <a:chOff x="0" y="0"/>
          <a:chExt cx="0" cy="0"/>
        </a:xfrm>
      </p:grpSpPr>
      <p:sp>
        <p:nvSpPr>
          <p:cNvPr id="212" name="Google Shape;212;g368603bedd7_0_160:notes">
            <a:extLst>
              <a:ext uri="{FF2B5EF4-FFF2-40B4-BE49-F238E27FC236}">
                <a16:creationId xmlns:a16="http://schemas.microsoft.com/office/drawing/2014/main" id="{6EB8F30A-C622-D7A7-43C9-E67EAA5C6F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68603bedd7_0_160:notes">
            <a:extLst>
              <a:ext uri="{FF2B5EF4-FFF2-40B4-BE49-F238E27FC236}">
                <a16:creationId xmlns:a16="http://schemas.microsoft.com/office/drawing/2014/main" id="{408BF192-C121-3336-D2AB-1F2B1165861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368603bedd7_0_160:notes">
            <a:extLst>
              <a:ext uri="{FF2B5EF4-FFF2-40B4-BE49-F238E27FC236}">
                <a16:creationId xmlns:a16="http://schemas.microsoft.com/office/drawing/2014/main" id="{8D895303-9607-A45F-0A94-A633E9A5999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51234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68603bedd7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68603bedd7_0_1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74650" algn="l" rtl="0">
              <a:lnSpc>
                <a:spcPct val="115000"/>
              </a:lnSpc>
              <a:spcBef>
                <a:spcPts val="1200"/>
              </a:spcBef>
              <a:spcAft>
                <a:spcPts val="0"/>
              </a:spcAft>
              <a:buClr>
                <a:schemeClr val="dk1"/>
              </a:buClr>
              <a:buSzPts val="2300"/>
              <a:buChar char="●"/>
            </a:pPr>
            <a:r>
              <a:rPr lang="en-US" sz="1200" dirty="0">
                <a:solidFill>
                  <a:schemeClr val="dk1"/>
                </a:solidFill>
              </a:rPr>
              <a:t>Colonial legacy</a:t>
            </a:r>
          </a:p>
          <a:p>
            <a:pPr marL="457200" lvl="0" indent="-374650" algn="l" rtl="0">
              <a:lnSpc>
                <a:spcPct val="115000"/>
              </a:lnSpc>
              <a:spcBef>
                <a:spcPts val="1200"/>
              </a:spcBef>
              <a:spcAft>
                <a:spcPts val="0"/>
              </a:spcAft>
              <a:buClr>
                <a:schemeClr val="dk1"/>
              </a:buClr>
              <a:buSzPts val="2300"/>
              <a:buChar char="●"/>
            </a:pPr>
            <a:r>
              <a:rPr lang="en-US" sz="1200" dirty="0">
                <a:solidFill>
                  <a:schemeClr val="dk1"/>
                </a:solidFill>
              </a:rPr>
              <a:t>Research has often been a </a:t>
            </a:r>
            <a:r>
              <a:rPr lang="en-US" sz="1200" b="1" dirty="0">
                <a:solidFill>
                  <a:schemeClr val="dk1"/>
                </a:solidFill>
              </a:rPr>
              <a:t>tool of colonial control</a:t>
            </a:r>
            <a:r>
              <a:rPr lang="en-US" sz="1200" dirty="0">
                <a:solidFill>
                  <a:schemeClr val="dk1"/>
                </a:solidFill>
              </a:rPr>
              <a:t>, not community benefit.</a:t>
            </a:r>
            <a:br>
              <a:rPr lang="en-US" sz="1200" dirty="0">
                <a:solidFill>
                  <a:schemeClr val="dk1"/>
                </a:solidFill>
              </a:rPr>
            </a:b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Aboriginal communities have historically been </a:t>
            </a:r>
            <a:r>
              <a:rPr lang="en-US" sz="1200" b="1" dirty="0">
                <a:solidFill>
                  <a:schemeClr val="dk1"/>
                </a:solidFill>
              </a:rPr>
              <a:t>researched on, not with. </a:t>
            </a:r>
            <a:r>
              <a:rPr lang="en-US" sz="1200" dirty="0">
                <a:solidFill>
                  <a:schemeClr val="dk1"/>
                </a:solidFill>
              </a:rPr>
              <a:t>We get treated as data sources rather than knowledge holders.</a:t>
            </a:r>
            <a:br>
              <a:rPr lang="en-US" sz="1200" dirty="0">
                <a:solidFill>
                  <a:schemeClr val="dk1"/>
                </a:solidFill>
              </a:rPr>
            </a:b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Evaluation frameworks have rarely been </a:t>
            </a:r>
            <a:r>
              <a:rPr lang="en-US" sz="1200" b="1" dirty="0">
                <a:solidFill>
                  <a:schemeClr val="dk1"/>
                </a:solidFill>
              </a:rPr>
              <a:t>designed by or for Aboriginal communities </a:t>
            </a:r>
            <a:r>
              <a:rPr lang="en-US" sz="1200" dirty="0">
                <a:solidFill>
                  <a:schemeClr val="dk1"/>
                </a:solidFill>
              </a:rPr>
              <a:t>they are external, imposed, and misaligned with community priorities. </a:t>
            </a:r>
          </a:p>
          <a:p>
            <a:pPr marL="381000" marR="381000" lvl="0" indent="0" algn="ctr" rtl="0">
              <a:lnSpc>
                <a:spcPct val="115000"/>
              </a:lnSpc>
              <a:spcBef>
                <a:spcPts val="1200"/>
              </a:spcBef>
              <a:spcAft>
                <a:spcPts val="0"/>
              </a:spcAft>
              <a:buClr>
                <a:schemeClr val="dk1"/>
              </a:buClr>
              <a:buSzPts val="1100"/>
              <a:buFont typeface="Arial"/>
              <a:buNone/>
            </a:pPr>
            <a:r>
              <a:rPr lang="en-US" sz="1200" i="1" dirty="0">
                <a:solidFill>
                  <a:schemeClr val="dk1"/>
                </a:solidFill>
              </a:rPr>
              <a:t>“Too often, Aboriginal people have been the subject of research, not the leaders of it.”</a:t>
            </a:r>
          </a:p>
          <a:p>
            <a:pPr marL="381000" marR="381000" lvl="0" indent="0" algn="ctr" rtl="0">
              <a:lnSpc>
                <a:spcPct val="115000"/>
              </a:lnSpc>
              <a:spcBef>
                <a:spcPts val="1200"/>
              </a:spcBef>
              <a:spcAft>
                <a:spcPts val="0"/>
              </a:spcAft>
              <a:buClr>
                <a:schemeClr val="dk1"/>
              </a:buClr>
              <a:buSzPts val="1100"/>
              <a:buFont typeface="Arial"/>
              <a:buNone/>
            </a:pPr>
            <a:endParaRPr lang="en-US" sz="1200" i="1" dirty="0">
              <a:solidFill>
                <a:schemeClr val="dk1"/>
              </a:solidFill>
            </a:endParaRPr>
          </a:p>
          <a:p>
            <a:pPr marL="381000" marR="381000" lvl="0" indent="0" algn="ctr" rtl="0">
              <a:lnSpc>
                <a:spcPct val="115000"/>
              </a:lnSpc>
              <a:spcBef>
                <a:spcPts val="1200"/>
              </a:spcBef>
              <a:spcAft>
                <a:spcPts val="0"/>
              </a:spcAft>
              <a:buClr>
                <a:schemeClr val="dk1"/>
              </a:buClr>
              <a:buSzPts val="1100"/>
              <a:buFont typeface="Arial"/>
              <a:buNone/>
            </a:pPr>
            <a:r>
              <a:rPr lang="en-US" sz="1200" i="1" dirty="0">
                <a:solidFill>
                  <a:schemeClr val="dk1"/>
                </a:solidFill>
              </a:rPr>
              <a:t>Lived experience</a:t>
            </a:r>
          </a:p>
          <a:p>
            <a:pPr marL="381000" marR="381000" lvl="0" indent="0" algn="ctr" rtl="0">
              <a:lnSpc>
                <a:spcPct val="115000"/>
              </a:lnSpc>
              <a:spcBef>
                <a:spcPts val="1200"/>
              </a:spcBef>
              <a:spcAft>
                <a:spcPts val="0"/>
              </a:spcAft>
              <a:buClr>
                <a:schemeClr val="dk1"/>
              </a:buClr>
              <a:buSzPts val="1100"/>
              <a:buFont typeface="Arial"/>
              <a:buNone/>
            </a:pPr>
            <a:endParaRPr lang="en-US" sz="1200"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rPr>
              <a:t>Evaluation often </a:t>
            </a:r>
            <a:r>
              <a:rPr lang="en-US" sz="1200" b="1" dirty="0">
                <a:solidFill>
                  <a:schemeClr val="dk1"/>
                </a:solidFill>
              </a:rPr>
              <a:t>measures what matters to institutions</a:t>
            </a:r>
            <a:r>
              <a:rPr lang="en-US" sz="1200" dirty="0">
                <a:solidFill>
                  <a:schemeClr val="dk1"/>
                </a:solidFill>
              </a:rPr>
              <a:t>, not what matters to communities.</a:t>
            </a:r>
            <a:br>
              <a:rPr lang="en-US" sz="1200" dirty="0">
                <a:solidFill>
                  <a:schemeClr val="dk1"/>
                </a:solidFill>
              </a:rPr>
            </a:b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Lived experience is sidelined or tokenistic, </a:t>
            </a:r>
            <a:r>
              <a:rPr lang="en-US" sz="1200" b="1" dirty="0">
                <a:solidFill>
                  <a:schemeClr val="dk1"/>
                </a:solidFill>
              </a:rPr>
              <a:t>used as input but not influence</a:t>
            </a:r>
            <a:r>
              <a:rPr lang="en-US" sz="1200" dirty="0">
                <a:solidFill>
                  <a:schemeClr val="dk1"/>
                </a:solidFill>
              </a:rPr>
              <a:t>.</a:t>
            </a:r>
          </a:p>
          <a:p>
            <a:pPr marL="82550" lvl="0" algn="l" rtl="0">
              <a:lnSpc>
                <a:spcPct val="115000"/>
              </a:lnSpc>
              <a:spcBef>
                <a:spcPts val="0"/>
              </a:spcBef>
              <a:spcAft>
                <a:spcPts val="0"/>
              </a:spcAft>
              <a:buClr>
                <a:schemeClr val="dk1"/>
              </a:buClr>
              <a:buSzPts val="2300"/>
            </a:pP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Critical Indigenous standpoint in theory and practice by many is described as secondary often too western research analysis.</a:t>
            </a:r>
            <a:br>
              <a:rPr lang="en-US" sz="1200" dirty="0">
                <a:solidFill>
                  <a:schemeClr val="dk1"/>
                </a:solidFill>
              </a:rPr>
            </a:b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This results in research or evaluations that are </a:t>
            </a:r>
            <a:r>
              <a:rPr lang="en-US" sz="1200" b="1" dirty="0">
                <a:solidFill>
                  <a:schemeClr val="dk1"/>
                </a:solidFill>
              </a:rPr>
              <a:t>well-meaning but poorly designed</a:t>
            </a:r>
            <a:r>
              <a:rPr lang="en-US" sz="1200" dirty="0">
                <a:solidFill>
                  <a:schemeClr val="dk1"/>
                </a:solidFill>
              </a:rPr>
              <a:t>, missing the mark on understanding what real impact looks like in context for our people. </a:t>
            </a:r>
          </a:p>
          <a:p>
            <a:pPr marL="381000" marR="381000" lvl="0" indent="0" algn="ctr" rtl="0">
              <a:lnSpc>
                <a:spcPct val="115000"/>
              </a:lnSpc>
              <a:spcBef>
                <a:spcPts val="1200"/>
              </a:spcBef>
              <a:spcAft>
                <a:spcPts val="0"/>
              </a:spcAft>
              <a:buClr>
                <a:schemeClr val="dk1"/>
              </a:buClr>
              <a:buSzPts val="1100"/>
              <a:buFont typeface="Arial"/>
              <a:buNone/>
            </a:pPr>
            <a:r>
              <a:rPr lang="en-US" sz="1200" i="1" dirty="0">
                <a:solidFill>
                  <a:schemeClr val="dk1"/>
                </a:solidFill>
              </a:rPr>
              <a:t>Friction of evidence based </a:t>
            </a:r>
          </a:p>
          <a:p>
            <a:pPr marL="381000" marR="381000" lvl="0" indent="0" algn="ctr" rtl="0">
              <a:lnSpc>
                <a:spcPct val="115000"/>
              </a:lnSpc>
              <a:spcBef>
                <a:spcPts val="1200"/>
              </a:spcBef>
              <a:spcAft>
                <a:spcPts val="0"/>
              </a:spcAft>
              <a:buClr>
                <a:schemeClr val="dk1"/>
              </a:buClr>
              <a:buSzPts val="1100"/>
              <a:buFont typeface="Arial"/>
              <a:buNone/>
            </a:pPr>
            <a:endParaRPr lang="en-US" sz="1200" i="1" dirty="0">
              <a:solidFill>
                <a:schemeClr val="dk1"/>
              </a:solidFill>
            </a:endParaRPr>
          </a:p>
          <a:p>
            <a:pPr marL="457200" lvl="0" indent="-374650" algn="l" rtl="0">
              <a:lnSpc>
                <a:spcPct val="115000"/>
              </a:lnSpc>
              <a:spcBef>
                <a:spcPts val="1200"/>
              </a:spcBef>
              <a:spcAft>
                <a:spcPts val="0"/>
              </a:spcAft>
              <a:buClr>
                <a:schemeClr val="dk1"/>
              </a:buClr>
              <a:buSzPts val="2300"/>
              <a:buChar char="●"/>
            </a:pPr>
            <a:r>
              <a:rPr lang="en-US" sz="1200" dirty="0">
                <a:solidFill>
                  <a:schemeClr val="dk1"/>
                </a:solidFill>
              </a:rPr>
              <a:t>The term “evidence-based” often defaults to </a:t>
            </a:r>
            <a:r>
              <a:rPr lang="en-US" sz="1200" b="1" dirty="0">
                <a:solidFill>
                  <a:schemeClr val="dk1"/>
                </a:solidFill>
              </a:rPr>
              <a:t>Western academic standards</a:t>
            </a:r>
            <a:r>
              <a:rPr lang="en-US" sz="1200" dirty="0">
                <a:solidFill>
                  <a:schemeClr val="dk1"/>
                </a:solidFill>
              </a:rPr>
              <a:t>, dismissing Indigenous ways of knowing, storytelling, and cultural authority.</a:t>
            </a:r>
            <a:br>
              <a:rPr lang="en-US" sz="1200" dirty="0">
                <a:solidFill>
                  <a:schemeClr val="dk1"/>
                </a:solidFill>
              </a:rPr>
            </a:b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This leads to the </a:t>
            </a:r>
            <a:r>
              <a:rPr lang="en-US" sz="1200" b="1" dirty="0">
                <a:solidFill>
                  <a:schemeClr val="dk1"/>
                </a:solidFill>
              </a:rPr>
              <a:t>devaluation of community knowledge</a:t>
            </a:r>
            <a:r>
              <a:rPr lang="en-US" sz="1200" dirty="0">
                <a:solidFill>
                  <a:schemeClr val="dk1"/>
                </a:solidFill>
              </a:rPr>
              <a:t>, which is often more insightful, place-based, and sustainable than clinical or academic research measures.</a:t>
            </a:r>
          </a:p>
          <a:p>
            <a:pPr marL="82550" lvl="0" algn="l" rtl="0">
              <a:lnSpc>
                <a:spcPct val="115000"/>
              </a:lnSpc>
              <a:spcBef>
                <a:spcPts val="0"/>
              </a:spcBef>
              <a:spcAft>
                <a:spcPts val="0"/>
              </a:spcAft>
              <a:buClr>
                <a:schemeClr val="dk1"/>
              </a:buClr>
              <a:buSzPts val="2300"/>
            </a:pPr>
            <a:endParaRPr lang="en-US" sz="1200" dirty="0">
              <a:solidFill>
                <a:schemeClr val="dk1"/>
              </a:solidFill>
            </a:endParaRPr>
          </a:p>
          <a:p>
            <a:pPr marL="381000" marR="381000" lvl="0" indent="0" algn="l" rtl="0">
              <a:lnSpc>
                <a:spcPct val="115000"/>
              </a:lnSpc>
              <a:spcBef>
                <a:spcPts val="1200"/>
              </a:spcBef>
              <a:spcAft>
                <a:spcPts val="0"/>
              </a:spcAft>
              <a:buNone/>
            </a:pPr>
            <a:r>
              <a:rPr lang="en-US" sz="1200" i="1" dirty="0">
                <a:solidFill>
                  <a:schemeClr val="dk1"/>
                </a:solidFill>
              </a:rPr>
              <a:t>“When we say something 'works', we need to ask: for who? And by whose definition?”</a:t>
            </a:r>
          </a:p>
          <a:p>
            <a:pPr marL="381000" marR="381000" lvl="0" indent="0" algn="l" rtl="0">
              <a:lnSpc>
                <a:spcPct val="115000"/>
              </a:lnSpc>
              <a:spcBef>
                <a:spcPts val="1200"/>
              </a:spcBef>
              <a:spcAft>
                <a:spcPts val="0"/>
              </a:spcAft>
              <a:buNone/>
            </a:pPr>
            <a:endParaRPr lang="en-US" sz="1200" i="1" dirty="0">
              <a:solidFill>
                <a:schemeClr val="dk1"/>
              </a:solidFill>
            </a:endParaRPr>
          </a:p>
          <a:p>
            <a:pPr marL="381000" marR="381000" lvl="0" indent="0" algn="ctr" rtl="0">
              <a:lnSpc>
                <a:spcPct val="115000"/>
              </a:lnSpc>
              <a:spcBef>
                <a:spcPts val="1200"/>
              </a:spcBef>
              <a:spcAft>
                <a:spcPts val="0"/>
              </a:spcAft>
              <a:buNone/>
            </a:pPr>
            <a:r>
              <a:rPr lang="en-US" sz="1200" i="1" dirty="0">
                <a:solidFill>
                  <a:schemeClr val="dk1"/>
                </a:solidFill>
              </a:rPr>
              <a:t>Lack of cultural safety </a:t>
            </a:r>
          </a:p>
          <a:p>
            <a:pPr marL="381000" marR="381000" lvl="0" indent="0" algn="l" rtl="0">
              <a:lnSpc>
                <a:spcPct val="115000"/>
              </a:lnSpc>
              <a:spcBef>
                <a:spcPts val="1200"/>
              </a:spcBef>
              <a:spcAft>
                <a:spcPts val="0"/>
              </a:spcAft>
              <a:buNone/>
            </a:pPr>
            <a:endParaRPr lang="en-US" sz="1200" i="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200" b="1" dirty="0">
                <a:solidFill>
                  <a:schemeClr val="dk1"/>
                </a:solidFill>
              </a:rPr>
              <a:t>. </a:t>
            </a:r>
            <a:r>
              <a:rPr lang="en-US" sz="1200" dirty="0">
                <a:solidFill>
                  <a:schemeClr val="dk1"/>
                </a:solidFill>
              </a:rPr>
              <a:t>Many research and evaluation processes are </a:t>
            </a:r>
            <a:r>
              <a:rPr lang="en-US" sz="1200" b="1" dirty="0">
                <a:solidFill>
                  <a:schemeClr val="dk1"/>
                </a:solidFill>
              </a:rPr>
              <a:t>not culturally safe</a:t>
            </a:r>
            <a:r>
              <a:rPr lang="en-US" sz="1200" dirty="0">
                <a:solidFill>
                  <a:schemeClr val="dk1"/>
                </a:solidFill>
              </a:rPr>
              <a:t>, lacking relational accountability.</a:t>
            </a:r>
            <a:br>
              <a:rPr lang="en-US" sz="1200" dirty="0">
                <a:solidFill>
                  <a:schemeClr val="dk1"/>
                </a:solidFill>
              </a:rPr>
            </a:b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There’s often no space for </a:t>
            </a:r>
            <a:r>
              <a:rPr lang="en-US" sz="1200" b="1" dirty="0">
                <a:solidFill>
                  <a:schemeClr val="dk1"/>
                </a:solidFill>
              </a:rPr>
              <a:t>truth-telling, recognition of intergenerational trauma, or sovereignty</a:t>
            </a:r>
            <a:r>
              <a:rPr lang="en-US" sz="1200" dirty="0">
                <a:solidFill>
                  <a:schemeClr val="dk1"/>
                </a:solidFill>
              </a:rPr>
              <a:t>, and data is extracted without proper Cultural governance.</a:t>
            </a:r>
            <a:br>
              <a:rPr lang="en-US" sz="1200" dirty="0">
                <a:solidFill>
                  <a:schemeClr val="dk1"/>
                </a:solidFill>
              </a:rPr>
            </a:b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Communities are </a:t>
            </a:r>
            <a:r>
              <a:rPr lang="en-US" sz="1200" b="1" dirty="0">
                <a:solidFill>
                  <a:schemeClr val="dk1"/>
                </a:solidFill>
              </a:rPr>
              <a:t>tired of being consulted without being heard</a:t>
            </a:r>
            <a:r>
              <a:rPr lang="en-US" sz="1200" dirty="0">
                <a:solidFill>
                  <a:schemeClr val="dk1"/>
                </a:solidFill>
              </a:rPr>
              <a:t>, engaged without power.</a:t>
            </a:r>
          </a:p>
          <a:p>
            <a:pPr marL="457200" lvl="0" indent="-374650" algn="l" rtl="0">
              <a:lnSpc>
                <a:spcPct val="115000"/>
              </a:lnSpc>
              <a:spcBef>
                <a:spcPts val="0"/>
              </a:spcBef>
              <a:spcAft>
                <a:spcPts val="0"/>
              </a:spcAft>
              <a:buClr>
                <a:schemeClr val="dk1"/>
              </a:buClr>
              <a:buSzPts val="2300"/>
              <a:buChar char="●"/>
            </a:pPr>
            <a:endParaRPr lang="en-US" sz="1200" i="1" dirty="0">
              <a:solidFill>
                <a:schemeClr val="dk1"/>
              </a:solidFill>
            </a:endParaRPr>
          </a:p>
          <a:p>
            <a:pPr marL="457200" lvl="0" indent="-374650" algn="l" rtl="0">
              <a:lnSpc>
                <a:spcPct val="115000"/>
              </a:lnSpc>
              <a:spcBef>
                <a:spcPts val="0"/>
              </a:spcBef>
              <a:spcAft>
                <a:spcPts val="0"/>
              </a:spcAft>
              <a:buClr>
                <a:schemeClr val="dk1"/>
              </a:buClr>
              <a:buSzPts val="2300"/>
              <a:buChar char="●"/>
            </a:pPr>
            <a:endParaRPr lang="en-US" sz="1200" i="1" dirty="0">
              <a:solidFill>
                <a:schemeClr val="dk1"/>
              </a:solidFill>
            </a:endParaRPr>
          </a:p>
          <a:p>
            <a:pPr marL="82550" lvl="0" indent="0" algn="ctr" rtl="0">
              <a:lnSpc>
                <a:spcPct val="115000"/>
              </a:lnSpc>
              <a:spcBef>
                <a:spcPts val="0"/>
              </a:spcBef>
              <a:spcAft>
                <a:spcPts val="0"/>
              </a:spcAft>
              <a:buClr>
                <a:schemeClr val="dk1"/>
              </a:buClr>
              <a:buSzPts val="2300"/>
              <a:buNone/>
            </a:pPr>
            <a:r>
              <a:rPr lang="en-US" sz="1200" i="1" dirty="0">
                <a:solidFill>
                  <a:schemeClr val="dk1"/>
                </a:solidFill>
              </a:rPr>
              <a:t>Evaluation without accountability </a:t>
            </a:r>
          </a:p>
          <a:p>
            <a:pPr marL="82550" lvl="0" indent="0" algn="ctr" rtl="0">
              <a:lnSpc>
                <a:spcPct val="115000"/>
              </a:lnSpc>
              <a:spcBef>
                <a:spcPts val="0"/>
              </a:spcBef>
              <a:spcAft>
                <a:spcPts val="0"/>
              </a:spcAft>
              <a:buClr>
                <a:schemeClr val="dk1"/>
              </a:buClr>
              <a:buSzPts val="2300"/>
              <a:buNone/>
            </a:pPr>
            <a:endParaRPr lang="en-US" sz="1200" i="1" dirty="0">
              <a:solidFill>
                <a:schemeClr val="dk1"/>
              </a:solidFill>
            </a:endParaRPr>
          </a:p>
          <a:p>
            <a:pPr marL="457200" lvl="0" indent="-374650" algn="l" rtl="0">
              <a:lnSpc>
                <a:spcPct val="115000"/>
              </a:lnSpc>
              <a:spcBef>
                <a:spcPts val="1200"/>
              </a:spcBef>
              <a:spcAft>
                <a:spcPts val="0"/>
              </a:spcAft>
              <a:buClr>
                <a:schemeClr val="dk1"/>
              </a:buClr>
              <a:buSzPts val="2300"/>
              <a:buChar char="●"/>
            </a:pPr>
            <a:r>
              <a:rPr lang="en-US" sz="1200" dirty="0">
                <a:solidFill>
                  <a:schemeClr val="dk1"/>
                </a:solidFill>
              </a:rPr>
              <a:t>Many evaluations </a:t>
            </a:r>
            <a:r>
              <a:rPr lang="en-US" sz="1200" b="1" dirty="0">
                <a:solidFill>
                  <a:schemeClr val="dk1"/>
                </a:solidFill>
              </a:rPr>
              <a:t>don’t result in change </a:t>
            </a:r>
            <a:r>
              <a:rPr lang="en-US" sz="1200" dirty="0">
                <a:solidFill>
                  <a:schemeClr val="dk1"/>
                </a:solidFill>
              </a:rPr>
              <a:t>they sit on shelves. Or behind academic paywalls</a:t>
            </a:r>
          </a:p>
          <a:p>
            <a:pPr marL="82550" lvl="0" algn="l" rtl="0">
              <a:lnSpc>
                <a:spcPct val="115000"/>
              </a:lnSpc>
              <a:spcBef>
                <a:spcPts val="1200"/>
              </a:spcBef>
              <a:spcAft>
                <a:spcPts val="0"/>
              </a:spcAft>
              <a:buClr>
                <a:schemeClr val="dk1"/>
              </a:buClr>
              <a:buSzPts val="2300"/>
            </a:pPr>
            <a:endParaRPr lang="en-US" sz="1200" dirty="0">
              <a:solidFill>
                <a:schemeClr val="dk1"/>
              </a:solidFill>
            </a:endParaRPr>
          </a:p>
          <a:p>
            <a:pPr marL="457200" lvl="0" indent="-374650">
              <a:lnSpc>
                <a:spcPct val="115000"/>
              </a:lnSpc>
              <a:buClr>
                <a:schemeClr val="dk1"/>
              </a:buClr>
              <a:buSzPts val="2300"/>
              <a:buChar char="●"/>
            </a:pPr>
            <a:r>
              <a:rPr lang="en-US" sz="1200" dirty="0">
                <a:solidFill>
                  <a:schemeClr val="dk1"/>
                </a:solidFill>
              </a:rPr>
              <a:t>Communities </a:t>
            </a:r>
            <a:r>
              <a:rPr lang="en-US" sz="1200" b="1" dirty="0">
                <a:solidFill>
                  <a:schemeClr val="dk1"/>
                </a:solidFill>
              </a:rPr>
              <a:t>don’t see themselves in the findings</a:t>
            </a:r>
            <a:r>
              <a:rPr lang="en-US" sz="1200" dirty="0">
                <a:solidFill>
                  <a:schemeClr val="dk1"/>
                </a:solidFill>
              </a:rPr>
              <a:t>, and worse, don’t see improvements in the systems evaluating them, or papers exist in language and communication that doesn’t translate locally and isn’t accessible. </a:t>
            </a:r>
            <a:br>
              <a:rPr lang="en-US" sz="1200" dirty="0">
                <a:solidFill>
                  <a:schemeClr val="dk1"/>
                </a:solidFill>
              </a:rPr>
            </a:br>
            <a:endParaRPr lang="en-US" sz="1200" dirty="0">
              <a:solidFill>
                <a:schemeClr val="dk1"/>
              </a:solidFill>
            </a:endParaRPr>
          </a:p>
          <a:p>
            <a:pPr marL="82550" lvl="0" algn="l" rtl="0">
              <a:lnSpc>
                <a:spcPct val="115000"/>
              </a:lnSpc>
              <a:spcBef>
                <a:spcPts val="0"/>
              </a:spcBef>
              <a:spcAft>
                <a:spcPts val="0"/>
              </a:spcAft>
              <a:buClr>
                <a:schemeClr val="dk1"/>
              </a:buClr>
              <a:buSzPts val="2300"/>
            </a:pPr>
            <a:endParaRPr lang="en-US" sz="12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1200" dirty="0">
                <a:solidFill>
                  <a:schemeClr val="dk1"/>
                </a:solidFill>
              </a:rPr>
              <a:t>This builds </a:t>
            </a:r>
            <a:r>
              <a:rPr lang="en-US" sz="1200" b="1" dirty="0">
                <a:solidFill>
                  <a:schemeClr val="dk1"/>
                </a:solidFill>
              </a:rPr>
              <a:t>deep distrust</a:t>
            </a:r>
            <a:r>
              <a:rPr lang="en-US" sz="1200" dirty="0">
                <a:solidFill>
                  <a:schemeClr val="dk1"/>
                </a:solidFill>
              </a:rPr>
              <a:t> in research and evaluation institutions.</a:t>
            </a:r>
            <a:endParaRPr lang="en-US" sz="1200" i="1" dirty="0">
              <a:solidFill>
                <a:schemeClr val="dk1"/>
              </a:solidFill>
            </a:endParaRPr>
          </a:p>
          <a:p>
            <a:pPr marL="0" lvl="0" indent="0" algn="l" rtl="0">
              <a:spcBef>
                <a:spcPts val="0"/>
              </a:spcBef>
              <a:spcAft>
                <a:spcPts val="0"/>
              </a:spcAft>
              <a:buNone/>
            </a:pPr>
            <a:endParaRPr dirty="0"/>
          </a:p>
        </p:txBody>
      </p:sp>
      <p:sp>
        <p:nvSpPr>
          <p:cNvPr id="222" name="Google Shape;222;g368603bedd7_0_1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7F366A02-72FF-58B0-3E3B-2DE281C9BA11}"/>
            </a:ext>
          </a:extLst>
        </p:cNvPr>
        <p:cNvGrpSpPr/>
        <p:nvPr/>
      </p:nvGrpSpPr>
      <p:grpSpPr>
        <a:xfrm>
          <a:off x="0" y="0"/>
          <a:ext cx="0" cy="0"/>
          <a:chOff x="0" y="0"/>
          <a:chExt cx="0" cy="0"/>
        </a:xfrm>
      </p:grpSpPr>
      <p:sp>
        <p:nvSpPr>
          <p:cNvPr id="252" name="Google Shape;252;g368603bedd7_0_281:notes">
            <a:extLst>
              <a:ext uri="{FF2B5EF4-FFF2-40B4-BE49-F238E27FC236}">
                <a16:creationId xmlns:a16="http://schemas.microsoft.com/office/drawing/2014/main" id="{CE518824-F13F-CE8B-B3C4-F0AE6C602F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68603bedd7_0_281:notes">
            <a:extLst>
              <a:ext uri="{FF2B5EF4-FFF2-40B4-BE49-F238E27FC236}">
                <a16:creationId xmlns:a16="http://schemas.microsoft.com/office/drawing/2014/main" id="{C9DB209C-D370-B6CA-7703-F7F88BE44DC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368603bedd7_0_281:notes">
            <a:extLst>
              <a:ext uri="{FF2B5EF4-FFF2-40B4-BE49-F238E27FC236}">
                <a16:creationId xmlns:a16="http://schemas.microsoft.com/office/drawing/2014/main" id="{247EA41B-705D-A783-FB64-654E149E0E5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77811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68603bedd7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AU" sz="1200" b="1" dirty="0"/>
              <a:t>Slide Visual Idea</a:t>
            </a:r>
          </a:p>
          <a:p>
            <a:r>
              <a:rPr lang="en-AU" sz="1200" dirty="0"/>
              <a:t>A side-by-side comparison:</a:t>
            </a:r>
            <a:br>
              <a:rPr lang="en-AU" sz="1200" dirty="0"/>
            </a:br>
            <a:r>
              <a:rPr lang="en-AU" sz="1200" dirty="0"/>
              <a:t>🔴 </a:t>
            </a:r>
            <a:r>
              <a:rPr lang="en-AU" sz="1200" i="1" dirty="0"/>
              <a:t>Traditional model</a:t>
            </a:r>
            <a:r>
              <a:rPr lang="en-AU" sz="1200" dirty="0"/>
              <a:t> (researcher-led, extractive, outcome-focused)</a:t>
            </a:r>
            <a:br>
              <a:rPr lang="en-AU" sz="1200" dirty="0"/>
            </a:br>
            <a:r>
              <a:rPr lang="en-AU" sz="1200" dirty="0"/>
              <a:t>🟢 </a:t>
            </a:r>
            <a:r>
              <a:rPr lang="en-AU" sz="1200" i="1" dirty="0"/>
              <a:t>Rethought model</a:t>
            </a:r>
            <a:r>
              <a:rPr lang="en-AU" sz="1200" dirty="0"/>
              <a:t> (community-led, relational, process-focused)</a:t>
            </a:r>
          </a:p>
          <a:p>
            <a:pPr marL="457200" lvl="0" indent="-298450" algn="l" rtl="0">
              <a:lnSpc>
                <a:spcPct val="115000"/>
              </a:lnSpc>
              <a:spcBef>
                <a:spcPts val="1200"/>
              </a:spcBef>
              <a:spcAft>
                <a:spcPts val="0"/>
              </a:spcAft>
              <a:buClr>
                <a:schemeClr val="dk1"/>
              </a:buClr>
              <a:buSzPts val="1100"/>
              <a:buChar char="●"/>
            </a:pPr>
            <a:br>
              <a:rPr lang="en-AU" sz="800" dirty="0">
                <a:solidFill>
                  <a:schemeClr val="dk1"/>
                </a:solidFill>
              </a:rPr>
            </a:br>
            <a:endParaRPr lang="en-AU" sz="800" dirty="0">
              <a:solidFill>
                <a:schemeClr val="dk1"/>
              </a:solidFill>
            </a:endParaRPr>
          </a:p>
          <a:p>
            <a:pPr marL="0" lvl="0" indent="0" algn="l" rtl="0">
              <a:spcBef>
                <a:spcPts val="0"/>
              </a:spcBef>
              <a:spcAft>
                <a:spcPts val="0"/>
              </a:spcAft>
              <a:buNone/>
            </a:pPr>
            <a:endParaRPr dirty="0"/>
          </a:p>
        </p:txBody>
      </p:sp>
      <p:sp>
        <p:nvSpPr>
          <p:cNvPr id="262" name="Google Shape;262;g368603bedd7_0_2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a:latin typeface="Arial"/>
                <a:ea typeface="Arial"/>
                <a:cs typeface="Arial"/>
                <a:sym typeface="Arial"/>
              </a:rPr>
              <a:t>Co-design processes</a:t>
            </a:r>
            <a:r>
              <a:rPr lang="en-US" sz="1200" b="0" i="0" u="none" strike="noStrike">
                <a:latin typeface="Arial"/>
                <a:ea typeface="Arial"/>
                <a:cs typeface="Arial"/>
                <a:sym typeface="Arial"/>
              </a:rPr>
              <a:t> are generally characterised by five core principles (WA Council of Social Services 2017). These are that the process is: Inclusive, Respectful, Participative, Iterative and Outcomes focused. Perhaps the most critical principle for this project is the equitable participation of all stakeholder groups. This principle underpinned the focus of the co-design engagement with a focus on participation and voices of the Walama List participants as a priority. </a:t>
            </a:r>
            <a:endParaRPr sz="1200" b="0" i="0" u="none" strike="noStrike"/>
          </a:p>
          <a:p>
            <a:pPr marL="0" lvl="0" indent="0" algn="l" rtl="0">
              <a:spcBef>
                <a:spcPts val="0"/>
              </a:spcBef>
              <a:spcAft>
                <a:spcPts val="0"/>
              </a:spcAft>
              <a:buNone/>
            </a:pPr>
            <a:endParaRPr/>
          </a:p>
        </p:txBody>
      </p:sp>
      <p:sp>
        <p:nvSpPr>
          <p:cNvPr id="270" name="Google Shape;27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C7C273DF-8124-6BCB-65C7-C1E8A98F82F3}"/>
            </a:ext>
          </a:extLst>
        </p:cNvPr>
        <p:cNvGrpSpPr/>
        <p:nvPr/>
      </p:nvGrpSpPr>
      <p:grpSpPr>
        <a:xfrm>
          <a:off x="0" y="0"/>
          <a:ext cx="0" cy="0"/>
          <a:chOff x="0" y="0"/>
          <a:chExt cx="0" cy="0"/>
        </a:xfrm>
      </p:grpSpPr>
      <p:sp>
        <p:nvSpPr>
          <p:cNvPr id="260" name="Google Shape;260;g368603bedd7_0_289:notes">
            <a:extLst>
              <a:ext uri="{FF2B5EF4-FFF2-40B4-BE49-F238E27FC236}">
                <a16:creationId xmlns:a16="http://schemas.microsoft.com/office/drawing/2014/main" id="{666A19FB-99A5-605C-F5D2-BD9A47C433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8603bedd7_0_289:notes">
            <a:extLst>
              <a:ext uri="{FF2B5EF4-FFF2-40B4-BE49-F238E27FC236}">
                <a16:creationId xmlns:a16="http://schemas.microsoft.com/office/drawing/2014/main" id="{5B15A180-50C6-4EA1-B238-999467C74BD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AU" sz="1200" b="1" dirty="0"/>
              <a:t>Slide Visual Idea</a:t>
            </a:r>
          </a:p>
          <a:p>
            <a:r>
              <a:rPr lang="en-AU" sz="1200" dirty="0"/>
              <a:t>Circle diagram showing lived experience, cultural knowledge, and academic rigour in balance (not hierarchy).</a:t>
            </a:r>
            <a:endParaRPr dirty="0"/>
          </a:p>
        </p:txBody>
      </p:sp>
      <p:sp>
        <p:nvSpPr>
          <p:cNvPr id="262" name="Google Shape;262;g368603bedd7_0_289:notes">
            <a:extLst>
              <a:ext uri="{FF2B5EF4-FFF2-40B4-BE49-F238E27FC236}">
                <a16:creationId xmlns:a16="http://schemas.microsoft.com/office/drawing/2014/main" id="{6DB4678D-148F-2F4C-BFBA-37DE1B4FF08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19297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293298" y="3746500"/>
            <a:ext cx="6171002" cy="190738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Lato"/>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293298" y="5854700"/>
            <a:ext cx="6171002" cy="49649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a:spLocks noGrp="1"/>
          </p:cNvSpPr>
          <p:nvPr>
            <p:ph type="pic" idx="2"/>
          </p:nvPr>
        </p:nvSpPr>
        <p:spPr>
          <a:xfrm>
            <a:off x="0" y="0"/>
            <a:ext cx="12192000" cy="31115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376686" y="226217"/>
            <a:ext cx="11438627" cy="365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37"/>
        <p:cNvGrpSpPr/>
        <p:nvPr/>
      </p:nvGrpSpPr>
      <p:grpSpPr>
        <a:xfrm>
          <a:off x="0" y="0"/>
          <a:ext cx="0" cy="0"/>
          <a:chOff x="0" y="0"/>
          <a:chExt cx="0" cy="0"/>
        </a:xfrm>
      </p:grpSpPr>
      <p:sp>
        <p:nvSpPr>
          <p:cNvPr id="38" name="Google Shape;38;p36"/>
          <p:cNvSpPr>
            <a:spLocks noGrp="1"/>
          </p:cNvSpPr>
          <p:nvPr>
            <p:ph type="pic" idx="2"/>
          </p:nvPr>
        </p:nvSpPr>
        <p:spPr>
          <a:xfrm>
            <a:off x="0" y="0"/>
            <a:ext cx="12192000" cy="6858000"/>
          </a:xfrm>
          <a:prstGeom prst="rect">
            <a:avLst/>
          </a:prstGeom>
          <a:noFill/>
          <a:ln>
            <a:noFill/>
          </a:ln>
        </p:spPr>
      </p:sp>
      <p:sp>
        <p:nvSpPr>
          <p:cNvPr id="39" name="Google Shape;39;p36"/>
          <p:cNvSpPr txBox="1">
            <a:spLocks noGrp="1"/>
          </p:cNvSpPr>
          <p:nvPr>
            <p:ph type="title"/>
          </p:nvPr>
        </p:nvSpPr>
        <p:spPr>
          <a:xfrm>
            <a:off x="355600" y="1066799"/>
            <a:ext cx="6807200" cy="314325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6000"/>
              <a:buFont typeface="Lato Light"/>
              <a:buNone/>
              <a:defRPr sz="6000">
                <a:solidFill>
                  <a:schemeClr val="lt1"/>
                </a:solidFill>
                <a:latin typeface="Lato Light"/>
                <a:ea typeface="Lato Light"/>
                <a:cs typeface="Lato Light"/>
                <a:sym typeface="La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10316713" y="4799013"/>
            <a:ext cx="1498599" cy="431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1">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6"/>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lt1"/>
                </a:solidFill>
                <a:latin typeface="Lato"/>
                <a:ea typeface="Lato"/>
                <a:cs typeface="Lato"/>
                <a:sym typeface="Lato"/>
              </a:defRPr>
            </a:lvl1pPr>
            <a:lvl2pPr marL="0" lvl="1" indent="0" algn="r">
              <a:spcBef>
                <a:spcPts val="0"/>
              </a:spcBef>
              <a:buNone/>
              <a:defRPr sz="1050">
                <a:solidFill>
                  <a:schemeClr val="lt1"/>
                </a:solidFill>
                <a:latin typeface="Lato"/>
                <a:ea typeface="Lato"/>
                <a:cs typeface="Lato"/>
                <a:sym typeface="Lato"/>
              </a:defRPr>
            </a:lvl2pPr>
            <a:lvl3pPr marL="0" lvl="2" indent="0" algn="r">
              <a:spcBef>
                <a:spcPts val="0"/>
              </a:spcBef>
              <a:buNone/>
              <a:defRPr sz="1050">
                <a:solidFill>
                  <a:schemeClr val="lt1"/>
                </a:solidFill>
                <a:latin typeface="Lato"/>
                <a:ea typeface="Lato"/>
                <a:cs typeface="Lato"/>
                <a:sym typeface="Lato"/>
              </a:defRPr>
            </a:lvl3pPr>
            <a:lvl4pPr marL="0" lvl="3" indent="0" algn="r">
              <a:spcBef>
                <a:spcPts val="0"/>
              </a:spcBef>
              <a:buNone/>
              <a:defRPr sz="1050">
                <a:solidFill>
                  <a:schemeClr val="lt1"/>
                </a:solidFill>
                <a:latin typeface="Lato"/>
                <a:ea typeface="Lato"/>
                <a:cs typeface="Lato"/>
                <a:sym typeface="Lato"/>
              </a:defRPr>
            </a:lvl4pPr>
            <a:lvl5pPr marL="0" lvl="4" indent="0" algn="r">
              <a:spcBef>
                <a:spcPts val="0"/>
              </a:spcBef>
              <a:buNone/>
              <a:defRPr sz="1050">
                <a:solidFill>
                  <a:schemeClr val="lt1"/>
                </a:solidFill>
                <a:latin typeface="Lato"/>
                <a:ea typeface="Lato"/>
                <a:cs typeface="Lato"/>
                <a:sym typeface="Lato"/>
              </a:defRPr>
            </a:lvl5pPr>
            <a:lvl6pPr marL="0" lvl="5" indent="0" algn="r">
              <a:spcBef>
                <a:spcPts val="0"/>
              </a:spcBef>
              <a:buNone/>
              <a:defRPr sz="1050">
                <a:solidFill>
                  <a:schemeClr val="lt1"/>
                </a:solidFill>
                <a:latin typeface="Lato"/>
                <a:ea typeface="Lato"/>
                <a:cs typeface="Lato"/>
                <a:sym typeface="Lato"/>
              </a:defRPr>
            </a:lvl6pPr>
            <a:lvl7pPr marL="0" lvl="6" indent="0" algn="r">
              <a:spcBef>
                <a:spcPts val="0"/>
              </a:spcBef>
              <a:buNone/>
              <a:defRPr sz="1050">
                <a:solidFill>
                  <a:schemeClr val="lt1"/>
                </a:solidFill>
                <a:latin typeface="Lato"/>
                <a:ea typeface="Lato"/>
                <a:cs typeface="Lato"/>
                <a:sym typeface="Lato"/>
              </a:defRPr>
            </a:lvl7pPr>
            <a:lvl8pPr marL="0" lvl="7" indent="0" algn="r">
              <a:spcBef>
                <a:spcPts val="0"/>
              </a:spcBef>
              <a:buNone/>
              <a:defRPr sz="1050">
                <a:solidFill>
                  <a:schemeClr val="lt1"/>
                </a:solidFill>
                <a:latin typeface="Lato"/>
                <a:ea typeface="Lato"/>
                <a:cs typeface="Lato"/>
                <a:sym typeface="Lato"/>
              </a:defRPr>
            </a:lvl8pPr>
            <a:lvl9pPr marL="0" lvl="8" indent="0" algn="r">
              <a:spcBef>
                <a:spcPts val="0"/>
              </a:spcBef>
              <a:buNone/>
              <a:defRPr sz="105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36"/>
          <p:cNvPicPr preferRelativeResize="0"/>
          <p:nvPr/>
        </p:nvPicPr>
        <p:blipFill rotWithShape="1">
          <a:blip r:embed="rId2">
            <a:alphaModFix/>
          </a:blip>
          <a:srcRect/>
          <a:stretch/>
        </p:blipFill>
        <p:spPr>
          <a:xfrm>
            <a:off x="376686" y="6266657"/>
            <a:ext cx="1181100" cy="305052"/>
          </a:xfrm>
          <a:prstGeom prst="rect">
            <a:avLst/>
          </a:prstGeom>
          <a:noFill/>
          <a:ln>
            <a:noFill/>
          </a:ln>
        </p:spPr>
      </p:pic>
      <p:sp>
        <p:nvSpPr>
          <p:cNvPr id="43" name="Google Shape;43;p36"/>
          <p:cNvSpPr txBox="1">
            <a:spLocks noGrp="1"/>
          </p:cNvSpPr>
          <p:nvPr>
            <p:ph type="body" idx="3"/>
          </p:nvPr>
        </p:nvSpPr>
        <p:spPr>
          <a:xfrm>
            <a:off x="355600" y="4799013"/>
            <a:ext cx="5397500" cy="10382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chemeClr val="dk2"/>
        </a:solidFill>
        <a:effectLst/>
      </p:bgPr>
    </p:bg>
    <p:spTree>
      <p:nvGrpSpPr>
        <p:cNvPr id="1" name="Shape 44"/>
        <p:cNvGrpSpPr/>
        <p:nvPr/>
      </p:nvGrpSpPr>
      <p:grpSpPr>
        <a:xfrm>
          <a:off x="0" y="0"/>
          <a:ext cx="0" cy="0"/>
          <a:chOff x="0" y="0"/>
          <a:chExt cx="0" cy="0"/>
        </a:xfrm>
      </p:grpSpPr>
      <p:pic>
        <p:nvPicPr>
          <p:cNvPr id="45" name="Google Shape;45;p37"/>
          <p:cNvPicPr preferRelativeResize="0"/>
          <p:nvPr/>
        </p:nvPicPr>
        <p:blipFill rotWithShape="1">
          <a:blip r:embed="rId2">
            <a:alphaModFix/>
          </a:blip>
          <a:srcRect t="53166" r="45600"/>
          <a:stretch/>
        </p:blipFill>
        <p:spPr>
          <a:xfrm flipH="1">
            <a:off x="0" y="0"/>
            <a:ext cx="2336800" cy="1986369"/>
          </a:xfrm>
          <a:prstGeom prst="rect">
            <a:avLst/>
          </a:prstGeom>
          <a:noFill/>
          <a:ln>
            <a:noFill/>
          </a:ln>
        </p:spPr>
      </p:pic>
      <p:sp>
        <p:nvSpPr>
          <p:cNvPr id="46" name="Google Shape;46;p37"/>
          <p:cNvSpPr txBox="1">
            <a:spLocks noGrp="1"/>
          </p:cNvSpPr>
          <p:nvPr>
            <p:ph type="title"/>
          </p:nvPr>
        </p:nvSpPr>
        <p:spPr>
          <a:xfrm>
            <a:off x="2336800" y="1536699"/>
            <a:ext cx="9478512" cy="4729958"/>
          </a:xfrm>
          <a:prstGeom prst="rect">
            <a:avLst/>
          </a:prstGeom>
          <a:noFill/>
          <a:ln>
            <a:noFill/>
          </a:ln>
        </p:spPr>
        <p:txBody>
          <a:bodyPr spcFirstLastPara="1" wrap="square" lIns="91425" tIns="45700" rIns="91425" bIns="45700" anchor="t" anchorCtr="0">
            <a:normAutofit/>
          </a:bodyPr>
          <a:lstStyle>
            <a:lvl1pPr lvl="0" algn="l">
              <a:lnSpc>
                <a:spcPct val="103333"/>
              </a:lnSpc>
              <a:spcBef>
                <a:spcPts val="0"/>
              </a:spcBef>
              <a:spcAft>
                <a:spcPts val="0"/>
              </a:spcAft>
              <a:buClr>
                <a:schemeClr val="lt1"/>
              </a:buClr>
              <a:buSzPts val="6000"/>
              <a:buFont typeface="Lato Light"/>
              <a:buNone/>
              <a:defRPr sz="6000">
                <a:solidFill>
                  <a:schemeClr val="lt1"/>
                </a:solidFill>
                <a:latin typeface="Lato Light"/>
                <a:ea typeface="Lato Light"/>
                <a:cs typeface="Lato Light"/>
                <a:sym typeface="La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7"/>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lt1"/>
                </a:solidFill>
                <a:latin typeface="Lato"/>
                <a:ea typeface="Lato"/>
                <a:cs typeface="Lato"/>
                <a:sym typeface="Lato"/>
              </a:defRPr>
            </a:lvl1pPr>
            <a:lvl2pPr marL="0" lvl="1" indent="0" algn="r">
              <a:spcBef>
                <a:spcPts val="0"/>
              </a:spcBef>
              <a:buNone/>
              <a:defRPr sz="1050">
                <a:solidFill>
                  <a:schemeClr val="lt1"/>
                </a:solidFill>
                <a:latin typeface="Lato"/>
                <a:ea typeface="Lato"/>
                <a:cs typeface="Lato"/>
                <a:sym typeface="Lato"/>
              </a:defRPr>
            </a:lvl2pPr>
            <a:lvl3pPr marL="0" lvl="2" indent="0" algn="r">
              <a:spcBef>
                <a:spcPts val="0"/>
              </a:spcBef>
              <a:buNone/>
              <a:defRPr sz="1050">
                <a:solidFill>
                  <a:schemeClr val="lt1"/>
                </a:solidFill>
                <a:latin typeface="Lato"/>
                <a:ea typeface="Lato"/>
                <a:cs typeface="Lato"/>
                <a:sym typeface="Lato"/>
              </a:defRPr>
            </a:lvl3pPr>
            <a:lvl4pPr marL="0" lvl="3" indent="0" algn="r">
              <a:spcBef>
                <a:spcPts val="0"/>
              </a:spcBef>
              <a:buNone/>
              <a:defRPr sz="1050">
                <a:solidFill>
                  <a:schemeClr val="lt1"/>
                </a:solidFill>
                <a:latin typeface="Lato"/>
                <a:ea typeface="Lato"/>
                <a:cs typeface="Lato"/>
                <a:sym typeface="Lato"/>
              </a:defRPr>
            </a:lvl4pPr>
            <a:lvl5pPr marL="0" lvl="4" indent="0" algn="r">
              <a:spcBef>
                <a:spcPts val="0"/>
              </a:spcBef>
              <a:buNone/>
              <a:defRPr sz="1050">
                <a:solidFill>
                  <a:schemeClr val="lt1"/>
                </a:solidFill>
                <a:latin typeface="Lato"/>
                <a:ea typeface="Lato"/>
                <a:cs typeface="Lato"/>
                <a:sym typeface="Lato"/>
              </a:defRPr>
            </a:lvl5pPr>
            <a:lvl6pPr marL="0" lvl="5" indent="0" algn="r">
              <a:spcBef>
                <a:spcPts val="0"/>
              </a:spcBef>
              <a:buNone/>
              <a:defRPr sz="1050">
                <a:solidFill>
                  <a:schemeClr val="lt1"/>
                </a:solidFill>
                <a:latin typeface="Lato"/>
                <a:ea typeface="Lato"/>
                <a:cs typeface="Lato"/>
                <a:sym typeface="Lato"/>
              </a:defRPr>
            </a:lvl6pPr>
            <a:lvl7pPr marL="0" lvl="6" indent="0" algn="r">
              <a:spcBef>
                <a:spcPts val="0"/>
              </a:spcBef>
              <a:buNone/>
              <a:defRPr sz="1050">
                <a:solidFill>
                  <a:schemeClr val="lt1"/>
                </a:solidFill>
                <a:latin typeface="Lato"/>
                <a:ea typeface="Lato"/>
                <a:cs typeface="Lato"/>
                <a:sym typeface="Lato"/>
              </a:defRPr>
            </a:lvl7pPr>
            <a:lvl8pPr marL="0" lvl="7" indent="0" algn="r">
              <a:spcBef>
                <a:spcPts val="0"/>
              </a:spcBef>
              <a:buNone/>
              <a:defRPr sz="1050">
                <a:solidFill>
                  <a:schemeClr val="lt1"/>
                </a:solidFill>
                <a:latin typeface="Lato"/>
                <a:ea typeface="Lato"/>
                <a:cs typeface="Lato"/>
                <a:sym typeface="Lato"/>
              </a:defRPr>
            </a:lvl8pPr>
            <a:lvl9pPr marL="0" lvl="8" indent="0" algn="r">
              <a:spcBef>
                <a:spcPts val="0"/>
              </a:spcBef>
              <a:buNone/>
              <a:defRPr sz="105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37"/>
          <p:cNvPicPr preferRelativeResize="0"/>
          <p:nvPr/>
        </p:nvPicPr>
        <p:blipFill rotWithShape="1">
          <a:blip r:embed="rId3">
            <a:alphaModFix/>
          </a:blip>
          <a:srcRect/>
          <a:stretch/>
        </p:blipFill>
        <p:spPr>
          <a:xfrm>
            <a:off x="376686" y="6266657"/>
            <a:ext cx="1181100" cy="305052"/>
          </a:xfrm>
          <a:prstGeom prst="rect">
            <a:avLst/>
          </a:prstGeom>
          <a:noFill/>
          <a:ln>
            <a:noFill/>
          </a:ln>
        </p:spPr>
      </p:pic>
      <p:sp>
        <p:nvSpPr>
          <p:cNvPr id="49" name="Google Shape;49;p37"/>
          <p:cNvSpPr txBox="1">
            <a:spLocks noGrp="1"/>
          </p:cNvSpPr>
          <p:nvPr>
            <p:ph type="body" idx="1"/>
          </p:nvPr>
        </p:nvSpPr>
        <p:spPr>
          <a:xfrm>
            <a:off x="2336800" y="1206500"/>
            <a:ext cx="3987800" cy="2184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400"/>
              <a:buNone/>
              <a:defRPr sz="1400" b="1">
                <a:solidFill>
                  <a:schemeClr val="accen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2"/>
        </a:solidFill>
        <a:effectLst/>
      </p:bgPr>
    </p:bg>
    <p:spTree>
      <p:nvGrpSpPr>
        <p:cNvPr id="1" name="Shape 50"/>
        <p:cNvGrpSpPr/>
        <p:nvPr/>
      </p:nvGrpSpPr>
      <p:grpSpPr>
        <a:xfrm>
          <a:off x="0" y="0"/>
          <a:ext cx="0" cy="0"/>
          <a:chOff x="0" y="0"/>
          <a:chExt cx="0" cy="0"/>
        </a:xfrm>
      </p:grpSpPr>
      <p:pic>
        <p:nvPicPr>
          <p:cNvPr id="51" name="Google Shape;51;p38"/>
          <p:cNvPicPr preferRelativeResize="0"/>
          <p:nvPr/>
        </p:nvPicPr>
        <p:blipFill rotWithShape="1">
          <a:blip r:embed="rId2">
            <a:alphaModFix/>
          </a:blip>
          <a:srcRect t="53166" r="45600"/>
          <a:stretch/>
        </p:blipFill>
        <p:spPr>
          <a:xfrm rot="10800000" flipH="1">
            <a:off x="7467600" y="2842081"/>
            <a:ext cx="4724400" cy="4015919"/>
          </a:xfrm>
          <a:prstGeom prst="rect">
            <a:avLst/>
          </a:prstGeom>
          <a:noFill/>
          <a:ln>
            <a:noFill/>
          </a:ln>
        </p:spPr>
      </p:pic>
      <p:sp>
        <p:nvSpPr>
          <p:cNvPr id="52" name="Google Shape;52;p38"/>
          <p:cNvSpPr txBox="1">
            <a:spLocks noGrp="1"/>
          </p:cNvSpPr>
          <p:nvPr>
            <p:ph type="body" idx="1"/>
          </p:nvPr>
        </p:nvSpPr>
        <p:spPr>
          <a:xfrm>
            <a:off x="376238" y="199400"/>
            <a:ext cx="5329237" cy="48090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1"/>
              </a:buClr>
              <a:buSzPts val="2800"/>
              <a:buNone/>
              <a:defRPr sz="2800" b="1">
                <a:solidFill>
                  <a:schemeClr val="dk1"/>
                </a:solidFill>
                <a:latin typeface="Lato"/>
                <a:ea typeface="Lato"/>
                <a:cs typeface="Lato"/>
                <a:sym typeface="La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8"/>
          <p:cNvSpPr txBox="1">
            <a:spLocks noGrp="1"/>
          </p:cNvSpPr>
          <p:nvPr>
            <p:ph type="title"/>
          </p:nvPr>
        </p:nvSpPr>
        <p:spPr>
          <a:xfrm>
            <a:off x="377135" y="2120167"/>
            <a:ext cx="2874514" cy="100012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9600"/>
              <a:buFont typeface="Arial"/>
              <a:buNone/>
              <a:defRPr sz="9600">
                <a:solidFill>
                  <a:schemeClr val="accent1"/>
                </a:solidFill>
                <a:latin typeface="Lato Light"/>
                <a:ea typeface="Lato Light"/>
                <a:cs typeface="Lato Light"/>
                <a:sym typeface="La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8"/>
          <p:cNvSpPr txBox="1">
            <a:spLocks noGrp="1"/>
          </p:cNvSpPr>
          <p:nvPr>
            <p:ph type="body" idx="2"/>
          </p:nvPr>
        </p:nvSpPr>
        <p:spPr>
          <a:xfrm>
            <a:off x="1078137" y="1635125"/>
            <a:ext cx="1471164" cy="6364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2000"/>
              <a:buNone/>
              <a:defRPr sz="2000" b="1"/>
            </a:lvl3pPr>
            <a:lvl4pPr marL="1828800" lvl="3" indent="-228600" algn="l">
              <a:lnSpc>
                <a:spcPct val="90000"/>
              </a:lnSpc>
              <a:spcBef>
                <a:spcPts val="500"/>
              </a:spcBef>
              <a:spcAft>
                <a:spcPts val="0"/>
              </a:spcAft>
              <a:buClr>
                <a:schemeClr val="dk1"/>
              </a:buClr>
              <a:buSzPts val="2000"/>
              <a:buNone/>
              <a:defRPr sz="2000" b="1"/>
            </a:lvl4pPr>
            <a:lvl5pPr marL="2286000" lvl="4" indent="-228600" algn="l">
              <a:lnSpc>
                <a:spcPct val="90000"/>
              </a:lnSpc>
              <a:spcBef>
                <a:spcPts val="500"/>
              </a:spcBef>
              <a:spcAft>
                <a:spcPts val="0"/>
              </a:spcAft>
              <a:buClr>
                <a:schemeClr val="dk1"/>
              </a:buClr>
              <a:buSzPts val="2000"/>
              <a:buNone/>
              <a:defRPr sz="2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8"/>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38"/>
          <p:cNvSpPr txBox="1">
            <a:spLocks noGrp="1"/>
          </p:cNvSpPr>
          <p:nvPr>
            <p:ph type="body" idx="3"/>
          </p:nvPr>
        </p:nvSpPr>
        <p:spPr>
          <a:xfrm>
            <a:off x="4640547" y="2116259"/>
            <a:ext cx="2874962" cy="100012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9600"/>
              <a:buNone/>
              <a:defRPr sz="9600">
                <a:solidFill>
                  <a:schemeClr val="accent1"/>
                </a:solidFill>
                <a:latin typeface="Lato Light"/>
                <a:ea typeface="Lato Light"/>
                <a:cs typeface="Lato Light"/>
                <a:sym typeface="Lato Light"/>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8"/>
          <p:cNvSpPr txBox="1">
            <a:spLocks noGrp="1"/>
          </p:cNvSpPr>
          <p:nvPr>
            <p:ph type="body" idx="4"/>
          </p:nvPr>
        </p:nvSpPr>
        <p:spPr>
          <a:xfrm>
            <a:off x="8904857" y="2120167"/>
            <a:ext cx="2874962" cy="100012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9600"/>
              <a:buNone/>
              <a:defRPr sz="9600">
                <a:solidFill>
                  <a:schemeClr val="accent1"/>
                </a:solidFill>
                <a:latin typeface="Lato Light"/>
                <a:ea typeface="Lato Light"/>
                <a:cs typeface="Lato Light"/>
                <a:sym typeface="Lato Light"/>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8"/>
          <p:cNvSpPr txBox="1">
            <a:spLocks noGrp="1"/>
          </p:cNvSpPr>
          <p:nvPr>
            <p:ph type="body" idx="5"/>
          </p:nvPr>
        </p:nvSpPr>
        <p:spPr>
          <a:xfrm>
            <a:off x="1078137" y="3635407"/>
            <a:ext cx="1471164" cy="6364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2000"/>
              <a:buNone/>
              <a:defRPr sz="2000" b="1"/>
            </a:lvl3pPr>
            <a:lvl4pPr marL="1828800" lvl="3" indent="-228600" algn="l">
              <a:lnSpc>
                <a:spcPct val="90000"/>
              </a:lnSpc>
              <a:spcBef>
                <a:spcPts val="500"/>
              </a:spcBef>
              <a:spcAft>
                <a:spcPts val="0"/>
              </a:spcAft>
              <a:buClr>
                <a:schemeClr val="dk1"/>
              </a:buClr>
              <a:buSzPts val="2000"/>
              <a:buNone/>
              <a:defRPr sz="2000" b="1"/>
            </a:lvl4pPr>
            <a:lvl5pPr marL="2286000" lvl="4" indent="-228600" algn="l">
              <a:lnSpc>
                <a:spcPct val="90000"/>
              </a:lnSpc>
              <a:spcBef>
                <a:spcPts val="500"/>
              </a:spcBef>
              <a:spcAft>
                <a:spcPts val="0"/>
              </a:spcAft>
              <a:buClr>
                <a:schemeClr val="dk1"/>
              </a:buClr>
              <a:buSzPts val="2000"/>
              <a:buNone/>
              <a:defRPr sz="2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8"/>
          <p:cNvSpPr txBox="1">
            <a:spLocks noGrp="1"/>
          </p:cNvSpPr>
          <p:nvPr>
            <p:ph type="body" idx="6"/>
          </p:nvPr>
        </p:nvSpPr>
        <p:spPr>
          <a:xfrm>
            <a:off x="4640547" y="4116541"/>
            <a:ext cx="2874962" cy="100012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9600"/>
              <a:buNone/>
              <a:defRPr sz="9600">
                <a:solidFill>
                  <a:schemeClr val="accent1"/>
                </a:solidFill>
                <a:latin typeface="Lato Light"/>
                <a:ea typeface="Lato Light"/>
                <a:cs typeface="Lato Light"/>
                <a:sym typeface="Lato Light"/>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8"/>
          <p:cNvSpPr txBox="1">
            <a:spLocks noGrp="1"/>
          </p:cNvSpPr>
          <p:nvPr>
            <p:ph type="body" idx="7"/>
          </p:nvPr>
        </p:nvSpPr>
        <p:spPr>
          <a:xfrm>
            <a:off x="8904857" y="4120449"/>
            <a:ext cx="2874962" cy="100012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9600"/>
              <a:buNone/>
              <a:defRPr sz="9600">
                <a:solidFill>
                  <a:schemeClr val="accent1"/>
                </a:solidFill>
                <a:latin typeface="Lato Light"/>
                <a:ea typeface="Lato Light"/>
                <a:cs typeface="Lato Light"/>
                <a:sym typeface="Lato Light"/>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8"/>
          <p:cNvSpPr txBox="1">
            <a:spLocks noGrp="1"/>
          </p:cNvSpPr>
          <p:nvPr>
            <p:ph type="body" idx="8"/>
          </p:nvPr>
        </p:nvSpPr>
        <p:spPr>
          <a:xfrm>
            <a:off x="376238" y="4120449"/>
            <a:ext cx="2874962" cy="1000125"/>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accent1"/>
              </a:buClr>
              <a:buSzPts val="9600"/>
              <a:buNone/>
              <a:defRPr sz="9600">
                <a:solidFill>
                  <a:schemeClr val="accent1"/>
                </a:solidFill>
                <a:latin typeface="Lato Light"/>
                <a:ea typeface="Lato Light"/>
                <a:cs typeface="Lato Light"/>
                <a:sym typeface="Lato Light"/>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8"/>
          <p:cNvSpPr txBox="1">
            <a:spLocks noGrp="1"/>
          </p:cNvSpPr>
          <p:nvPr>
            <p:ph type="body" idx="9"/>
          </p:nvPr>
        </p:nvSpPr>
        <p:spPr>
          <a:xfrm>
            <a:off x="5357639" y="1630484"/>
            <a:ext cx="1471164" cy="6364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2000"/>
              <a:buNone/>
              <a:defRPr sz="2000" b="1"/>
            </a:lvl3pPr>
            <a:lvl4pPr marL="1828800" lvl="3" indent="-228600" algn="l">
              <a:lnSpc>
                <a:spcPct val="90000"/>
              </a:lnSpc>
              <a:spcBef>
                <a:spcPts val="500"/>
              </a:spcBef>
              <a:spcAft>
                <a:spcPts val="0"/>
              </a:spcAft>
              <a:buClr>
                <a:schemeClr val="dk1"/>
              </a:buClr>
              <a:buSzPts val="2000"/>
              <a:buNone/>
              <a:defRPr sz="2000" b="1"/>
            </a:lvl4pPr>
            <a:lvl5pPr marL="2286000" lvl="4" indent="-228600" algn="l">
              <a:lnSpc>
                <a:spcPct val="90000"/>
              </a:lnSpc>
              <a:spcBef>
                <a:spcPts val="500"/>
              </a:spcBef>
              <a:spcAft>
                <a:spcPts val="0"/>
              </a:spcAft>
              <a:buClr>
                <a:schemeClr val="dk1"/>
              </a:buClr>
              <a:buSzPts val="2000"/>
              <a:buNone/>
              <a:defRPr sz="2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8"/>
          <p:cNvSpPr txBox="1">
            <a:spLocks noGrp="1"/>
          </p:cNvSpPr>
          <p:nvPr>
            <p:ph type="body" idx="13"/>
          </p:nvPr>
        </p:nvSpPr>
        <p:spPr>
          <a:xfrm>
            <a:off x="5357639" y="3630766"/>
            <a:ext cx="1471164" cy="6364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2000"/>
              <a:buNone/>
              <a:defRPr sz="2000" b="1"/>
            </a:lvl3pPr>
            <a:lvl4pPr marL="1828800" lvl="3" indent="-228600" algn="l">
              <a:lnSpc>
                <a:spcPct val="90000"/>
              </a:lnSpc>
              <a:spcBef>
                <a:spcPts val="500"/>
              </a:spcBef>
              <a:spcAft>
                <a:spcPts val="0"/>
              </a:spcAft>
              <a:buClr>
                <a:schemeClr val="dk1"/>
              </a:buClr>
              <a:buSzPts val="2000"/>
              <a:buNone/>
              <a:defRPr sz="2000" b="1"/>
            </a:lvl4pPr>
            <a:lvl5pPr marL="2286000" lvl="4" indent="-228600" algn="l">
              <a:lnSpc>
                <a:spcPct val="90000"/>
              </a:lnSpc>
              <a:spcBef>
                <a:spcPts val="500"/>
              </a:spcBef>
              <a:spcAft>
                <a:spcPts val="0"/>
              </a:spcAft>
              <a:buClr>
                <a:schemeClr val="dk1"/>
              </a:buClr>
              <a:buSzPts val="2000"/>
              <a:buNone/>
              <a:defRPr sz="2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body" idx="14"/>
          </p:nvPr>
        </p:nvSpPr>
        <p:spPr>
          <a:xfrm>
            <a:off x="9655856" y="1630484"/>
            <a:ext cx="1471164" cy="6364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2000"/>
              <a:buNone/>
              <a:defRPr sz="2000" b="1"/>
            </a:lvl3pPr>
            <a:lvl4pPr marL="1828800" lvl="3" indent="-228600" algn="l">
              <a:lnSpc>
                <a:spcPct val="90000"/>
              </a:lnSpc>
              <a:spcBef>
                <a:spcPts val="500"/>
              </a:spcBef>
              <a:spcAft>
                <a:spcPts val="0"/>
              </a:spcAft>
              <a:buClr>
                <a:schemeClr val="dk1"/>
              </a:buClr>
              <a:buSzPts val="2000"/>
              <a:buNone/>
              <a:defRPr sz="2000" b="1"/>
            </a:lvl4pPr>
            <a:lvl5pPr marL="2286000" lvl="4" indent="-228600" algn="l">
              <a:lnSpc>
                <a:spcPct val="90000"/>
              </a:lnSpc>
              <a:spcBef>
                <a:spcPts val="500"/>
              </a:spcBef>
              <a:spcAft>
                <a:spcPts val="0"/>
              </a:spcAft>
              <a:buClr>
                <a:schemeClr val="dk1"/>
              </a:buClr>
              <a:buSzPts val="2000"/>
              <a:buNone/>
              <a:defRPr sz="2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8"/>
          <p:cNvSpPr txBox="1">
            <a:spLocks noGrp="1"/>
          </p:cNvSpPr>
          <p:nvPr>
            <p:ph type="body" idx="15"/>
          </p:nvPr>
        </p:nvSpPr>
        <p:spPr>
          <a:xfrm>
            <a:off x="9655856" y="3630766"/>
            <a:ext cx="1471164" cy="6364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2000"/>
              <a:buNone/>
              <a:defRPr sz="2000" b="1"/>
            </a:lvl3pPr>
            <a:lvl4pPr marL="1828800" lvl="3" indent="-228600" algn="l">
              <a:lnSpc>
                <a:spcPct val="90000"/>
              </a:lnSpc>
              <a:spcBef>
                <a:spcPts val="500"/>
              </a:spcBef>
              <a:spcAft>
                <a:spcPts val="0"/>
              </a:spcAft>
              <a:buClr>
                <a:schemeClr val="dk1"/>
              </a:buClr>
              <a:buSzPts val="2000"/>
              <a:buNone/>
              <a:defRPr sz="2000" b="1"/>
            </a:lvl4pPr>
            <a:lvl5pPr marL="2286000" lvl="4" indent="-228600" algn="l">
              <a:lnSpc>
                <a:spcPct val="90000"/>
              </a:lnSpc>
              <a:spcBef>
                <a:spcPts val="500"/>
              </a:spcBef>
              <a:spcAft>
                <a:spcPts val="0"/>
              </a:spcAft>
              <a:buClr>
                <a:schemeClr val="dk1"/>
              </a:buClr>
              <a:buSzPts val="2000"/>
              <a:buNone/>
              <a:defRPr sz="20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6" name="Google Shape;66;p38"/>
          <p:cNvCxnSpPr/>
          <p:nvPr/>
        </p:nvCxnSpPr>
        <p:spPr>
          <a:xfrm>
            <a:off x="0" y="681037"/>
            <a:ext cx="12192000" cy="0"/>
          </a:xfrm>
          <a:prstGeom prst="straightConnector1">
            <a:avLst/>
          </a:prstGeom>
          <a:noFill/>
          <a:ln w="9525"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376686" y="226217"/>
            <a:ext cx="11438627" cy="365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39"/>
          <p:cNvSpPr txBox="1">
            <a:spLocks noGrp="1"/>
          </p:cNvSpPr>
          <p:nvPr>
            <p:ph type="body" idx="1"/>
          </p:nvPr>
        </p:nvSpPr>
        <p:spPr>
          <a:xfrm>
            <a:off x="376686" y="2219326"/>
            <a:ext cx="6262240" cy="2676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Font typeface="Lato"/>
              <a:buNone/>
              <a:defRPr sz="1400"/>
            </a:lvl1pPr>
            <a:lvl2pPr marL="914400" lvl="1" indent="-228600" algn="l">
              <a:lnSpc>
                <a:spcPct val="90000"/>
              </a:lnSpc>
              <a:spcBef>
                <a:spcPts val="500"/>
              </a:spcBef>
              <a:spcAft>
                <a:spcPts val="0"/>
              </a:spcAft>
              <a:buClr>
                <a:schemeClr val="dk1"/>
              </a:buClr>
              <a:buSzPts val="1400"/>
              <a:buFont typeface="Lato"/>
              <a:buNone/>
              <a:defRPr sz="1400"/>
            </a:lvl2pPr>
            <a:lvl3pPr marL="1371600" lvl="2" indent="-228600" algn="l">
              <a:lnSpc>
                <a:spcPct val="90000"/>
              </a:lnSpc>
              <a:spcBef>
                <a:spcPts val="500"/>
              </a:spcBef>
              <a:spcAft>
                <a:spcPts val="0"/>
              </a:spcAft>
              <a:buClr>
                <a:schemeClr val="dk1"/>
              </a:buClr>
              <a:buSzPts val="1400"/>
              <a:buFont typeface="Lato"/>
              <a:buNone/>
              <a:defRPr sz="1400"/>
            </a:lvl3pPr>
            <a:lvl4pPr marL="1828800" lvl="3" indent="-228600" algn="l">
              <a:lnSpc>
                <a:spcPct val="90000"/>
              </a:lnSpc>
              <a:spcBef>
                <a:spcPts val="500"/>
              </a:spcBef>
              <a:spcAft>
                <a:spcPts val="0"/>
              </a:spcAft>
              <a:buClr>
                <a:schemeClr val="dk1"/>
              </a:buClr>
              <a:buSzPts val="1400"/>
              <a:buFont typeface="Lato"/>
              <a:buNone/>
              <a:defRPr sz="1400"/>
            </a:lvl4pPr>
            <a:lvl5pPr marL="2286000" lvl="4" indent="-228600" algn="l">
              <a:lnSpc>
                <a:spcPct val="90000"/>
              </a:lnSpc>
              <a:spcBef>
                <a:spcPts val="500"/>
              </a:spcBef>
              <a:spcAft>
                <a:spcPts val="0"/>
              </a:spcAft>
              <a:buClr>
                <a:schemeClr val="dk1"/>
              </a:buClr>
              <a:buSzPts val="1400"/>
              <a:buFont typeface="Lato"/>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a:spLocks noGrp="1"/>
          </p:cNvSpPr>
          <p:nvPr>
            <p:ph type="pic" idx="2"/>
          </p:nvPr>
        </p:nvSpPr>
        <p:spPr>
          <a:xfrm>
            <a:off x="7229475" y="676275"/>
            <a:ext cx="4962525" cy="6181725"/>
          </a:xfrm>
          <a:prstGeom prst="rect">
            <a:avLst/>
          </a:prstGeom>
          <a:noFill/>
          <a:ln>
            <a:noFill/>
          </a:ln>
        </p:spPr>
      </p:sp>
      <p:sp>
        <p:nvSpPr>
          <p:cNvPr id="72" name="Google Shape;72;p39"/>
          <p:cNvSpPr txBox="1">
            <a:spLocks noGrp="1"/>
          </p:cNvSpPr>
          <p:nvPr>
            <p:ph type="body" idx="3"/>
          </p:nvPr>
        </p:nvSpPr>
        <p:spPr>
          <a:xfrm>
            <a:off x="376686" y="1323976"/>
            <a:ext cx="6262240" cy="8953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4800"/>
              <a:buFont typeface="Lato"/>
              <a:buNone/>
              <a:defRPr sz="4800">
                <a:solidFill>
                  <a:schemeClr val="accent1"/>
                </a:solidFill>
              </a:defRPr>
            </a:lvl1pPr>
            <a:lvl2pPr marL="914400" lvl="1" indent="-228600" algn="l">
              <a:lnSpc>
                <a:spcPct val="90000"/>
              </a:lnSpc>
              <a:spcBef>
                <a:spcPts val="500"/>
              </a:spcBef>
              <a:spcAft>
                <a:spcPts val="0"/>
              </a:spcAft>
              <a:buClr>
                <a:schemeClr val="dk1"/>
              </a:buClr>
              <a:buSzPts val="4800"/>
              <a:buFont typeface="Lato"/>
              <a:buNone/>
              <a:defRPr sz="4800"/>
            </a:lvl2pPr>
            <a:lvl3pPr marL="1371600" lvl="2" indent="-228600" algn="l">
              <a:lnSpc>
                <a:spcPct val="90000"/>
              </a:lnSpc>
              <a:spcBef>
                <a:spcPts val="500"/>
              </a:spcBef>
              <a:spcAft>
                <a:spcPts val="0"/>
              </a:spcAft>
              <a:buClr>
                <a:schemeClr val="dk1"/>
              </a:buClr>
              <a:buSzPts val="4800"/>
              <a:buFont typeface="Lato"/>
              <a:buNone/>
              <a:defRPr sz="4800"/>
            </a:lvl3pPr>
            <a:lvl4pPr marL="1828800" lvl="3" indent="-228600" algn="l">
              <a:lnSpc>
                <a:spcPct val="90000"/>
              </a:lnSpc>
              <a:spcBef>
                <a:spcPts val="500"/>
              </a:spcBef>
              <a:spcAft>
                <a:spcPts val="0"/>
              </a:spcAft>
              <a:buClr>
                <a:schemeClr val="dk1"/>
              </a:buClr>
              <a:buSzPts val="4800"/>
              <a:buFont typeface="Lato"/>
              <a:buNone/>
              <a:defRPr sz="4800"/>
            </a:lvl4pPr>
            <a:lvl5pPr marL="2286000" lvl="4" indent="-228600" algn="l">
              <a:lnSpc>
                <a:spcPct val="90000"/>
              </a:lnSpc>
              <a:spcBef>
                <a:spcPts val="500"/>
              </a:spcBef>
              <a:spcAft>
                <a:spcPts val="0"/>
              </a:spcAft>
              <a:buClr>
                <a:schemeClr val="dk1"/>
              </a:buClr>
              <a:buSzPts val="4800"/>
              <a:buFont typeface="Lato"/>
              <a:buNone/>
              <a:defRPr sz="4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376686" y="226217"/>
            <a:ext cx="11438627" cy="365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txBox="1">
            <a:spLocks noGrp="1"/>
          </p:cNvSpPr>
          <p:nvPr>
            <p:ph type="body" idx="1"/>
          </p:nvPr>
        </p:nvSpPr>
        <p:spPr>
          <a:xfrm>
            <a:off x="376686" y="3905819"/>
            <a:ext cx="2671314" cy="79740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0"/>
          <p:cNvSpPr txBox="1">
            <a:spLocks noGrp="1"/>
          </p:cNvSpPr>
          <p:nvPr>
            <p:ph type="body" idx="2"/>
          </p:nvPr>
        </p:nvSpPr>
        <p:spPr>
          <a:xfrm>
            <a:off x="376686" y="4848365"/>
            <a:ext cx="2671314" cy="10318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defRPr>
            </a:lvl1pPr>
            <a:lvl2pPr marL="914400" lvl="1" indent="-228600" algn="l">
              <a:lnSpc>
                <a:spcPct val="90000"/>
              </a:lnSpc>
              <a:spcBef>
                <a:spcPts val="500"/>
              </a:spcBef>
              <a:spcAft>
                <a:spcPts val="0"/>
              </a:spcAft>
              <a:buClr>
                <a:schemeClr val="dk1"/>
              </a:buClr>
              <a:buSzPts val="1400"/>
              <a:buNone/>
              <a:defRPr sz="1400">
                <a:solidFill>
                  <a:schemeClr val="dk1"/>
                </a:solidFill>
              </a:defRPr>
            </a:lvl2pPr>
            <a:lvl3pPr marL="1371600" lvl="2" indent="-228600" algn="l">
              <a:lnSpc>
                <a:spcPct val="90000"/>
              </a:lnSpc>
              <a:spcBef>
                <a:spcPts val="500"/>
              </a:spcBef>
              <a:spcAft>
                <a:spcPts val="0"/>
              </a:spcAft>
              <a:buClr>
                <a:schemeClr val="dk1"/>
              </a:buClr>
              <a:buSzPts val="1400"/>
              <a:buNone/>
              <a:defRPr sz="1400">
                <a:solidFill>
                  <a:schemeClr val="dk1"/>
                </a:solidFill>
              </a:defRPr>
            </a:lvl3pPr>
            <a:lvl4pPr marL="1828800" lvl="3" indent="-228600" algn="l">
              <a:lnSpc>
                <a:spcPct val="90000"/>
              </a:lnSpc>
              <a:spcBef>
                <a:spcPts val="500"/>
              </a:spcBef>
              <a:spcAft>
                <a:spcPts val="0"/>
              </a:spcAft>
              <a:buClr>
                <a:schemeClr val="dk1"/>
              </a:buClr>
              <a:buSzPts val="1400"/>
              <a:buNone/>
              <a:defRPr sz="1400">
                <a:solidFill>
                  <a:schemeClr val="dk1"/>
                </a:solidFill>
              </a:defRPr>
            </a:lvl4pPr>
            <a:lvl5pPr marL="2286000" lvl="4" indent="-228600" algn="l">
              <a:lnSpc>
                <a:spcPct val="90000"/>
              </a:lnSpc>
              <a:spcBef>
                <a:spcPts val="500"/>
              </a:spcBef>
              <a:spcAft>
                <a:spcPts val="0"/>
              </a:spcAft>
              <a:buClr>
                <a:schemeClr val="dk1"/>
              </a:buClr>
              <a:buSzPts val="1400"/>
              <a:buNone/>
              <a:defRPr sz="1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0"/>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40"/>
          <p:cNvPicPr preferRelativeResize="0"/>
          <p:nvPr/>
        </p:nvPicPr>
        <p:blipFill rotWithShape="1">
          <a:blip r:embed="rId2">
            <a:alphaModFix/>
          </a:blip>
          <a:srcRect/>
          <a:stretch/>
        </p:blipFill>
        <p:spPr>
          <a:xfrm>
            <a:off x="7832271" y="2857500"/>
            <a:ext cx="4191000" cy="4000500"/>
          </a:xfrm>
          <a:prstGeom prst="rect">
            <a:avLst/>
          </a:prstGeom>
          <a:noFill/>
          <a:ln>
            <a:noFill/>
          </a:ln>
        </p:spPr>
      </p:pic>
      <p:sp>
        <p:nvSpPr>
          <p:cNvPr id="79" name="Google Shape;79;p40"/>
          <p:cNvSpPr>
            <a:spLocks noGrp="1"/>
          </p:cNvSpPr>
          <p:nvPr>
            <p:ph type="pic" idx="3"/>
          </p:nvPr>
        </p:nvSpPr>
        <p:spPr>
          <a:xfrm>
            <a:off x="376237" y="1210641"/>
            <a:ext cx="2496312" cy="2500312"/>
          </a:xfrm>
          <a:prstGeom prst="ellipse">
            <a:avLst/>
          </a:prstGeom>
          <a:noFill/>
          <a:ln>
            <a:noFill/>
          </a:ln>
        </p:spPr>
      </p:sp>
      <p:sp>
        <p:nvSpPr>
          <p:cNvPr id="80" name="Google Shape;80;p40"/>
          <p:cNvSpPr txBox="1">
            <a:spLocks noGrp="1"/>
          </p:cNvSpPr>
          <p:nvPr>
            <p:ph type="body" idx="4"/>
          </p:nvPr>
        </p:nvSpPr>
        <p:spPr>
          <a:xfrm>
            <a:off x="3315828" y="3905819"/>
            <a:ext cx="2671314" cy="79740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body" idx="5"/>
          </p:nvPr>
        </p:nvSpPr>
        <p:spPr>
          <a:xfrm>
            <a:off x="3315828" y="4848365"/>
            <a:ext cx="2671314" cy="10318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defRPr>
            </a:lvl1pPr>
            <a:lvl2pPr marL="914400" lvl="1" indent="-228600" algn="l">
              <a:lnSpc>
                <a:spcPct val="90000"/>
              </a:lnSpc>
              <a:spcBef>
                <a:spcPts val="500"/>
              </a:spcBef>
              <a:spcAft>
                <a:spcPts val="0"/>
              </a:spcAft>
              <a:buClr>
                <a:schemeClr val="dk1"/>
              </a:buClr>
              <a:buSzPts val="1400"/>
              <a:buNone/>
              <a:defRPr sz="1400">
                <a:solidFill>
                  <a:schemeClr val="dk1"/>
                </a:solidFill>
              </a:defRPr>
            </a:lvl2pPr>
            <a:lvl3pPr marL="1371600" lvl="2" indent="-228600" algn="l">
              <a:lnSpc>
                <a:spcPct val="90000"/>
              </a:lnSpc>
              <a:spcBef>
                <a:spcPts val="500"/>
              </a:spcBef>
              <a:spcAft>
                <a:spcPts val="0"/>
              </a:spcAft>
              <a:buClr>
                <a:schemeClr val="dk1"/>
              </a:buClr>
              <a:buSzPts val="1400"/>
              <a:buNone/>
              <a:defRPr sz="1400">
                <a:solidFill>
                  <a:schemeClr val="dk1"/>
                </a:solidFill>
              </a:defRPr>
            </a:lvl3pPr>
            <a:lvl4pPr marL="1828800" lvl="3" indent="-228600" algn="l">
              <a:lnSpc>
                <a:spcPct val="90000"/>
              </a:lnSpc>
              <a:spcBef>
                <a:spcPts val="500"/>
              </a:spcBef>
              <a:spcAft>
                <a:spcPts val="0"/>
              </a:spcAft>
              <a:buClr>
                <a:schemeClr val="dk1"/>
              </a:buClr>
              <a:buSzPts val="1400"/>
              <a:buNone/>
              <a:defRPr sz="1400">
                <a:solidFill>
                  <a:schemeClr val="dk1"/>
                </a:solidFill>
              </a:defRPr>
            </a:lvl4pPr>
            <a:lvl5pPr marL="2286000" lvl="4" indent="-228600" algn="l">
              <a:lnSpc>
                <a:spcPct val="90000"/>
              </a:lnSpc>
              <a:spcBef>
                <a:spcPts val="500"/>
              </a:spcBef>
              <a:spcAft>
                <a:spcPts val="0"/>
              </a:spcAft>
              <a:buClr>
                <a:schemeClr val="dk1"/>
              </a:buClr>
              <a:buSzPts val="1400"/>
              <a:buNone/>
              <a:defRPr sz="1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a:spLocks noGrp="1"/>
          </p:cNvSpPr>
          <p:nvPr>
            <p:ph type="pic" idx="6"/>
          </p:nvPr>
        </p:nvSpPr>
        <p:spPr>
          <a:xfrm>
            <a:off x="3315380" y="1210641"/>
            <a:ext cx="2496312" cy="2500312"/>
          </a:xfrm>
          <a:prstGeom prst="ellipse">
            <a:avLst/>
          </a:prstGeom>
          <a:noFill/>
          <a:ln>
            <a:noFill/>
          </a:ln>
        </p:spPr>
      </p:sp>
      <p:sp>
        <p:nvSpPr>
          <p:cNvPr id="83" name="Google Shape;83;p40"/>
          <p:cNvSpPr txBox="1">
            <a:spLocks noGrp="1"/>
          </p:cNvSpPr>
          <p:nvPr>
            <p:ph type="body" idx="7"/>
          </p:nvPr>
        </p:nvSpPr>
        <p:spPr>
          <a:xfrm>
            <a:off x="6204856" y="3905819"/>
            <a:ext cx="2671314" cy="79740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0"/>
          <p:cNvSpPr txBox="1">
            <a:spLocks noGrp="1"/>
          </p:cNvSpPr>
          <p:nvPr>
            <p:ph type="body" idx="8"/>
          </p:nvPr>
        </p:nvSpPr>
        <p:spPr>
          <a:xfrm>
            <a:off x="6204856" y="4848365"/>
            <a:ext cx="2671314" cy="10318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defRPr>
            </a:lvl1pPr>
            <a:lvl2pPr marL="914400" lvl="1" indent="-228600" algn="l">
              <a:lnSpc>
                <a:spcPct val="90000"/>
              </a:lnSpc>
              <a:spcBef>
                <a:spcPts val="500"/>
              </a:spcBef>
              <a:spcAft>
                <a:spcPts val="0"/>
              </a:spcAft>
              <a:buClr>
                <a:schemeClr val="dk1"/>
              </a:buClr>
              <a:buSzPts val="1400"/>
              <a:buNone/>
              <a:defRPr sz="1400">
                <a:solidFill>
                  <a:schemeClr val="dk1"/>
                </a:solidFill>
              </a:defRPr>
            </a:lvl2pPr>
            <a:lvl3pPr marL="1371600" lvl="2" indent="-228600" algn="l">
              <a:lnSpc>
                <a:spcPct val="90000"/>
              </a:lnSpc>
              <a:spcBef>
                <a:spcPts val="500"/>
              </a:spcBef>
              <a:spcAft>
                <a:spcPts val="0"/>
              </a:spcAft>
              <a:buClr>
                <a:schemeClr val="dk1"/>
              </a:buClr>
              <a:buSzPts val="1400"/>
              <a:buNone/>
              <a:defRPr sz="1400">
                <a:solidFill>
                  <a:schemeClr val="dk1"/>
                </a:solidFill>
              </a:defRPr>
            </a:lvl3pPr>
            <a:lvl4pPr marL="1828800" lvl="3" indent="-228600" algn="l">
              <a:lnSpc>
                <a:spcPct val="90000"/>
              </a:lnSpc>
              <a:spcBef>
                <a:spcPts val="500"/>
              </a:spcBef>
              <a:spcAft>
                <a:spcPts val="0"/>
              </a:spcAft>
              <a:buClr>
                <a:schemeClr val="dk1"/>
              </a:buClr>
              <a:buSzPts val="1400"/>
              <a:buNone/>
              <a:defRPr sz="1400">
                <a:solidFill>
                  <a:schemeClr val="dk1"/>
                </a:solidFill>
              </a:defRPr>
            </a:lvl4pPr>
            <a:lvl5pPr marL="2286000" lvl="4" indent="-228600" algn="l">
              <a:lnSpc>
                <a:spcPct val="90000"/>
              </a:lnSpc>
              <a:spcBef>
                <a:spcPts val="500"/>
              </a:spcBef>
              <a:spcAft>
                <a:spcPts val="0"/>
              </a:spcAft>
              <a:buClr>
                <a:schemeClr val="dk1"/>
              </a:buClr>
              <a:buSzPts val="1400"/>
              <a:buNone/>
              <a:defRPr sz="1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0"/>
          <p:cNvSpPr>
            <a:spLocks noGrp="1"/>
          </p:cNvSpPr>
          <p:nvPr>
            <p:ph type="pic" idx="9"/>
          </p:nvPr>
        </p:nvSpPr>
        <p:spPr>
          <a:xfrm>
            <a:off x="6204408" y="1210641"/>
            <a:ext cx="2496312" cy="2500312"/>
          </a:xfrm>
          <a:prstGeom prst="ellipse">
            <a:avLst/>
          </a:prstGeom>
          <a:noFill/>
          <a:ln>
            <a:noFill/>
          </a:ln>
        </p:spPr>
      </p:sp>
      <p:sp>
        <p:nvSpPr>
          <p:cNvPr id="86" name="Google Shape;86;p40"/>
          <p:cNvSpPr txBox="1">
            <a:spLocks noGrp="1"/>
          </p:cNvSpPr>
          <p:nvPr>
            <p:ph type="body" idx="13"/>
          </p:nvPr>
        </p:nvSpPr>
        <p:spPr>
          <a:xfrm>
            <a:off x="9143998" y="3905819"/>
            <a:ext cx="2671314" cy="79740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0"/>
          <p:cNvSpPr txBox="1">
            <a:spLocks noGrp="1"/>
          </p:cNvSpPr>
          <p:nvPr>
            <p:ph type="body" idx="14"/>
          </p:nvPr>
        </p:nvSpPr>
        <p:spPr>
          <a:xfrm>
            <a:off x="9143998" y="4848365"/>
            <a:ext cx="2671314" cy="10318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defRPr>
            </a:lvl1pPr>
            <a:lvl2pPr marL="914400" lvl="1" indent="-228600" algn="l">
              <a:lnSpc>
                <a:spcPct val="90000"/>
              </a:lnSpc>
              <a:spcBef>
                <a:spcPts val="500"/>
              </a:spcBef>
              <a:spcAft>
                <a:spcPts val="0"/>
              </a:spcAft>
              <a:buClr>
                <a:schemeClr val="dk1"/>
              </a:buClr>
              <a:buSzPts val="1400"/>
              <a:buNone/>
              <a:defRPr sz="1400">
                <a:solidFill>
                  <a:schemeClr val="dk1"/>
                </a:solidFill>
              </a:defRPr>
            </a:lvl2pPr>
            <a:lvl3pPr marL="1371600" lvl="2" indent="-228600" algn="l">
              <a:lnSpc>
                <a:spcPct val="90000"/>
              </a:lnSpc>
              <a:spcBef>
                <a:spcPts val="500"/>
              </a:spcBef>
              <a:spcAft>
                <a:spcPts val="0"/>
              </a:spcAft>
              <a:buClr>
                <a:schemeClr val="dk1"/>
              </a:buClr>
              <a:buSzPts val="1400"/>
              <a:buNone/>
              <a:defRPr sz="1400">
                <a:solidFill>
                  <a:schemeClr val="dk1"/>
                </a:solidFill>
              </a:defRPr>
            </a:lvl3pPr>
            <a:lvl4pPr marL="1828800" lvl="3" indent="-228600" algn="l">
              <a:lnSpc>
                <a:spcPct val="90000"/>
              </a:lnSpc>
              <a:spcBef>
                <a:spcPts val="500"/>
              </a:spcBef>
              <a:spcAft>
                <a:spcPts val="0"/>
              </a:spcAft>
              <a:buClr>
                <a:schemeClr val="dk1"/>
              </a:buClr>
              <a:buSzPts val="1400"/>
              <a:buNone/>
              <a:defRPr sz="1400">
                <a:solidFill>
                  <a:schemeClr val="dk1"/>
                </a:solidFill>
              </a:defRPr>
            </a:lvl4pPr>
            <a:lvl5pPr marL="2286000" lvl="4" indent="-228600" algn="l">
              <a:lnSpc>
                <a:spcPct val="90000"/>
              </a:lnSpc>
              <a:spcBef>
                <a:spcPts val="500"/>
              </a:spcBef>
              <a:spcAft>
                <a:spcPts val="0"/>
              </a:spcAft>
              <a:buClr>
                <a:schemeClr val="dk1"/>
              </a:buClr>
              <a:buSzPts val="1400"/>
              <a:buNone/>
              <a:defRPr sz="1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0"/>
          <p:cNvSpPr>
            <a:spLocks noGrp="1"/>
          </p:cNvSpPr>
          <p:nvPr>
            <p:ph type="pic" idx="15"/>
          </p:nvPr>
        </p:nvSpPr>
        <p:spPr>
          <a:xfrm>
            <a:off x="9143550" y="1210641"/>
            <a:ext cx="2496312" cy="2500312"/>
          </a:xfrm>
          <a:prstGeom prst="ellipse">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sp>
        <p:nvSpPr>
          <p:cNvPr id="90" name="Google Shape;90;p41"/>
          <p:cNvSpPr/>
          <p:nvPr/>
        </p:nvSpPr>
        <p:spPr>
          <a:xfrm>
            <a:off x="0" y="5936339"/>
            <a:ext cx="12192000" cy="9216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91" name="Google Shape;91;p41"/>
          <p:cNvSpPr txBox="1">
            <a:spLocks noGrp="1"/>
          </p:cNvSpPr>
          <p:nvPr>
            <p:ph type="title"/>
          </p:nvPr>
        </p:nvSpPr>
        <p:spPr>
          <a:xfrm>
            <a:off x="376686" y="226217"/>
            <a:ext cx="11438627" cy="3651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1"/>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41"/>
          <p:cNvSpPr txBox="1">
            <a:spLocks noGrp="1"/>
          </p:cNvSpPr>
          <p:nvPr>
            <p:ph type="body" idx="1"/>
          </p:nvPr>
        </p:nvSpPr>
        <p:spPr>
          <a:xfrm>
            <a:off x="376238" y="1176564"/>
            <a:ext cx="3382952" cy="16284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3600"/>
              <a:buNone/>
              <a:defRPr sz="3600">
                <a:solidFill>
                  <a:schemeClr val="accent1"/>
                </a:solidFill>
              </a:defRPr>
            </a:lvl1pPr>
            <a:lvl2pPr marL="914400" lvl="1" indent="-228600" algn="l">
              <a:lnSpc>
                <a:spcPct val="90000"/>
              </a:lnSpc>
              <a:spcBef>
                <a:spcPts val="500"/>
              </a:spcBef>
              <a:spcAft>
                <a:spcPts val="0"/>
              </a:spcAft>
              <a:buClr>
                <a:schemeClr val="accent1"/>
              </a:buClr>
              <a:buSzPts val="3600"/>
              <a:buNone/>
              <a:defRPr sz="3600">
                <a:solidFill>
                  <a:schemeClr val="accent1"/>
                </a:solidFill>
              </a:defRPr>
            </a:lvl2pPr>
            <a:lvl3pPr marL="1371600" lvl="2" indent="-228600" algn="l">
              <a:lnSpc>
                <a:spcPct val="90000"/>
              </a:lnSpc>
              <a:spcBef>
                <a:spcPts val="500"/>
              </a:spcBef>
              <a:spcAft>
                <a:spcPts val="0"/>
              </a:spcAft>
              <a:buClr>
                <a:schemeClr val="accent1"/>
              </a:buClr>
              <a:buSzPts val="3600"/>
              <a:buNone/>
              <a:defRPr sz="3600">
                <a:solidFill>
                  <a:schemeClr val="accent1"/>
                </a:solidFill>
              </a:defRPr>
            </a:lvl3pPr>
            <a:lvl4pPr marL="1828800" lvl="3" indent="-228600" algn="l">
              <a:lnSpc>
                <a:spcPct val="90000"/>
              </a:lnSpc>
              <a:spcBef>
                <a:spcPts val="500"/>
              </a:spcBef>
              <a:spcAft>
                <a:spcPts val="0"/>
              </a:spcAft>
              <a:buClr>
                <a:schemeClr val="accent1"/>
              </a:buClr>
              <a:buSzPts val="3600"/>
              <a:buNone/>
              <a:defRPr sz="3600">
                <a:solidFill>
                  <a:schemeClr val="accent1"/>
                </a:solidFill>
              </a:defRPr>
            </a:lvl4pPr>
            <a:lvl5pPr marL="2286000" lvl="4" indent="-228600" algn="l">
              <a:lnSpc>
                <a:spcPct val="90000"/>
              </a:lnSpc>
              <a:spcBef>
                <a:spcPts val="500"/>
              </a:spcBef>
              <a:spcAft>
                <a:spcPts val="0"/>
              </a:spcAft>
              <a:buClr>
                <a:schemeClr val="accent1"/>
              </a:buClr>
              <a:buSzPts val="3600"/>
              <a:buNone/>
              <a:defRPr sz="36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1"/>
          <p:cNvSpPr txBox="1">
            <a:spLocks noGrp="1"/>
          </p:cNvSpPr>
          <p:nvPr>
            <p:ph type="body" idx="2"/>
          </p:nvPr>
        </p:nvSpPr>
        <p:spPr>
          <a:xfrm>
            <a:off x="376237" y="3059907"/>
            <a:ext cx="3382961" cy="26215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90000"/>
              </a:lnSpc>
              <a:spcBef>
                <a:spcPts val="500"/>
              </a:spcBef>
              <a:spcAft>
                <a:spcPts val="0"/>
              </a:spcAft>
              <a:buClr>
                <a:schemeClr val="accent1"/>
              </a:buClr>
              <a:buSzPts val="3600"/>
              <a:buNone/>
              <a:defRPr sz="3600">
                <a:solidFill>
                  <a:schemeClr val="accent1"/>
                </a:solidFill>
              </a:defRPr>
            </a:lvl2pPr>
            <a:lvl3pPr marL="1371600" lvl="2" indent="-228600" algn="l">
              <a:lnSpc>
                <a:spcPct val="90000"/>
              </a:lnSpc>
              <a:spcBef>
                <a:spcPts val="500"/>
              </a:spcBef>
              <a:spcAft>
                <a:spcPts val="0"/>
              </a:spcAft>
              <a:buClr>
                <a:schemeClr val="accent1"/>
              </a:buClr>
              <a:buSzPts val="3600"/>
              <a:buNone/>
              <a:defRPr sz="3600">
                <a:solidFill>
                  <a:schemeClr val="accent1"/>
                </a:solidFill>
              </a:defRPr>
            </a:lvl3pPr>
            <a:lvl4pPr marL="1828800" lvl="3" indent="-228600" algn="l">
              <a:lnSpc>
                <a:spcPct val="90000"/>
              </a:lnSpc>
              <a:spcBef>
                <a:spcPts val="500"/>
              </a:spcBef>
              <a:spcAft>
                <a:spcPts val="0"/>
              </a:spcAft>
              <a:buClr>
                <a:schemeClr val="accent1"/>
              </a:buClr>
              <a:buSzPts val="3600"/>
              <a:buNone/>
              <a:defRPr sz="3600">
                <a:solidFill>
                  <a:schemeClr val="accent1"/>
                </a:solidFill>
              </a:defRPr>
            </a:lvl4pPr>
            <a:lvl5pPr marL="2286000" lvl="4" indent="-228600" algn="l">
              <a:lnSpc>
                <a:spcPct val="90000"/>
              </a:lnSpc>
              <a:spcBef>
                <a:spcPts val="500"/>
              </a:spcBef>
              <a:spcAft>
                <a:spcPts val="0"/>
              </a:spcAft>
              <a:buClr>
                <a:schemeClr val="accent1"/>
              </a:buClr>
              <a:buSzPts val="3600"/>
              <a:buNone/>
              <a:defRPr sz="36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5" name="Google Shape;95;p41"/>
          <p:cNvCxnSpPr/>
          <p:nvPr/>
        </p:nvCxnSpPr>
        <p:spPr>
          <a:xfrm rot="10800000">
            <a:off x="4049486" y="1176564"/>
            <a:ext cx="0" cy="4759778"/>
          </a:xfrm>
          <a:prstGeom prst="straightConnector1">
            <a:avLst/>
          </a:prstGeom>
          <a:noFill/>
          <a:ln w="9525" cap="flat" cmpd="sng">
            <a:solidFill>
              <a:schemeClr val="accent2"/>
            </a:solidFill>
            <a:prstDash val="solid"/>
            <a:miter lim="800000"/>
            <a:headEnd type="none" w="sm" len="sm"/>
            <a:tailEnd type="none" w="sm" len="sm"/>
          </a:ln>
        </p:spPr>
      </p:cxnSp>
      <p:sp>
        <p:nvSpPr>
          <p:cNvPr id="96" name="Google Shape;96;p41"/>
          <p:cNvSpPr txBox="1">
            <a:spLocks noGrp="1"/>
          </p:cNvSpPr>
          <p:nvPr>
            <p:ph type="body" idx="3"/>
          </p:nvPr>
        </p:nvSpPr>
        <p:spPr>
          <a:xfrm>
            <a:off x="4357620" y="1176564"/>
            <a:ext cx="3249678" cy="16284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3600"/>
              <a:buNone/>
              <a:defRPr sz="3600">
                <a:solidFill>
                  <a:schemeClr val="accent1"/>
                </a:solidFill>
              </a:defRPr>
            </a:lvl1pPr>
            <a:lvl2pPr marL="914400" lvl="1" indent="-228600" algn="l">
              <a:lnSpc>
                <a:spcPct val="90000"/>
              </a:lnSpc>
              <a:spcBef>
                <a:spcPts val="500"/>
              </a:spcBef>
              <a:spcAft>
                <a:spcPts val="0"/>
              </a:spcAft>
              <a:buClr>
                <a:schemeClr val="accent1"/>
              </a:buClr>
              <a:buSzPts val="3600"/>
              <a:buNone/>
              <a:defRPr sz="3600">
                <a:solidFill>
                  <a:schemeClr val="accent1"/>
                </a:solidFill>
              </a:defRPr>
            </a:lvl2pPr>
            <a:lvl3pPr marL="1371600" lvl="2" indent="-228600" algn="l">
              <a:lnSpc>
                <a:spcPct val="90000"/>
              </a:lnSpc>
              <a:spcBef>
                <a:spcPts val="500"/>
              </a:spcBef>
              <a:spcAft>
                <a:spcPts val="0"/>
              </a:spcAft>
              <a:buClr>
                <a:schemeClr val="accent1"/>
              </a:buClr>
              <a:buSzPts val="3600"/>
              <a:buNone/>
              <a:defRPr sz="3600">
                <a:solidFill>
                  <a:schemeClr val="accent1"/>
                </a:solidFill>
              </a:defRPr>
            </a:lvl3pPr>
            <a:lvl4pPr marL="1828800" lvl="3" indent="-228600" algn="l">
              <a:lnSpc>
                <a:spcPct val="90000"/>
              </a:lnSpc>
              <a:spcBef>
                <a:spcPts val="500"/>
              </a:spcBef>
              <a:spcAft>
                <a:spcPts val="0"/>
              </a:spcAft>
              <a:buClr>
                <a:schemeClr val="accent1"/>
              </a:buClr>
              <a:buSzPts val="3600"/>
              <a:buNone/>
              <a:defRPr sz="3600">
                <a:solidFill>
                  <a:schemeClr val="accent1"/>
                </a:solidFill>
              </a:defRPr>
            </a:lvl4pPr>
            <a:lvl5pPr marL="2286000" lvl="4" indent="-228600" algn="l">
              <a:lnSpc>
                <a:spcPct val="90000"/>
              </a:lnSpc>
              <a:spcBef>
                <a:spcPts val="500"/>
              </a:spcBef>
              <a:spcAft>
                <a:spcPts val="0"/>
              </a:spcAft>
              <a:buClr>
                <a:schemeClr val="accent1"/>
              </a:buClr>
              <a:buSzPts val="3600"/>
              <a:buNone/>
              <a:defRPr sz="36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txBox="1">
            <a:spLocks noGrp="1"/>
          </p:cNvSpPr>
          <p:nvPr>
            <p:ph type="body" idx="4"/>
          </p:nvPr>
        </p:nvSpPr>
        <p:spPr>
          <a:xfrm>
            <a:off x="4339775" y="3059907"/>
            <a:ext cx="3541471" cy="26215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90000"/>
              </a:lnSpc>
              <a:spcBef>
                <a:spcPts val="500"/>
              </a:spcBef>
              <a:spcAft>
                <a:spcPts val="0"/>
              </a:spcAft>
              <a:buClr>
                <a:schemeClr val="accent1"/>
              </a:buClr>
              <a:buSzPts val="3600"/>
              <a:buNone/>
              <a:defRPr sz="3600">
                <a:solidFill>
                  <a:schemeClr val="accent1"/>
                </a:solidFill>
              </a:defRPr>
            </a:lvl2pPr>
            <a:lvl3pPr marL="1371600" lvl="2" indent="-228600" algn="l">
              <a:lnSpc>
                <a:spcPct val="90000"/>
              </a:lnSpc>
              <a:spcBef>
                <a:spcPts val="500"/>
              </a:spcBef>
              <a:spcAft>
                <a:spcPts val="0"/>
              </a:spcAft>
              <a:buClr>
                <a:schemeClr val="accent1"/>
              </a:buClr>
              <a:buSzPts val="3600"/>
              <a:buNone/>
              <a:defRPr sz="3600">
                <a:solidFill>
                  <a:schemeClr val="accent1"/>
                </a:solidFill>
              </a:defRPr>
            </a:lvl3pPr>
            <a:lvl4pPr marL="1828800" lvl="3" indent="-228600" algn="l">
              <a:lnSpc>
                <a:spcPct val="90000"/>
              </a:lnSpc>
              <a:spcBef>
                <a:spcPts val="500"/>
              </a:spcBef>
              <a:spcAft>
                <a:spcPts val="0"/>
              </a:spcAft>
              <a:buClr>
                <a:schemeClr val="accent1"/>
              </a:buClr>
              <a:buSzPts val="3600"/>
              <a:buNone/>
              <a:defRPr sz="3600">
                <a:solidFill>
                  <a:schemeClr val="accent1"/>
                </a:solidFill>
              </a:defRPr>
            </a:lvl4pPr>
            <a:lvl5pPr marL="2286000" lvl="4" indent="-228600" algn="l">
              <a:lnSpc>
                <a:spcPct val="90000"/>
              </a:lnSpc>
              <a:spcBef>
                <a:spcPts val="500"/>
              </a:spcBef>
              <a:spcAft>
                <a:spcPts val="0"/>
              </a:spcAft>
              <a:buClr>
                <a:schemeClr val="accent1"/>
              </a:buClr>
              <a:buSzPts val="3600"/>
              <a:buNone/>
              <a:defRPr sz="36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8" name="Google Shape;98;p41"/>
          <p:cNvCxnSpPr/>
          <p:nvPr/>
        </p:nvCxnSpPr>
        <p:spPr>
          <a:xfrm rot="10800000">
            <a:off x="8171542" y="1176564"/>
            <a:ext cx="0" cy="4759778"/>
          </a:xfrm>
          <a:prstGeom prst="straightConnector1">
            <a:avLst/>
          </a:prstGeom>
          <a:noFill/>
          <a:ln w="9525" cap="flat" cmpd="sng">
            <a:solidFill>
              <a:schemeClr val="accent2"/>
            </a:solidFill>
            <a:prstDash val="solid"/>
            <a:miter lim="800000"/>
            <a:headEnd type="none" w="sm" len="sm"/>
            <a:tailEnd type="none" w="sm" len="sm"/>
          </a:ln>
        </p:spPr>
      </p:cxnSp>
      <p:sp>
        <p:nvSpPr>
          <p:cNvPr id="99" name="Google Shape;99;p41"/>
          <p:cNvSpPr txBox="1">
            <a:spLocks noGrp="1"/>
          </p:cNvSpPr>
          <p:nvPr>
            <p:ph type="body" idx="5"/>
          </p:nvPr>
        </p:nvSpPr>
        <p:spPr>
          <a:xfrm>
            <a:off x="8461839" y="1176561"/>
            <a:ext cx="3353469" cy="16284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3600"/>
              <a:buNone/>
              <a:defRPr sz="3600">
                <a:solidFill>
                  <a:schemeClr val="accent1"/>
                </a:solidFill>
              </a:defRPr>
            </a:lvl1pPr>
            <a:lvl2pPr marL="914400" lvl="1" indent="-228600" algn="l">
              <a:lnSpc>
                <a:spcPct val="90000"/>
              </a:lnSpc>
              <a:spcBef>
                <a:spcPts val="500"/>
              </a:spcBef>
              <a:spcAft>
                <a:spcPts val="0"/>
              </a:spcAft>
              <a:buClr>
                <a:schemeClr val="accent1"/>
              </a:buClr>
              <a:buSzPts val="3600"/>
              <a:buNone/>
              <a:defRPr sz="3600">
                <a:solidFill>
                  <a:schemeClr val="accent1"/>
                </a:solidFill>
              </a:defRPr>
            </a:lvl2pPr>
            <a:lvl3pPr marL="1371600" lvl="2" indent="-228600" algn="l">
              <a:lnSpc>
                <a:spcPct val="90000"/>
              </a:lnSpc>
              <a:spcBef>
                <a:spcPts val="500"/>
              </a:spcBef>
              <a:spcAft>
                <a:spcPts val="0"/>
              </a:spcAft>
              <a:buClr>
                <a:schemeClr val="accent1"/>
              </a:buClr>
              <a:buSzPts val="3600"/>
              <a:buNone/>
              <a:defRPr sz="3600">
                <a:solidFill>
                  <a:schemeClr val="accent1"/>
                </a:solidFill>
              </a:defRPr>
            </a:lvl3pPr>
            <a:lvl4pPr marL="1828800" lvl="3" indent="-228600" algn="l">
              <a:lnSpc>
                <a:spcPct val="90000"/>
              </a:lnSpc>
              <a:spcBef>
                <a:spcPts val="500"/>
              </a:spcBef>
              <a:spcAft>
                <a:spcPts val="0"/>
              </a:spcAft>
              <a:buClr>
                <a:schemeClr val="accent1"/>
              </a:buClr>
              <a:buSzPts val="3600"/>
              <a:buNone/>
              <a:defRPr sz="3600">
                <a:solidFill>
                  <a:schemeClr val="accent1"/>
                </a:solidFill>
              </a:defRPr>
            </a:lvl4pPr>
            <a:lvl5pPr marL="2286000" lvl="4" indent="-228600" algn="l">
              <a:lnSpc>
                <a:spcPct val="90000"/>
              </a:lnSpc>
              <a:spcBef>
                <a:spcPts val="500"/>
              </a:spcBef>
              <a:spcAft>
                <a:spcPts val="0"/>
              </a:spcAft>
              <a:buClr>
                <a:schemeClr val="accent1"/>
              </a:buClr>
              <a:buSzPts val="3600"/>
              <a:buNone/>
              <a:defRPr sz="36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1"/>
          <p:cNvSpPr txBox="1">
            <a:spLocks noGrp="1"/>
          </p:cNvSpPr>
          <p:nvPr>
            <p:ph type="body" idx="6"/>
          </p:nvPr>
        </p:nvSpPr>
        <p:spPr>
          <a:xfrm>
            <a:off x="8461839" y="3059904"/>
            <a:ext cx="3353469" cy="26215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90000"/>
              </a:lnSpc>
              <a:spcBef>
                <a:spcPts val="500"/>
              </a:spcBef>
              <a:spcAft>
                <a:spcPts val="0"/>
              </a:spcAft>
              <a:buClr>
                <a:schemeClr val="accent1"/>
              </a:buClr>
              <a:buSzPts val="3600"/>
              <a:buNone/>
              <a:defRPr sz="3600">
                <a:solidFill>
                  <a:schemeClr val="accent1"/>
                </a:solidFill>
              </a:defRPr>
            </a:lvl2pPr>
            <a:lvl3pPr marL="1371600" lvl="2" indent="-228600" algn="l">
              <a:lnSpc>
                <a:spcPct val="90000"/>
              </a:lnSpc>
              <a:spcBef>
                <a:spcPts val="500"/>
              </a:spcBef>
              <a:spcAft>
                <a:spcPts val="0"/>
              </a:spcAft>
              <a:buClr>
                <a:schemeClr val="accent1"/>
              </a:buClr>
              <a:buSzPts val="3600"/>
              <a:buNone/>
              <a:defRPr sz="3600">
                <a:solidFill>
                  <a:schemeClr val="accent1"/>
                </a:solidFill>
              </a:defRPr>
            </a:lvl3pPr>
            <a:lvl4pPr marL="1828800" lvl="3" indent="-228600" algn="l">
              <a:lnSpc>
                <a:spcPct val="90000"/>
              </a:lnSpc>
              <a:spcBef>
                <a:spcPts val="500"/>
              </a:spcBef>
              <a:spcAft>
                <a:spcPts val="0"/>
              </a:spcAft>
              <a:buClr>
                <a:schemeClr val="accent1"/>
              </a:buClr>
              <a:buSzPts val="3600"/>
              <a:buNone/>
              <a:defRPr sz="3600">
                <a:solidFill>
                  <a:schemeClr val="accent1"/>
                </a:solidFill>
              </a:defRPr>
            </a:lvl4pPr>
            <a:lvl5pPr marL="2286000" lvl="4" indent="-228600" algn="l">
              <a:lnSpc>
                <a:spcPct val="90000"/>
              </a:lnSpc>
              <a:spcBef>
                <a:spcPts val="500"/>
              </a:spcBef>
              <a:spcAft>
                <a:spcPts val="0"/>
              </a:spcAft>
              <a:buClr>
                <a:schemeClr val="accent1"/>
              </a:buClr>
              <a:buSzPts val="3600"/>
              <a:buNone/>
              <a:defRPr sz="36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41"/>
          <p:cNvPicPr preferRelativeResize="0"/>
          <p:nvPr/>
        </p:nvPicPr>
        <p:blipFill rotWithShape="1">
          <a:blip r:embed="rId2">
            <a:alphaModFix/>
          </a:blip>
          <a:srcRect/>
          <a:stretch/>
        </p:blipFill>
        <p:spPr>
          <a:xfrm>
            <a:off x="376686" y="6266657"/>
            <a:ext cx="1181100" cy="305052"/>
          </a:xfrm>
          <a:prstGeom prst="rect">
            <a:avLst/>
          </a:prstGeom>
          <a:noFill/>
          <a:ln>
            <a:noFill/>
          </a:ln>
        </p:spPr>
      </p:pic>
      <p:pic>
        <p:nvPicPr>
          <p:cNvPr id="102" name="Google Shape;102;p41"/>
          <p:cNvPicPr preferRelativeResize="0"/>
          <p:nvPr/>
        </p:nvPicPr>
        <p:blipFill rotWithShape="1">
          <a:blip r:embed="rId3">
            <a:alphaModFix/>
          </a:blip>
          <a:srcRect t="48496" b="28464"/>
          <a:stretch/>
        </p:blipFill>
        <p:spPr>
          <a:xfrm>
            <a:off x="7881246" y="5936339"/>
            <a:ext cx="4191000" cy="9216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376686" y="226217"/>
            <a:ext cx="11438627" cy="36512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800"/>
              <a:buFont typeface="Lato"/>
              <a:buNone/>
              <a:defRPr sz="2800" b="1"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376686" y="1825625"/>
            <a:ext cx="11438626"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12" name="Google Shape;12;p32"/>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dk2"/>
                </a:solidFill>
                <a:latin typeface="Lato"/>
                <a:ea typeface="Lato"/>
                <a:cs typeface="Lato"/>
                <a:sym typeface="Lato"/>
              </a:defRPr>
            </a:lvl1pPr>
            <a:lvl2pPr marL="0" marR="0" lvl="1" indent="0" algn="r" rtl="0">
              <a:spcBef>
                <a:spcPts val="0"/>
              </a:spcBef>
              <a:buNone/>
              <a:defRPr sz="1050" b="0" i="0" u="none" strike="noStrike" cap="none">
                <a:solidFill>
                  <a:schemeClr val="dk2"/>
                </a:solidFill>
                <a:latin typeface="Lato"/>
                <a:ea typeface="Lato"/>
                <a:cs typeface="Lato"/>
                <a:sym typeface="Lato"/>
              </a:defRPr>
            </a:lvl2pPr>
            <a:lvl3pPr marL="0" marR="0" lvl="2" indent="0" algn="r" rtl="0">
              <a:spcBef>
                <a:spcPts val="0"/>
              </a:spcBef>
              <a:buNone/>
              <a:defRPr sz="1050" b="0" i="0" u="none" strike="noStrike" cap="none">
                <a:solidFill>
                  <a:schemeClr val="dk2"/>
                </a:solidFill>
                <a:latin typeface="Lato"/>
                <a:ea typeface="Lato"/>
                <a:cs typeface="Lato"/>
                <a:sym typeface="Lato"/>
              </a:defRPr>
            </a:lvl3pPr>
            <a:lvl4pPr marL="0" marR="0" lvl="3" indent="0" algn="r" rtl="0">
              <a:spcBef>
                <a:spcPts val="0"/>
              </a:spcBef>
              <a:buNone/>
              <a:defRPr sz="1050" b="0" i="0" u="none" strike="noStrike" cap="none">
                <a:solidFill>
                  <a:schemeClr val="dk2"/>
                </a:solidFill>
                <a:latin typeface="Lato"/>
                <a:ea typeface="Lato"/>
                <a:cs typeface="Lato"/>
                <a:sym typeface="Lato"/>
              </a:defRPr>
            </a:lvl4pPr>
            <a:lvl5pPr marL="0" marR="0" lvl="4" indent="0" algn="r" rtl="0">
              <a:spcBef>
                <a:spcPts val="0"/>
              </a:spcBef>
              <a:buNone/>
              <a:defRPr sz="1050" b="0" i="0" u="none" strike="noStrike" cap="none">
                <a:solidFill>
                  <a:schemeClr val="dk2"/>
                </a:solidFill>
                <a:latin typeface="Lato"/>
                <a:ea typeface="Lato"/>
                <a:cs typeface="Lato"/>
                <a:sym typeface="Lato"/>
              </a:defRPr>
            </a:lvl5pPr>
            <a:lvl6pPr marL="0" marR="0" lvl="5" indent="0" algn="r" rtl="0">
              <a:spcBef>
                <a:spcPts val="0"/>
              </a:spcBef>
              <a:buNone/>
              <a:defRPr sz="1050" b="0" i="0" u="none" strike="noStrike" cap="none">
                <a:solidFill>
                  <a:schemeClr val="dk2"/>
                </a:solidFill>
                <a:latin typeface="Lato"/>
                <a:ea typeface="Lato"/>
                <a:cs typeface="Lato"/>
                <a:sym typeface="Lato"/>
              </a:defRPr>
            </a:lvl6pPr>
            <a:lvl7pPr marL="0" marR="0" lvl="6" indent="0" algn="r" rtl="0">
              <a:spcBef>
                <a:spcPts val="0"/>
              </a:spcBef>
              <a:buNone/>
              <a:defRPr sz="1050" b="0" i="0" u="none" strike="noStrike" cap="none">
                <a:solidFill>
                  <a:schemeClr val="dk2"/>
                </a:solidFill>
                <a:latin typeface="Lato"/>
                <a:ea typeface="Lato"/>
                <a:cs typeface="Lato"/>
                <a:sym typeface="Lato"/>
              </a:defRPr>
            </a:lvl7pPr>
            <a:lvl8pPr marL="0" marR="0" lvl="7" indent="0" algn="r" rtl="0">
              <a:spcBef>
                <a:spcPts val="0"/>
              </a:spcBef>
              <a:buNone/>
              <a:defRPr sz="1050" b="0" i="0" u="none" strike="noStrike" cap="none">
                <a:solidFill>
                  <a:schemeClr val="dk2"/>
                </a:solidFill>
                <a:latin typeface="Lato"/>
                <a:ea typeface="Lato"/>
                <a:cs typeface="Lato"/>
                <a:sym typeface="Lato"/>
              </a:defRPr>
            </a:lvl8pPr>
            <a:lvl9pPr marL="0" marR="0" lvl="8" indent="0" algn="r" rtl="0">
              <a:spcBef>
                <a:spcPts val="0"/>
              </a:spcBef>
              <a:buNone/>
              <a:defRPr sz="105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32"/>
          <p:cNvCxnSpPr/>
          <p:nvPr/>
        </p:nvCxnSpPr>
        <p:spPr>
          <a:xfrm>
            <a:off x="0" y="681037"/>
            <a:ext cx="12192000" cy="0"/>
          </a:xfrm>
          <a:prstGeom prst="straightConnector1">
            <a:avLst/>
          </a:prstGeom>
          <a:noFill/>
          <a:ln w="9525" cap="flat" cmpd="sng">
            <a:solidFill>
              <a:schemeClr val="accent2"/>
            </a:solidFill>
            <a:prstDash val="solid"/>
            <a:miter lim="800000"/>
            <a:headEnd type="none" w="sm" len="sm"/>
            <a:tailEnd type="none" w="sm" len="sm"/>
          </a:ln>
        </p:spPr>
      </p:cxnSp>
      <p:pic>
        <p:nvPicPr>
          <p:cNvPr id="14" name="Google Shape;14;p32"/>
          <p:cNvPicPr preferRelativeResize="0"/>
          <p:nvPr/>
        </p:nvPicPr>
        <p:blipFill rotWithShape="1">
          <a:blip r:embed="rId10">
            <a:alphaModFix/>
          </a:blip>
          <a:srcRect/>
          <a:stretch/>
        </p:blipFill>
        <p:spPr>
          <a:xfrm>
            <a:off x="376686" y="6266657"/>
            <a:ext cx="1181100" cy="3050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sam.johnson@impactpolicyau.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
          <p:cNvSpPr txBox="1">
            <a:spLocks noGrp="1"/>
          </p:cNvSpPr>
          <p:nvPr>
            <p:ph type="ctrTitle"/>
          </p:nvPr>
        </p:nvSpPr>
        <p:spPr>
          <a:xfrm>
            <a:off x="77800" y="3074650"/>
            <a:ext cx="11597400" cy="1907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Lato"/>
              <a:buNone/>
            </a:pPr>
            <a:r>
              <a:rPr lang="en-US" dirty="0" err="1"/>
              <a:t>CoDesign</a:t>
            </a:r>
            <a:r>
              <a:rPr lang="en-US" dirty="0"/>
              <a:t> in Practice: Embedding Aboriginal Voices in Justice Research </a:t>
            </a:r>
            <a:endParaRPr dirty="0"/>
          </a:p>
        </p:txBody>
      </p:sp>
      <p:sp>
        <p:nvSpPr>
          <p:cNvPr id="186" name="Google Shape;186;p1"/>
          <p:cNvSpPr txBox="1">
            <a:spLocks noGrp="1"/>
          </p:cNvSpPr>
          <p:nvPr>
            <p:ph type="subTitle" idx="1"/>
          </p:nvPr>
        </p:nvSpPr>
        <p:spPr>
          <a:xfrm>
            <a:off x="293298" y="5854700"/>
            <a:ext cx="6171002" cy="4964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600"/>
              <a:buNone/>
            </a:pPr>
            <a:r>
              <a:rPr lang="en-US"/>
              <a:t>June 2025 </a:t>
            </a:r>
            <a:endParaRPr/>
          </a:p>
        </p:txBody>
      </p:sp>
      <p:pic>
        <p:nvPicPr>
          <p:cNvPr id="187" name="Google Shape;187;p1"/>
          <p:cNvPicPr preferRelativeResize="0">
            <a:picLocks noGrp="1"/>
          </p:cNvPicPr>
          <p:nvPr>
            <p:ph type="pic" idx="2"/>
          </p:nvPr>
        </p:nvPicPr>
        <p:blipFill rotWithShape="1">
          <a:blip r:embed="rId3">
            <a:alphaModFix/>
          </a:blip>
          <a:srcRect t="1434" b="1433"/>
          <a:stretch/>
        </p:blipFill>
        <p:spPr>
          <a:xfrm>
            <a:off x="0" y="0"/>
            <a:ext cx="12191998" cy="2665550"/>
          </a:xfrm>
          <a:prstGeom prst="rect">
            <a:avLst/>
          </a:prstGeom>
          <a:noFill/>
          <a:ln>
            <a:noFill/>
          </a:ln>
        </p:spPr>
      </p:pic>
      <p:pic>
        <p:nvPicPr>
          <p:cNvPr id="188" name="Google Shape;188;p1"/>
          <p:cNvPicPr preferRelativeResize="0"/>
          <p:nvPr/>
        </p:nvPicPr>
        <p:blipFill rotWithShape="1">
          <a:blip r:embed="rId4">
            <a:alphaModFix/>
          </a:blip>
          <a:srcRect/>
          <a:stretch/>
        </p:blipFill>
        <p:spPr>
          <a:xfrm>
            <a:off x="11136500" y="0"/>
            <a:ext cx="1055499" cy="6693325"/>
          </a:xfrm>
          <a:prstGeom prst="rect">
            <a:avLst/>
          </a:prstGeom>
          <a:noFill/>
          <a:ln>
            <a:noFill/>
          </a:ln>
        </p:spPr>
      </p:pic>
      <p:pic>
        <p:nvPicPr>
          <p:cNvPr id="189" name="Google Shape;189;p1"/>
          <p:cNvPicPr preferRelativeResize="0"/>
          <p:nvPr/>
        </p:nvPicPr>
        <p:blipFill rotWithShape="1">
          <a:blip r:embed="rId5">
            <a:alphaModFix/>
          </a:blip>
          <a:srcRect/>
          <a:stretch/>
        </p:blipFill>
        <p:spPr>
          <a:xfrm>
            <a:off x="9273942" y="5675341"/>
            <a:ext cx="2347619" cy="606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0D7B2360-7A62-F8A6-2C45-DFC676FA4E80}"/>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30733BF3-4278-78C3-8B3F-D9D76C23F6C8}"/>
              </a:ext>
            </a:extLst>
          </p:cNvPr>
          <p:cNvSpPr txBox="1">
            <a:spLocks noGrp="1"/>
          </p:cNvSpPr>
          <p:nvPr>
            <p:ph type="body" idx="1"/>
          </p:nvPr>
        </p:nvSpPr>
        <p:spPr>
          <a:xfrm>
            <a:off x="2471738" y="-292782"/>
            <a:ext cx="5329200" cy="480900"/>
          </a:xfrm>
          <a:prstGeom prst="rect">
            <a:avLst/>
          </a:prstGeom>
        </p:spPr>
        <p:txBody>
          <a:bodyPr spcFirstLastPara="1" wrap="square" lIns="91425" tIns="45700" rIns="91425" bIns="45700" anchor="t" anchorCtr="0">
            <a:noAutofit/>
          </a:bodyPr>
          <a:lstStyle/>
          <a:p>
            <a:pPr algn="ctr"/>
            <a:endParaRPr lang="en-AU" dirty="0"/>
          </a:p>
          <a:p>
            <a:pPr algn="ctr"/>
            <a:r>
              <a:rPr lang="en-AU" dirty="0"/>
              <a:t> Part 2: The Opportunity</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579C613B-A2C1-CFF9-7A8A-3DDB346B5642}"/>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66" name="Google Shape;266;g368603bedd7_0_289">
            <a:extLst>
              <a:ext uri="{FF2B5EF4-FFF2-40B4-BE49-F238E27FC236}">
                <a16:creationId xmlns:a16="http://schemas.microsoft.com/office/drawing/2014/main" id="{B8D77C0A-8ED3-D940-8E38-FC42F0A497E2}"/>
              </a:ext>
            </a:extLst>
          </p:cNvPr>
          <p:cNvSpPr txBox="1"/>
          <p:nvPr/>
        </p:nvSpPr>
        <p:spPr>
          <a:xfrm>
            <a:off x="553250" y="734475"/>
            <a:ext cx="10977900" cy="5045400"/>
          </a:xfrm>
          <a:prstGeom prst="rect">
            <a:avLst/>
          </a:prstGeom>
          <a:noFill/>
          <a:ln>
            <a:noFill/>
          </a:ln>
        </p:spPr>
        <p:txBody>
          <a:bodyPr spcFirstLastPara="1" wrap="square" lIns="91425" tIns="91425" rIns="91425" bIns="91425" anchor="t" anchorCtr="0">
            <a:noAutofit/>
          </a:bodyPr>
          <a:lstStyle/>
          <a:p>
            <a:endParaRPr lang="en-AU" sz="2400" b="1" dirty="0"/>
          </a:p>
          <a:p>
            <a:r>
              <a:rPr lang="en-AU" sz="2400" b="1" dirty="0"/>
              <a:t> 2. Centre Lived Experience and Cultural Authority</a:t>
            </a:r>
          </a:p>
          <a:p>
            <a:endParaRPr lang="en-AU" sz="2400" b="1" dirty="0"/>
          </a:p>
          <a:p>
            <a:r>
              <a:rPr lang="en-AU" sz="2400" dirty="0"/>
              <a:t>Lived experience is </a:t>
            </a:r>
            <a:r>
              <a:rPr lang="en-AU" sz="2400" b="1" dirty="0"/>
              <a:t>not anecdotal always. </a:t>
            </a:r>
            <a:r>
              <a:rPr lang="en-AU" sz="2400" dirty="0"/>
              <a:t>If we ask the right questions and create the right conditions</a:t>
            </a:r>
            <a:r>
              <a:rPr lang="en-AU" sz="2400" b="1" dirty="0"/>
              <a:t> it’s expertise</a:t>
            </a:r>
            <a:r>
              <a:rPr lang="en-AU" sz="2400" dirty="0"/>
              <a:t>.</a:t>
            </a:r>
          </a:p>
          <a:p>
            <a:endParaRPr lang="en-AU" sz="2400" dirty="0"/>
          </a:p>
          <a:p>
            <a:r>
              <a:rPr lang="en-AU" sz="2400" dirty="0"/>
              <a:t>Aboriginal community members, especially Elders and those with cultural authority, must shape the design, conduct, and methods for interpretation of research.</a:t>
            </a:r>
          </a:p>
          <a:p>
            <a:endParaRPr lang="en-AU" sz="2400" dirty="0"/>
          </a:p>
          <a:p>
            <a:r>
              <a:rPr lang="en-AU" sz="2400" dirty="0"/>
              <a:t>This also means </a:t>
            </a:r>
            <a:r>
              <a:rPr lang="en-AU" sz="2400" b="1" dirty="0"/>
              <a:t>valuing Indigenous knowledge systems and critical Indigenous research methods </a:t>
            </a:r>
            <a:r>
              <a:rPr lang="en-AU" sz="2400" dirty="0"/>
              <a:t>including yarning as method, story telling, country based understanding, and Cultural practice is critical. </a:t>
            </a:r>
          </a:p>
          <a:p>
            <a:endParaRPr lang="en-AU" sz="2400" i="1" dirty="0"/>
          </a:p>
          <a:p>
            <a:endParaRPr lang="en-AU" sz="2400" b="1" dirty="0"/>
          </a:p>
          <a:p>
            <a:br>
              <a:rPr lang="en-US" sz="1100" dirty="0">
                <a:solidFill>
                  <a:schemeClr val="dk1"/>
                </a:solidFill>
              </a:rPr>
            </a:br>
            <a:endParaRPr sz="1100" dirty="0">
              <a:solidFill>
                <a:schemeClr val="dk1"/>
              </a:solidFill>
            </a:endParaRPr>
          </a:p>
          <a:p>
            <a:pPr marL="0" lvl="0" indent="0" algn="l" rtl="0">
              <a:lnSpc>
                <a:spcPct val="115000"/>
              </a:lnSpc>
              <a:spcBef>
                <a:spcPts val="1200"/>
              </a:spcBef>
              <a:spcAft>
                <a:spcPts val="1200"/>
              </a:spcAft>
              <a:buNone/>
            </a:pPr>
            <a:endParaRPr sz="2300" b="1" dirty="0">
              <a:solidFill>
                <a:schemeClr val="dk1"/>
              </a:solidFill>
            </a:endParaRPr>
          </a:p>
        </p:txBody>
      </p:sp>
    </p:spTree>
    <p:extLst>
      <p:ext uri="{BB962C8B-B14F-4D97-AF65-F5344CB8AC3E}">
        <p14:creationId xmlns:p14="http://schemas.microsoft.com/office/powerpoint/2010/main" val="4063580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8EE9C4F-3A27-A343-C081-E83822C5675D}"/>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1228ED48-A512-2670-ED15-EA9D022506AD}"/>
              </a:ext>
            </a:extLst>
          </p:cNvPr>
          <p:cNvSpPr txBox="1">
            <a:spLocks noGrp="1"/>
          </p:cNvSpPr>
          <p:nvPr>
            <p:ph type="body" idx="1"/>
          </p:nvPr>
        </p:nvSpPr>
        <p:spPr>
          <a:xfrm>
            <a:off x="2471738" y="-292782"/>
            <a:ext cx="5329200" cy="480900"/>
          </a:xfrm>
          <a:prstGeom prst="rect">
            <a:avLst/>
          </a:prstGeom>
        </p:spPr>
        <p:txBody>
          <a:bodyPr spcFirstLastPara="1" wrap="square" lIns="91425" tIns="45700" rIns="91425" bIns="45700" anchor="t" anchorCtr="0">
            <a:noAutofit/>
          </a:bodyPr>
          <a:lstStyle/>
          <a:p>
            <a:pPr algn="ctr"/>
            <a:endParaRPr lang="en-AU" dirty="0"/>
          </a:p>
          <a:p>
            <a:pPr algn="ctr"/>
            <a:r>
              <a:rPr lang="en-AU" dirty="0"/>
              <a:t> Part 2: The Opportunity</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54C4EDDF-687E-7F75-6D9B-EA086CAB8BBF}"/>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66" name="Google Shape;266;g368603bedd7_0_289">
            <a:extLst>
              <a:ext uri="{FF2B5EF4-FFF2-40B4-BE49-F238E27FC236}">
                <a16:creationId xmlns:a16="http://schemas.microsoft.com/office/drawing/2014/main" id="{16D596E2-E8E8-6B9E-4A86-D621BF119184}"/>
              </a:ext>
            </a:extLst>
          </p:cNvPr>
          <p:cNvSpPr txBox="1"/>
          <p:nvPr/>
        </p:nvSpPr>
        <p:spPr>
          <a:xfrm>
            <a:off x="553250" y="734475"/>
            <a:ext cx="10977900" cy="5045400"/>
          </a:xfrm>
          <a:prstGeom prst="rect">
            <a:avLst/>
          </a:prstGeom>
          <a:noFill/>
          <a:ln>
            <a:noFill/>
          </a:ln>
        </p:spPr>
        <p:txBody>
          <a:bodyPr spcFirstLastPara="1" wrap="square" lIns="91425" tIns="91425" rIns="91425" bIns="91425" anchor="t" anchorCtr="0">
            <a:noAutofit/>
          </a:bodyPr>
          <a:lstStyle/>
          <a:p>
            <a:endParaRPr lang="en-AU" sz="2400" b="1" dirty="0"/>
          </a:p>
          <a:p>
            <a:r>
              <a:rPr lang="en-AU" sz="2400" b="1" dirty="0"/>
              <a:t> </a:t>
            </a:r>
            <a:endParaRPr lang="en-AU" sz="2400" dirty="0"/>
          </a:p>
          <a:p>
            <a:endParaRPr lang="en-AU" sz="2400" i="1" dirty="0"/>
          </a:p>
          <a:p>
            <a:endParaRPr lang="en-AU" sz="2400" b="1" dirty="0"/>
          </a:p>
          <a:p>
            <a:br>
              <a:rPr lang="en-US" sz="1100" dirty="0">
                <a:solidFill>
                  <a:schemeClr val="dk1"/>
                </a:solidFill>
              </a:rPr>
            </a:br>
            <a:endParaRPr sz="1100" dirty="0">
              <a:solidFill>
                <a:schemeClr val="dk1"/>
              </a:solidFill>
            </a:endParaRPr>
          </a:p>
          <a:p>
            <a:pPr marL="0" lvl="0" indent="0" algn="l" rtl="0">
              <a:lnSpc>
                <a:spcPct val="115000"/>
              </a:lnSpc>
              <a:spcBef>
                <a:spcPts val="1200"/>
              </a:spcBef>
              <a:spcAft>
                <a:spcPts val="1200"/>
              </a:spcAft>
              <a:buNone/>
            </a:pPr>
            <a:endParaRPr sz="2300" b="1" dirty="0">
              <a:solidFill>
                <a:schemeClr val="dk1"/>
              </a:solidFill>
            </a:endParaRPr>
          </a:p>
        </p:txBody>
      </p:sp>
      <p:pic>
        <p:nvPicPr>
          <p:cNvPr id="3" name="Stories of Lived Experience">
            <a:hlinkClick r:id="" action="ppaction://media"/>
            <a:extLst>
              <a:ext uri="{FF2B5EF4-FFF2-40B4-BE49-F238E27FC236}">
                <a16:creationId xmlns:a16="http://schemas.microsoft.com/office/drawing/2014/main" id="{ACCF9689-F1C9-5D8F-D0E8-E4FDBF96217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65325" y="1203187"/>
            <a:ext cx="3661350" cy="4576688"/>
          </a:xfrm>
          <a:prstGeom prst="rect">
            <a:avLst/>
          </a:prstGeom>
        </p:spPr>
      </p:pic>
    </p:spTree>
    <p:extLst>
      <p:ext uri="{BB962C8B-B14F-4D97-AF65-F5344CB8AC3E}">
        <p14:creationId xmlns:p14="http://schemas.microsoft.com/office/powerpoint/2010/main" val="295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368603bedd7_0_296"/>
          <p:cNvPicPr preferRelativeResize="0">
            <a:picLocks noGrp="1"/>
          </p:cNvPicPr>
          <p:nvPr>
            <p:ph type="pic" idx="2"/>
          </p:nvPr>
        </p:nvPicPr>
        <p:blipFill rotWithShape="1">
          <a:blip r:embed="rId3">
            <a:alphaModFix/>
          </a:blip>
          <a:srcRect t="10101" b="10109"/>
          <a:stretch/>
        </p:blipFill>
        <p:spPr>
          <a:xfrm>
            <a:off x="0" y="0"/>
            <a:ext cx="12192000" cy="6858000"/>
          </a:xfrm>
          <a:prstGeom prst="rect">
            <a:avLst/>
          </a:prstGeom>
          <a:solidFill>
            <a:schemeClr val="dk2">
              <a:alpha val="31760"/>
            </a:schemeClr>
          </a:solidFill>
          <a:ln>
            <a:noFill/>
          </a:ln>
        </p:spPr>
      </p:pic>
      <p:sp>
        <p:nvSpPr>
          <p:cNvPr id="205" name="Google Shape;205;g368603bedd7_0_296"/>
          <p:cNvSpPr/>
          <p:nvPr/>
        </p:nvSpPr>
        <p:spPr>
          <a:xfrm>
            <a:off x="0" y="10886"/>
            <a:ext cx="12192000" cy="6858000"/>
          </a:xfrm>
          <a:prstGeom prst="rect">
            <a:avLst/>
          </a:prstGeom>
          <a:solidFill>
            <a:schemeClr val="dk2">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206" name="Google Shape;206;g368603bedd7_0_296"/>
          <p:cNvSpPr txBox="1">
            <a:spLocks noGrp="1"/>
          </p:cNvSpPr>
          <p:nvPr>
            <p:ph type="title"/>
          </p:nvPr>
        </p:nvSpPr>
        <p:spPr>
          <a:xfrm>
            <a:off x="355600" y="1066800"/>
            <a:ext cx="5397600" cy="2058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6000"/>
              <a:buFont typeface="Lato Light"/>
              <a:buNone/>
            </a:pPr>
            <a:r>
              <a:rPr lang="en-US" sz="4100" dirty="0"/>
              <a:t>“He </a:t>
            </a:r>
            <a:r>
              <a:rPr lang="en-US" sz="4100" dirty="0" err="1"/>
              <a:t>humanised</a:t>
            </a:r>
            <a:r>
              <a:rPr lang="en-US" sz="4100" dirty="0"/>
              <a:t> my</a:t>
            </a:r>
            <a:endParaRPr sz="4100" dirty="0"/>
          </a:p>
          <a:p>
            <a:pPr marL="0" lvl="0" indent="0" algn="l" rtl="0">
              <a:lnSpc>
                <a:spcPct val="100000"/>
              </a:lnSpc>
              <a:spcBef>
                <a:spcPts val="0"/>
              </a:spcBef>
              <a:spcAft>
                <a:spcPts val="0"/>
              </a:spcAft>
              <a:buClr>
                <a:schemeClr val="lt1"/>
              </a:buClr>
              <a:buSzPts val="6000"/>
              <a:buFont typeface="Lato Light"/>
              <a:buNone/>
            </a:pPr>
            <a:r>
              <a:rPr lang="en-US" sz="4100" dirty="0"/>
              <a:t>brother, that judge in</a:t>
            </a:r>
            <a:endParaRPr sz="4100" dirty="0"/>
          </a:p>
          <a:p>
            <a:pPr marL="0" lvl="0" indent="0" algn="l" rtl="0">
              <a:lnSpc>
                <a:spcPct val="100000"/>
              </a:lnSpc>
              <a:spcBef>
                <a:spcPts val="0"/>
              </a:spcBef>
              <a:spcAft>
                <a:spcPts val="0"/>
              </a:spcAft>
              <a:buClr>
                <a:schemeClr val="lt1"/>
              </a:buClr>
              <a:buSzPts val="6000"/>
              <a:buFont typeface="Lato Light"/>
              <a:buNone/>
            </a:pPr>
            <a:r>
              <a:rPr lang="en-US" sz="4100" dirty="0"/>
              <a:t>that moment”.</a:t>
            </a:r>
            <a:endParaRPr sz="4100" dirty="0"/>
          </a:p>
        </p:txBody>
      </p:sp>
      <p:sp>
        <p:nvSpPr>
          <p:cNvPr id="207" name="Google Shape;207;g368603bedd7_0_296"/>
          <p:cNvSpPr txBox="1">
            <a:spLocks noGrp="1"/>
          </p:cNvSpPr>
          <p:nvPr>
            <p:ph type="body" idx="1"/>
          </p:nvPr>
        </p:nvSpPr>
        <p:spPr>
          <a:xfrm>
            <a:off x="9769771" y="5894614"/>
            <a:ext cx="2177100" cy="642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1400"/>
              <a:buNone/>
            </a:pPr>
            <a:r>
              <a:rPr lang="en-US"/>
              <a:t>Chloe Quayle – Family member of Walama Participant</a:t>
            </a:r>
            <a:endParaRPr/>
          </a:p>
        </p:txBody>
      </p:sp>
      <p:sp>
        <p:nvSpPr>
          <p:cNvPr id="208" name="Google Shape;208;g368603bedd7_0_296"/>
          <p:cNvSpPr txBox="1">
            <a:spLocks noGrp="1"/>
          </p:cNvSpPr>
          <p:nvPr>
            <p:ph type="sldNum" idx="12"/>
          </p:nvPr>
        </p:nvSpPr>
        <p:spPr>
          <a:xfrm>
            <a:off x="11353800" y="226218"/>
            <a:ext cx="461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09" name="Google Shape;209;g368603bedd7_0_296"/>
          <p:cNvSpPr txBox="1">
            <a:spLocks noGrp="1"/>
          </p:cNvSpPr>
          <p:nvPr>
            <p:ph type="body" idx="3"/>
          </p:nvPr>
        </p:nvSpPr>
        <p:spPr>
          <a:xfrm>
            <a:off x="168875" y="3759975"/>
            <a:ext cx="5927100" cy="3098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400"/>
              <a:buNone/>
            </a:pPr>
            <a:r>
              <a:rPr lang="en-US" sz="1900" b="0" i="0" u="none" strike="noStrike">
                <a:latin typeface="Helvetica Neue"/>
                <a:ea typeface="Helvetica Neue"/>
                <a:cs typeface="Helvetica Neue"/>
                <a:sym typeface="Helvetica Neue"/>
              </a:rPr>
              <a:t>Story is a qualitative First Peoples methodology that can capture insights, detail and analysis that often text cannot (</a:t>
            </a:r>
            <a:r>
              <a:rPr lang="en-US" sz="1900" b="0" i="0" u="none" strike="noStrike">
                <a:latin typeface="Arial"/>
                <a:ea typeface="Arial"/>
                <a:cs typeface="Arial"/>
                <a:sym typeface="Arial"/>
              </a:rPr>
              <a:t>Williams, Tait, Crabtree &amp; Meher, 2018)</a:t>
            </a:r>
            <a:r>
              <a:rPr lang="en-US" sz="1900" b="0" i="0" u="none" strike="noStrike">
                <a:latin typeface="Helvetica Neue"/>
                <a:ea typeface="Helvetica Neue"/>
                <a:cs typeface="Helvetica Neue"/>
                <a:sym typeface="Helvetica Neue"/>
              </a:rPr>
              <a:t>.</a:t>
            </a:r>
            <a:endParaRPr sz="1900" b="0" i="0" u="none" strike="noStrike">
              <a:latin typeface="Helvetica Neue"/>
              <a:ea typeface="Helvetica Neue"/>
              <a:cs typeface="Helvetica Neue"/>
              <a:sym typeface="Helvetica Neue"/>
            </a:endParaRPr>
          </a:p>
          <a:p>
            <a:pPr marL="0" lvl="0" indent="0" algn="l" rtl="0">
              <a:lnSpc>
                <a:spcPct val="90000"/>
              </a:lnSpc>
              <a:spcBef>
                <a:spcPts val="1000"/>
              </a:spcBef>
              <a:spcAft>
                <a:spcPts val="0"/>
              </a:spcAft>
              <a:buClr>
                <a:schemeClr val="lt1"/>
              </a:buClr>
              <a:buSzPts val="1400"/>
              <a:buNone/>
            </a:pPr>
            <a:r>
              <a:rPr lang="en-US" sz="1900" b="0" i="0" u="none" strike="noStrike">
                <a:latin typeface="Helvetica Neue"/>
                <a:ea typeface="Helvetica Neue"/>
                <a:cs typeface="Helvetica Neue"/>
                <a:sym typeface="Helvetica Neue"/>
              </a:rPr>
              <a:t>Story as a method can thus allow for a more comprehensive and clear understanding of the impact of Walama through stories of lived experience that structured and direct interview questions </a:t>
            </a:r>
            <a:r>
              <a:rPr lang="en-US" sz="1900">
                <a:latin typeface="Helvetica Neue"/>
                <a:ea typeface="Helvetica Neue"/>
                <a:cs typeface="Helvetica Neue"/>
                <a:sym typeface="Helvetica Neue"/>
              </a:rPr>
              <a:t>may</a:t>
            </a:r>
            <a:r>
              <a:rPr lang="en-US" sz="1900" b="0" i="0" u="none" strike="noStrike">
                <a:latin typeface="Helvetica Neue"/>
                <a:ea typeface="Helvetica Neue"/>
                <a:cs typeface="Helvetica Neue"/>
                <a:sym typeface="Helvetica Neue"/>
              </a:rPr>
              <a:t> not capture.</a:t>
            </a:r>
            <a:endParaRPr sz="1900"/>
          </a:p>
        </p:txBody>
      </p:sp>
      <p:pic>
        <p:nvPicPr>
          <p:cNvPr id="210" name="Google Shape;210;g368603bedd7_0_296"/>
          <p:cNvPicPr preferRelativeResize="0"/>
          <p:nvPr/>
        </p:nvPicPr>
        <p:blipFill rotWithShape="1">
          <a:blip r:embed="rId4">
            <a:alphaModFix/>
          </a:blip>
          <a:srcRect t="53165" r="45601"/>
          <a:stretch/>
        </p:blipFill>
        <p:spPr>
          <a:xfrm>
            <a:off x="9769771" y="0"/>
            <a:ext cx="2422230" cy="20589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79FA-2E8D-004F-B35E-C53F5561C499}"/>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892CBCCC-68CB-FEBD-7D75-9F5E8A29BAB6}"/>
              </a:ext>
            </a:extLst>
          </p:cNvPr>
          <p:cNvSpPr>
            <a:spLocks noGrp="1"/>
          </p:cNvSpPr>
          <p:nvPr>
            <p:ph type="title"/>
          </p:nvPr>
        </p:nvSpPr>
        <p:spPr>
          <a:xfrm>
            <a:off x="2336800" y="-4920458"/>
            <a:ext cx="9478512" cy="4729958"/>
          </a:xfrm>
        </p:spPr>
        <p:txBody>
          <a:bodyPr/>
          <a:lstStyle/>
          <a:p>
            <a:endParaRPr lang="en-US"/>
          </a:p>
        </p:txBody>
      </p:sp>
      <p:sp>
        <p:nvSpPr>
          <p:cNvPr id="5" name="Slide Number Placeholder 4">
            <a:extLst>
              <a:ext uri="{FF2B5EF4-FFF2-40B4-BE49-F238E27FC236}">
                <a16:creationId xmlns:a16="http://schemas.microsoft.com/office/drawing/2014/main" id="{CD14F140-75F3-7268-1AED-6F6BB17A5FAC}"/>
              </a:ext>
            </a:extLst>
          </p:cNvPr>
          <p:cNvSpPr>
            <a:spLocks noGrp="1"/>
          </p:cNvSpPr>
          <p:nvPr>
            <p:ph type="sldNum" idx="12"/>
          </p:nvPr>
        </p:nvSpPr>
        <p:spPr>
          <a:xfrm>
            <a:off x="11353800" y="226218"/>
            <a:ext cx="461512"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13</a:t>
            </a:fld>
            <a:endParaRPr lang="en-US"/>
          </a:p>
        </p:txBody>
      </p:sp>
      <p:sp>
        <p:nvSpPr>
          <p:cNvPr id="2" name="Text Placeholder 1">
            <a:extLst>
              <a:ext uri="{FF2B5EF4-FFF2-40B4-BE49-F238E27FC236}">
                <a16:creationId xmlns:a16="http://schemas.microsoft.com/office/drawing/2014/main" id="{D4342A68-4D00-7083-710C-AB573C5FEA73}"/>
              </a:ext>
            </a:extLst>
          </p:cNvPr>
          <p:cNvSpPr>
            <a:spLocks noGrp="1"/>
          </p:cNvSpPr>
          <p:nvPr>
            <p:ph type="body" idx="1"/>
            <p:extLst>
              <p:ext uri="{E7BDC344-281C-4309-B0C6-D0EE65EED2A8}">
                <p202:designPr xmlns:p202="http://schemas.microsoft.com/office/powerpoint/2020/02/main">
                  <p202:designTagLst>
                    <p202:designTag name="ARCH:1:CLS" val="LargePlainText"/>
                  </p202:designTagLst>
                </p202:designPr>
              </p:ext>
            </p:extLst>
          </p:nvPr>
        </p:nvSpPr>
        <p:spPr>
          <a:xfrm>
            <a:off x="496432" y="226218"/>
            <a:ext cx="11318880" cy="5675085"/>
          </a:xfrm>
        </p:spPr>
        <p:txBody>
          <a:bodyPr wrap="square" anchor="t">
            <a:normAutofit/>
          </a:bodyPr>
          <a:lstStyle/>
          <a:p>
            <a:pPr indent="0" algn="ctr">
              <a:spcAft>
                <a:spcPts val="600"/>
              </a:spcAft>
              <a:buNone/>
            </a:pPr>
            <a:endParaRPr lang="en-US" sz="2800" dirty="0"/>
          </a:p>
        </p:txBody>
      </p:sp>
      <p:sp>
        <p:nvSpPr>
          <p:cNvPr id="4" name="Google Shape;193;p6">
            <a:extLst>
              <a:ext uri="{FF2B5EF4-FFF2-40B4-BE49-F238E27FC236}">
                <a16:creationId xmlns:a16="http://schemas.microsoft.com/office/drawing/2014/main" id="{880B5F53-8C7E-649C-204F-F2F5764562F5}"/>
              </a:ext>
            </a:extLst>
          </p:cNvPr>
          <p:cNvSpPr/>
          <p:nvPr/>
        </p:nvSpPr>
        <p:spPr>
          <a:xfrm>
            <a:off x="-114299" y="0"/>
            <a:ext cx="12306300" cy="6857999"/>
          </a:xfrm>
          <a:custGeom>
            <a:avLst/>
            <a:gdLst/>
            <a:ahLst/>
            <a:cxnLst/>
            <a:rect l="l" t="t" r="r" b="b"/>
            <a:pathLst>
              <a:path w="6846875" h="6846875" extrusionOk="0">
                <a:moveTo>
                  <a:pt x="0" y="0"/>
                </a:moveTo>
                <a:lnTo>
                  <a:pt x="6846874" y="0"/>
                </a:lnTo>
                <a:lnTo>
                  <a:pt x="6846874" y="6846875"/>
                </a:lnTo>
                <a:lnTo>
                  <a:pt x="0" y="6846875"/>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714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88397B6-8181-599E-0DD9-B12F3EE9558E}"/>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36768C4E-F678-943B-129C-E28BCD4B6C8D}"/>
              </a:ext>
            </a:extLst>
          </p:cNvPr>
          <p:cNvSpPr txBox="1">
            <a:spLocks noGrp="1"/>
          </p:cNvSpPr>
          <p:nvPr>
            <p:ph type="body" idx="1"/>
          </p:nvPr>
        </p:nvSpPr>
        <p:spPr>
          <a:xfrm>
            <a:off x="2357438" y="-254682"/>
            <a:ext cx="5329200" cy="480900"/>
          </a:xfrm>
          <a:prstGeom prst="rect">
            <a:avLst/>
          </a:prstGeom>
        </p:spPr>
        <p:txBody>
          <a:bodyPr spcFirstLastPara="1" wrap="square" lIns="91425" tIns="45700" rIns="91425" bIns="45700" anchor="t" anchorCtr="0">
            <a:noAutofit/>
          </a:bodyPr>
          <a:lstStyle/>
          <a:p>
            <a:pPr algn="ctr"/>
            <a:endParaRPr lang="en-AU" dirty="0"/>
          </a:p>
          <a:p>
            <a:pPr algn="ctr"/>
            <a:r>
              <a:rPr lang="en-AU" dirty="0"/>
              <a:t> Part 2: The Opportunity</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FE75E371-1131-10F2-FF78-F85E52AE1A3F}"/>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66" name="Google Shape;266;g368603bedd7_0_289">
            <a:extLst>
              <a:ext uri="{FF2B5EF4-FFF2-40B4-BE49-F238E27FC236}">
                <a16:creationId xmlns:a16="http://schemas.microsoft.com/office/drawing/2014/main" id="{F6C7B488-AB29-A225-AF2B-3FCCF66FE1D1}"/>
              </a:ext>
            </a:extLst>
          </p:cNvPr>
          <p:cNvSpPr txBox="1"/>
          <p:nvPr/>
        </p:nvSpPr>
        <p:spPr>
          <a:xfrm>
            <a:off x="609600" y="1140874"/>
            <a:ext cx="10975350" cy="5374225"/>
          </a:xfrm>
          <a:prstGeom prst="rect">
            <a:avLst/>
          </a:prstGeom>
          <a:noFill/>
          <a:ln>
            <a:noFill/>
          </a:ln>
        </p:spPr>
        <p:txBody>
          <a:bodyPr spcFirstLastPara="1" wrap="square" lIns="91425" tIns="91425" rIns="91425" bIns="91425" anchor="t" anchorCtr="0">
            <a:noAutofit/>
          </a:bodyPr>
          <a:lstStyle/>
          <a:p>
            <a:r>
              <a:rPr lang="en-AU" sz="2400" b="1" dirty="0"/>
              <a:t> 3. But how do you Co-design Research? What does this mean?</a:t>
            </a:r>
          </a:p>
          <a:p>
            <a:endParaRPr lang="en-AU" sz="2400" b="1" dirty="0"/>
          </a:p>
          <a:p>
            <a:r>
              <a:rPr lang="en-AU" sz="2400" dirty="0"/>
              <a:t>We </a:t>
            </a:r>
            <a:r>
              <a:rPr lang="en-AU" sz="2400" b="1" dirty="0"/>
              <a:t>Co-Design the questions</a:t>
            </a:r>
            <a:r>
              <a:rPr lang="en-AU" sz="2400" dirty="0"/>
              <a:t>, the indicators, the measures of success, who, where, how, which way</a:t>
            </a:r>
          </a:p>
          <a:p>
            <a:endParaRPr lang="en-AU" sz="2400" dirty="0"/>
          </a:p>
          <a:p>
            <a:r>
              <a:rPr lang="en-AU" sz="2400" dirty="0"/>
              <a:t>That means slowing down to:</a:t>
            </a:r>
          </a:p>
          <a:p>
            <a:endParaRPr lang="en-AU" sz="2400" dirty="0"/>
          </a:p>
          <a:p>
            <a:pPr lvl="1"/>
            <a:r>
              <a:rPr lang="en-AU" sz="2400" dirty="0"/>
              <a:t>Understand community definitions of wellbeing, safety, success, etc beyond just statistics and and rates of reoffending.</a:t>
            </a:r>
          </a:p>
          <a:p>
            <a:pPr lvl="1"/>
            <a:endParaRPr lang="en-AU" sz="2400" dirty="0"/>
          </a:p>
          <a:p>
            <a:pPr lvl="1"/>
            <a:r>
              <a:rPr lang="en-AU" sz="2400" dirty="0"/>
              <a:t>And then building evaluation tools that reflect these definitions.</a:t>
            </a:r>
          </a:p>
          <a:p>
            <a:endParaRPr lang="en-AU" sz="2400" b="1" dirty="0"/>
          </a:p>
          <a:p>
            <a:br>
              <a:rPr lang="en-US" sz="1100" dirty="0">
                <a:solidFill>
                  <a:schemeClr val="dk1"/>
                </a:solidFill>
              </a:rPr>
            </a:br>
            <a:endParaRPr sz="1100" dirty="0">
              <a:solidFill>
                <a:schemeClr val="dk1"/>
              </a:solidFill>
            </a:endParaRPr>
          </a:p>
          <a:p>
            <a:pPr marL="0" lvl="0" indent="0" algn="l" rtl="0">
              <a:lnSpc>
                <a:spcPct val="115000"/>
              </a:lnSpc>
              <a:spcBef>
                <a:spcPts val="1200"/>
              </a:spcBef>
              <a:spcAft>
                <a:spcPts val="1200"/>
              </a:spcAft>
              <a:buNone/>
            </a:pPr>
            <a:endParaRPr sz="2300" b="1" dirty="0">
              <a:solidFill>
                <a:schemeClr val="dk1"/>
              </a:solidFill>
            </a:endParaRPr>
          </a:p>
        </p:txBody>
      </p:sp>
    </p:spTree>
    <p:extLst>
      <p:ext uri="{BB962C8B-B14F-4D97-AF65-F5344CB8AC3E}">
        <p14:creationId xmlns:p14="http://schemas.microsoft.com/office/powerpoint/2010/main" val="329980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EEE62396-DE23-35FB-8AC4-DDD02786B224}"/>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E8172CB0-4DD9-2DDE-DB7E-30D1F959E0EF}"/>
              </a:ext>
            </a:extLst>
          </p:cNvPr>
          <p:cNvSpPr txBox="1">
            <a:spLocks noGrp="1"/>
          </p:cNvSpPr>
          <p:nvPr>
            <p:ph type="body" idx="1"/>
          </p:nvPr>
        </p:nvSpPr>
        <p:spPr>
          <a:xfrm>
            <a:off x="2547938" y="-240450"/>
            <a:ext cx="5329200" cy="480900"/>
          </a:xfrm>
          <a:prstGeom prst="rect">
            <a:avLst/>
          </a:prstGeom>
        </p:spPr>
        <p:txBody>
          <a:bodyPr spcFirstLastPara="1" wrap="square" lIns="91425" tIns="45700" rIns="91425" bIns="45700" anchor="t" anchorCtr="0">
            <a:noAutofit/>
          </a:bodyPr>
          <a:lstStyle/>
          <a:p>
            <a:pPr algn="ctr"/>
            <a:endParaRPr lang="en-AU" dirty="0"/>
          </a:p>
          <a:p>
            <a:pPr algn="ctr"/>
            <a:r>
              <a:rPr lang="en-AU" dirty="0"/>
              <a:t>Part 2: The Opportunity</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1A459902-689B-420D-0160-3CD682B6BF71}"/>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66" name="Google Shape;266;g368603bedd7_0_289">
            <a:extLst>
              <a:ext uri="{FF2B5EF4-FFF2-40B4-BE49-F238E27FC236}">
                <a16:creationId xmlns:a16="http://schemas.microsoft.com/office/drawing/2014/main" id="{59183FA8-4158-8BE7-1513-C95F99EF8187}"/>
              </a:ext>
            </a:extLst>
          </p:cNvPr>
          <p:cNvSpPr txBox="1"/>
          <p:nvPr/>
        </p:nvSpPr>
        <p:spPr>
          <a:xfrm>
            <a:off x="294938" y="906300"/>
            <a:ext cx="10977900" cy="5316700"/>
          </a:xfrm>
          <a:prstGeom prst="rect">
            <a:avLst/>
          </a:prstGeom>
          <a:noFill/>
          <a:ln>
            <a:noFill/>
          </a:ln>
        </p:spPr>
        <p:txBody>
          <a:bodyPr spcFirstLastPara="1" wrap="square" lIns="91425" tIns="91425" rIns="91425" bIns="91425" anchor="t" anchorCtr="0">
            <a:noAutofit/>
          </a:bodyPr>
          <a:lstStyle/>
          <a:p>
            <a:pPr lvl="0">
              <a:lnSpc>
                <a:spcPct val="200000"/>
              </a:lnSpc>
              <a:buClr>
                <a:schemeClr val="lt1"/>
              </a:buClr>
              <a:buSzPct val="155000"/>
            </a:pPr>
            <a:r>
              <a:rPr lang="en-US" sz="1800" i="1" u="sng" dirty="0">
                <a:latin typeface="Helvetica Neue"/>
                <a:ea typeface="Helvetica Neue"/>
                <a:cs typeface="Helvetica Neue"/>
                <a:sym typeface="Helvetica Neue"/>
              </a:rPr>
              <a:t>Agency and Participation</a:t>
            </a:r>
          </a:p>
          <a:p>
            <a:pPr lvl="0">
              <a:lnSpc>
                <a:spcPct val="200000"/>
              </a:lnSpc>
              <a:buClr>
                <a:schemeClr val="lt1"/>
              </a:buClr>
              <a:buSzPct val="155000"/>
            </a:pPr>
            <a:r>
              <a:rPr lang="en-US" sz="1800" i="1" dirty="0">
                <a:latin typeface="Helvetica Neue"/>
                <a:ea typeface="Helvetica Neue"/>
                <a:cs typeface="Helvetica Neue"/>
                <a:sym typeface="Helvetica Neue"/>
              </a:rPr>
              <a:t>“I </a:t>
            </a:r>
            <a:r>
              <a:rPr lang="en-US" sz="1800" i="1" dirty="0" err="1">
                <a:latin typeface="Helvetica Neue"/>
                <a:ea typeface="Helvetica Neue"/>
                <a:cs typeface="Helvetica Neue"/>
                <a:sym typeface="Helvetica Neue"/>
              </a:rPr>
              <a:t>wanna</a:t>
            </a:r>
            <a:r>
              <a:rPr lang="en-US" sz="1800" i="1" dirty="0">
                <a:latin typeface="Helvetica Neue"/>
                <a:ea typeface="Helvetica Neue"/>
                <a:cs typeface="Helvetica Neue"/>
                <a:sym typeface="Helvetica Neue"/>
              </a:rPr>
              <a:t> be recorded and tell my story </a:t>
            </a:r>
            <a:r>
              <a:rPr lang="en-US" sz="1800" i="1" u="sng" dirty="0">
                <a:latin typeface="Helvetica Neue"/>
                <a:ea typeface="Helvetica Neue"/>
                <a:cs typeface="Helvetica Neue"/>
                <a:sym typeface="Helvetica Neue"/>
              </a:rPr>
              <a:t>that</a:t>
            </a:r>
            <a:r>
              <a:rPr lang="en-US" sz="1800" i="1" dirty="0">
                <a:latin typeface="Helvetica Neue"/>
                <a:ea typeface="Helvetica Neue"/>
                <a:cs typeface="Helvetica Neue"/>
                <a:sym typeface="Helvetica Neue"/>
              </a:rPr>
              <a:t> way... I feel that I’ve got to tell my story.” </a:t>
            </a:r>
          </a:p>
          <a:p>
            <a:pPr lvl="0">
              <a:lnSpc>
                <a:spcPct val="200000"/>
              </a:lnSpc>
              <a:buClr>
                <a:schemeClr val="lt1"/>
              </a:buClr>
              <a:buSzPct val="155000"/>
            </a:pPr>
            <a:r>
              <a:rPr lang="en-US" sz="1800" i="1" dirty="0">
                <a:latin typeface="Helvetica Neue"/>
                <a:ea typeface="Helvetica Neue"/>
                <a:cs typeface="Helvetica Neue"/>
                <a:sym typeface="Helvetica Neue"/>
              </a:rPr>
              <a:t>“Having a podcast or something like that’d be good, ask us questions, it’s confidential but it’s about sharing our past traumas and experiences. It would get out to community to show them what this program's doing for us…and how to break the cycle.”</a:t>
            </a:r>
          </a:p>
          <a:p>
            <a:pPr lvl="0">
              <a:lnSpc>
                <a:spcPct val="200000"/>
              </a:lnSpc>
              <a:buClr>
                <a:schemeClr val="lt1"/>
              </a:buClr>
              <a:buSzPct val="155000"/>
            </a:pPr>
            <a:r>
              <a:rPr lang="en-US" sz="1800" i="1" u="sng" dirty="0">
                <a:latin typeface="Helvetica Neue"/>
                <a:ea typeface="Helvetica Neue"/>
                <a:cs typeface="Helvetica Neue"/>
                <a:sym typeface="Helvetica Neue"/>
              </a:rPr>
              <a:t>Shared Benefits </a:t>
            </a:r>
          </a:p>
          <a:p>
            <a:pPr lvl="0">
              <a:lnSpc>
                <a:spcPct val="221428"/>
              </a:lnSpc>
              <a:buClr>
                <a:schemeClr val="lt1"/>
              </a:buClr>
              <a:buSzPct val="140000"/>
            </a:pPr>
            <a:r>
              <a:rPr lang="en-US" sz="1800" i="1" dirty="0">
                <a:latin typeface="Helvetica Neue"/>
                <a:ea typeface="Helvetica Neue"/>
                <a:cs typeface="Helvetica Neue"/>
                <a:sym typeface="Helvetica Neue"/>
              </a:rPr>
              <a:t>I reckon it'd help a lot of young brothers struggling, hearing what people been through, what they’re going through and how they come out and been on top… hopefully catch them before they end up like us."</a:t>
            </a:r>
            <a:endParaRPr lang="en-AU" sz="1800" i="1" dirty="0"/>
          </a:p>
          <a:p>
            <a:pPr marL="0" lvl="0" indent="0" algn="l" rtl="0">
              <a:lnSpc>
                <a:spcPct val="115000"/>
              </a:lnSpc>
              <a:spcBef>
                <a:spcPts val="1200"/>
              </a:spcBef>
              <a:spcAft>
                <a:spcPts val="1200"/>
              </a:spcAft>
              <a:buNone/>
            </a:pPr>
            <a:endParaRPr sz="2300" b="1" dirty="0">
              <a:solidFill>
                <a:schemeClr val="dk1"/>
              </a:solidFill>
            </a:endParaRPr>
          </a:p>
        </p:txBody>
      </p:sp>
    </p:spTree>
    <p:extLst>
      <p:ext uri="{BB962C8B-B14F-4D97-AF65-F5344CB8AC3E}">
        <p14:creationId xmlns:p14="http://schemas.microsoft.com/office/powerpoint/2010/main" val="137461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E9237DE-CBC1-D4FE-A60D-5F35F7DD9D15}"/>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A4A03903-BA04-AB94-8550-0D6057F409F5}"/>
              </a:ext>
            </a:extLst>
          </p:cNvPr>
          <p:cNvSpPr txBox="1">
            <a:spLocks noGrp="1"/>
          </p:cNvSpPr>
          <p:nvPr>
            <p:ph type="body" idx="1"/>
          </p:nvPr>
        </p:nvSpPr>
        <p:spPr>
          <a:xfrm>
            <a:off x="2547938" y="-240450"/>
            <a:ext cx="5329200" cy="480900"/>
          </a:xfrm>
          <a:prstGeom prst="rect">
            <a:avLst/>
          </a:prstGeom>
        </p:spPr>
        <p:txBody>
          <a:bodyPr spcFirstLastPara="1" wrap="square" lIns="91425" tIns="45700" rIns="91425" bIns="45700" anchor="t" anchorCtr="0">
            <a:noAutofit/>
          </a:bodyPr>
          <a:lstStyle/>
          <a:p>
            <a:pPr algn="ctr"/>
            <a:endParaRPr lang="en-AU" dirty="0"/>
          </a:p>
          <a:p>
            <a:pPr algn="ctr"/>
            <a:r>
              <a:rPr lang="en-AU" dirty="0"/>
              <a:t>🎤 Part 2: The Opportunity</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EA06F600-194F-6679-58E8-2251A9127EB2}"/>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66" name="Google Shape;266;g368603bedd7_0_289">
            <a:extLst>
              <a:ext uri="{FF2B5EF4-FFF2-40B4-BE49-F238E27FC236}">
                <a16:creationId xmlns:a16="http://schemas.microsoft.com/office/drawing/2014/main" id="{D84508C5-321D-A897-D385-23E2736D990D}"/>
              </a:ext>
            </a:extLst>
          </p:cNvPr>
          <p:cNvSpPr txBox="1"/>
          <p:nvPr/>
        </p:nvSpPr>
        <p:spPr>
          <a:xfrm>
            <a:off x="294938" y="906300"/>
            <a:ext cx="10977900" cy="5045400"/>
          </a:xfrm>
          <a:prstGeom prst="rect">
            <a:avLst/>
          </a:prstGeom>
          <a:noFill/>
          <a:ln>
            <a:noFill/>
          </a:ln>
        </p:spPr>
        <p:txBody>
          <a:bodyPr spcFirstLastPara="1" wrap="square" lIns="91425" tIns="91425" rIns="91425" bIns="91425" anchor="t" anchorCtr="0">
            <a:noAutofit/>
          </a:bodyPr>
          <a:lstStyle/>
          <a:p>
            <a:r>
              <a:rPr lang="en-AU" sz="2400" b="1" dirty="0"/>
              <a:t> 4. Creating Impact Beyond Reporting</a:t>
            </a:r>
          </a:p>
          <a:p>
            <a:endParaRPr lang="en-AU" sz="2400" dirty="0"/>
          </a:p>
          <a:p>
            <a:r>
              <a:rPr lang="en-AU" sz="2400" dirty="0"/>
              <a:t>Evaluation should </a:t>
            </a:r>
            <a:r>
              <a:rPr lang="en-AU" sz="2400" b="1" dirty="0"/>
              <a:t>drive learning, not just accountability.</a:t>
            </a:r>
            <a:endParaRPr lang="en-AU" sz="2400" dirty="0"/>
          </a:p>
          <a:p>
            <a:endParaRPr lang="en-AU" sz="2400" dirty="0"/>
          </a:p>
          <a:p>
            <a:r>
              <a:rPr lang="en-AU" sz="2400" dirty="0"/>
              <a:t>If we do it right:</a:t>
            </a:r>
          </a:p>
          <a:p>
            <a:pPr lvl="1"/>
            <a:endParaRPr lang="en-AU" sz="2400" dirty="0"/>
          </a:p>
          <a:p>
            <a:pPr lvl="1"/>
            <a:r>
              <a:rPr lang="en-AU" sz="2400" dirty="0"/>
              <a:t>Communities can use evaluation findings to advocate, grow programs, secure funding. Shared benefits should be clearly visible, understood and accessible for our communities. </a:t>
            </a:r>
          </a:p>
          <a:p>
            <a:pPr lvl="1"/>
            <a:endParaRPr lang="en-AU" sz="2400" dirty="0"/>
          </a:p>
          <a:p>
            <a:pPr lvl="1"/>
            <a:r>
              <a:rPr lang="en-AU" sz="2400" dirty="0"/>
              <a:t>Policymakers receive </a:t>
            </a:r>
            <a:r>
              <a:rPr lang="en-AU" sz="2400" b="1" dirty="0"/>
              <a:t>context-rich insight</a:t>
            </a:r>
            <a:r>
              <a:rPr lang="en-AU" sz="2400" dirty="0"/>
              <a:t>, not just numbers.</a:t>
            </a:r>
          </a:p>
          <a:p>
            <a:endParaRPr lang="en-AU" sz="2400" dirty="0"/>
          </a:p>
          <a:p>
            <a:r>
              <a:rPr lang="en-AU" sz="2400" dirty="0"/>
              <a:t>When co-designed, research </a:t>
            </a:r>
            <a:r>
              <a:rPr lang="en-AU" sz="2400" b="1" dirty="0"/>
              <a:t>can create policy influence and community empowerment</a:t>
            </a:r>
            <a:r>
              <a:rPr lang="en-AU" sz="2400" dirty="0"/>
              <a:t>.</a:t>
            </a:r>
          </a:p>
          <a:p>
            <a:endParaRPr lang="en-AU" sz="2400" b="1" dirty="0"/>
          </a:p>
          <a:p>
            <a:endParaRPr lang="en-AU" sz="1800" i="1" dirty="0"/>
          </a:p>
          <a:p>
            <a:pPr marL="0" lvl="0" indent="0" algn="l" rtl="0">
              <a:lnSpc>
                <a:spcPct val="115000"/>
              </a:lnSpc>
              <a:spcBef>
                <a:spcPts val="1200"/>
              </a:spcBef>
              <a:spcAft>
                <a:spcPts val="1200"/>
              </a:spcAft>
              <a:buNone/>
            </a:pPr>
            <a:endParaRPr sz="2300" b="1" dirty="0">
              <a:solidFill>
                <a:schemeClr val="dk1"/>
              </a:solidFill>
            </a:endParaRPr>
          </a:p>
        </p:txBody>
      </p:sp>
    </p:spTree>
    <p:extLst>
      <p:ext uri="{BB962C8B-B14F-4D97-AF65-F5344CB8AC3E}">
        <p14:creationId xmlns:p14="http://schemas.microsoft.com/office/powerpoint/2010/main" val="304156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F1960588-1A79-3EBB-86B5-354B9387D40E}"/>
            </a:ext>
          </a:extLst>
        </p:cNvPr>
        <p:cNvGrpSpPr/>
        <p:nvPr/>
      </p:nvGrpSpPr>
      <p:grpSpPr>
        <a:xfrm>
          <a:off x="0" y="0"/>
          <a:ext cx="0" cy="0"/>
          <a:chOff x="0" y="0"/>
          <a:chExt cx="0" cy="0"/>
        </a:xfrm>
      </p:grpSpPr>
      <p:sp>
        <p:nvSpPr>
          <p:cNvPr id="265" name="Google Shape;265;g368603bedd7_0_289">
            <a:extLst>
              <a:ext uri="{FF2B5EF4-FFF2-40B4-BE49-F238E27FC236}">
                <a16:creationId xmlns:a16="http://schemas.microsoft.com/office/drawing/2014/main" id="{C5CB876C-3609-4786-BB0C-D0D6DBAB32D6}"/>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66" name="Google Shape;266;g368603bedd7_0_289">
            <a:extLst>
              <a:ext uri="{FF2B5EF4-FFF2-40B4-BE49-F238E27FC236}">
                <a16:creationId xmlns:a16="http://schemas.microsoft.com/office/drawing/2014/main" id="{36A237D4-B7C3-2962-B841-BBBBFDF159BD}"/>
              </a:ext>
            </a:extLst>
          </p:cNvPr>
          <p:cNvSpPr txBox="1"/>
          <p:nvPr/>
        </p:nvSpPr>
        <p:spPr>
          <a:xfrm>
            <a:off x="376238" y="680300"/>
            <a:ext cx="10977900" cy="5045400"/>
          </a:xfrm>
          <a:prstGeom prst="rect">
            <a:avLst/>
          </a:prstGeom>
          <a:noFill/>
          <a:ln>
            <a:noFill/>
          </a:ln>
        </p:spPr>
        <p:txBody>
          <a:bodyPr spcFirstLastPara="1" wrap="square" lIns="91425" tIns="91425" rIns="91425" bIns="91425" anchor="t" anchorCtr="0">
            <a:noAutofit/>
          </a:bodyPr>
          <a:lstStyle/>
          <a:p>
            <a:pPr algn="ctr"/>
            <a:endParaRPr lang="en-AU" sz="2400" b="1" dirty="0"/>
          </a:p>
          <a:p>
            <a:pPr algn="ctr"/>
            <a:endParaRPr lang="en-AU" sz="2400" b="1" dirty="0"/>
          </a:p>
          <a:p>
            <a:pPr algn="ctr"/>
            <a:endParaRPr lang="en-AU" sz="2400" b="1" dirty="0"/>
          </a:p>
          <a:p>
            <a:pPr algn="ctr"/>
            <a:r>
              <a:rPr lang="en-AU" sz="2400" b="1" dirty="0"/>
              <a:t>Part 3: The Impact</a:t>
            </a:r>
          </a:p>
          <a:p>
            <a:pPr algn="ctr"/>
            <a:r>
              <a:rPr lang="en-AU" sz="2400" b="1" dirty="0"/>
              <a:t>“Changing the System by Changing the Way We Listen”</a:t>
            </a:r>
            <a:endParaRPr lang="en-AU" sz="2400" dirty="0"/>
          </a:p>
          <a:p>
            <a:pPr marL="0" lvl="0" indent="0" algn="l" rtl="0">
              <a:lnSpc>
                <a:spcPct val="115000"/>
              </a:lnSpc>
              <a:spcBef>
                <a:spcPts val="1200"/>
              </a:spcBef>
              <a:spcAft>
                <a:spcPts val="1200"/>
              </a:spcAft>
              <a:buNone/>
            </a:pPr>
            <a:endParaRPr sz="2300" b="1" dirty="0">
              <a:solidFill>
                <a:schemeClr val="dk1"/>
              </a:solidFill>
            </a:endParaRPr>
          </a:p>
        </p:txBody>
      </p:sp>
    </p:spTree>
    <p:extLst>
      <p:ext uri="{BB962C8B-B14F-4D97-AF65-F5344CB8AC3E}">
        <p14:creationId xmlns:p14="http://schemas.microsoft.com/office/powerpoint/2010/main" val="400095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6F6C033D-334E-375A-5CD7-0B48E7084A3B}"/>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3F16FFDA-1975-0943-BB29-3319D99896BA}"/>
              </a:ext>
            </a:extLst>
          </p:cNvPr>
          <p:cNvSpPr txBox="1">
            <a:spLocks noGrp="1"/>
          </p:cNvSpPr>
          <p:nvPr>
            <p:ph type="body" idx="1"/>
          </p:nvPr>
        </p:nvSpPr>
        <p:spPr>
          <a:xfrm>
            <a:off x="2408238" y="-254682"/>
            <a:ext cx="5329200" cy="480900"/>
          </a:xfrm>
          <a:prstGeom prst="rect">
            <a:avLst/>
          </a:prstGeom>
        </p:spPr>
        <p:txBody>
          <a:bodyPr spcFirstLastPara="1" wrap="square" lIns="91425" tIns="45700" rIns="91425" bIns="45700" anchor="t" anchorCtr="0">
            <a:noAutofit/>
          </a:bodyPr>
          <a:lstStyle/>
          <a:p>
            <a:pPr algn="ctr"/>
            <a:endParaRPr lang="en-AU" dirty="0"/>
          </a:p>
          <a:p>
            <a:pPr algn="ctr"/>
            <a:r>
              <a:rPr lang="en-AU" dirty="0"/>
              <a:t>Part 3: The Impact</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875D32B9-684E-7F15-0B21-A317F2ABF1FA}"/>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66" name="Google Shape;266;g368603bedd7_0_289">
            <a:extLst>
              <a:ext uri="{FF2B5EF4-FFF2-40B4-BE49-F238E27FC236}">
                <a16:creationId xmlns:a16="http://schemas.microsoft.com/office/drawing/2014/main" id="{602231A4-D287-2A62-C82B-03043A2E7BDC}"/>
              </a:ext>
            </a:extLst>
          </p:cNvPr>
          <p:cNvSpPr txBox="1"/>
          <p:nvPr/>
        </p:nvSpPr>
        <p:spPr>
          <a:xfrm>
            <a:off x="376238" y="680300"/>
            <a:ext cx="10977900" cy="5045400"/>
          </a:xfrm>
          <a:prstGeom prst="rect">
            <a:avLst/>
          </a:prstGeom>
          <a:noFill/>
          <a:ln>
            <a:noFill/>
          </a:ln>
        </p:spPr>
        <p:txBody>
          <a:bodyPr spcFirstLastPara="1" wrap="square" lIns="91425" tIns="91425" rIns="91425" bIns="91425" anchor="t" anchorCtr="0">
            <a:noAutofit/>
          </a:bodyPr>
          <a:lstStyle/>
          <a:p>
            <a:pPr algn="ctr"/>
            <a:endParaRPr lang="en-AU" sz="2400" b="1" dirty="0"/>
          </a:p>
          <a:p>
            <a:r>
              <a:rPr lang="en-AU" sz="2400" b="1" dirty="0"/>
              <a:t>1. Designing for Impact with Communities, Not Just On Behalf of Them</a:t>
            </a:r>
          </a:p>
          <a:p>
            <a:endParaRPr lang="en-AU" sz="2400" dirty="0"/>
          </a:p>
          <a:p>
            <a:r>
              <a:rPr lang="en-AU" sz="2400" dirty="0"/>
              <a:t>When we reframe research and evaluation as a </a:t>
            </a:r>
            <a:r>
              <a:rPr lang="en-AU" sz="2400" b="1" dirty="0"/>
              <a:t>co-led, culturally grounded practice</a:t>
            </a:r>
            <a:r>
              <a:rPr lang="en-AU" sz="2400" dirty="0"/>
              <a:t>, the impact is deeper, more sustainable, and more aligned with what communities value.</a:t>
            </a:r>
          </a:p>
          <a:p>
            <a:endParaRPr lang="en-AU" sz="2400" dirty="0"/>
          </a:p>
          <a:p>
            <a:r>
              <a:rPr lang="en-AU" sz="2400" dirty="0"/>
              <a:t>It also builds local capacity and community confidence and </a:t>
            </a:r>
            <a:r>
              <a:rPr lang="en-AU" sz="2400" b="1" dirty="0"/>
              <a:t>research becomes a tool for advocacy, action, and healing</a:t>
            </a:r>
            <a:r>
              <a:rPr lang="en-AU" sz="2400" dirty="0"/>
              <a:t>.</a:t>
            </a:r>
          </a:p>
          <a:p>
            <a:endParaRPr lang="en-AU" sz="2400" dirty="0"/>
          </a:p>
          <a:p>
            <a:r>
              <a:rPr lang="en-AU" sz="2400" dirty="0"/>
              <a:t>This is what we’ve been embedding in our work at </a:t>
            </a:r>
            <a:r>
              <a:rPr lang="en-AU" sz="2400" b="1" dirty="0"/>
              <a:t>Impact Policy</a:t>
            </a:r>
            <a:r>
              <a:rPr lang="en-AU" sz="2400" dirty="0"/>
              <a:t>.</a:t>
            </a:r>
          </a:p>
          <a:p>
            <a:pPr marL="0" lvl="0" indent="0" algn="l" rtl="0">
              <a:lnSpc>
                <a:spcPct val="115000"/>
              </a:lnSpc>
              <a:spcBef>
                <a:spcPts val="1200"/>
              </a:spcBef>
              <a:spcAft>
                <a:spcPts val="1200"/>
              </a:spcAft>
              <a:buNone/>
            </a:pPr>
            <a:endParaRPr sz="2300" b="1" dirty="0">
              <a:solidFill>
                <a:schemeClr val="dk1"/>
              </a:solidFill>
            </a:endParaRPr>
          </a:p>
        </p:txBody>
      </p:sp>
    </p:spTree>
    <p:extLst>
      <p:ext uri="{BB962C8B-B14F-4D97-AF65-F5344CB8AC3E}">
        <p14:creationId xmlns:p14="http://schemas.microsoft.com/office/powerpoint/2010/main" val="367148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E315E8E5-7B66-8581-7C8E-77521911F906}"/>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9D7D08E6-B769-384B-1204-5A3257BAD309}"/>
              </a:ext>
            </a:extLst>
          </p:cNvPr>
          <p:cNvSpPr txBox="1">
            <a:spLocks noGrp="1"/>
          </p:cNvSpPr>
          <p:nvPr>
            <p:ph type="body" idx="1"/>
          </p:nvPr>
        </p:nvSpPr>
        <p:spPr>
          <a:xfrm>
            <a:off x="2522538" y="-303114"/>
            <a:ext cx="5329200" cy="480900"/>
          </a:xfrm>
          <a:prstGeom prst="rect">
            <a:avLst/>
          </a:prstGeom>
        </p:spPr>
        <p:txBody>
          <a:bodyPr spcFirstLastPara="1" wrap="square" lIns="91425" tIns="45700" rIns="91425" bIns="45700" anchor="t" anchorCtr="0">
            <a:noAutofit/>
          </a:bodyPr>
          <a:lstStyle/>
          <a:p>
            <a:pPr algn="ctr"/>
            <a:endParaRPr lang="en-AU" dirty="0"/>
          </a:p>
          <a:p>
            <a:pPr algn="ctr"/>
            <a:r>
              <a:rPr lang="en-AU" dirty="0"/>
              <a:t>Part 3: The Impact</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CEFE2CCD-FEC1-BDC7-1A31-7F5B2EF6A873}"/>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66" name="Google Shape;266;g368603bedd7_0_289">
            <a:extLst>
              <a:ext uri="{FF2B5EF4-FFF2-40B4-BE49-F238E27FC236}">
                <a16:creationId xmlns:a16="http://schemas.microsoft.com/office/drawing/2014/main" id="{9ECEF901-C65C-A106-3ABC-9C6A941FC5FD}"/>
              </a:ext>
            </a:extLst>
          </p:cNvPr>
          <p:cNvSpPr txBox="1"/>
          <p:nvPr/>
        </p:nvSpPr>
        <p:spPr>
          <a:xfrm>
            <a:off x="376238" y="680300"/>
            <a:ext cx="10977900" cy="5045400"/>
          </a:xfrm>
          <a:prstGeom prst="rect">
            <a:avLst/>
          </a:prstGeom>
          <a:noFill/>
          <a:ln>
            <a:noFill/>
          </a:ln>
        </p:spPr>
        <p:txBody>
          <a:bodyPr spcFirstLastPara="1" wrap="square" lIns="91425" tIns="91425" rIns="91425" bIns="91425" anchor="t" anchorCtr="0">
            <a:noAutofit/>
          </a:bodyPr>
          <a:lstStyle/>
          <a:p>
            <a:pPr algn="ctr"/>
            <a:endParaRPr lang="en-AU" sz="2400" b="1" dirty="0"/>
          </a:p>
          <a:p>
            <a:r>
              <a:rPr lang="en-AU" sz="2400" b="1" dirty="0"/>
              <a:t>2. The Ripple Effects</a:t>
            </a:r>
          </a:p>
          <a:p>
            <a:endParaRPr lang="en-AU" sz="2400" dirty="0"/>
          </a:p>
          <a:p>
            <a:r>
              <a:rPr lang="en-AU" sz="2400" dirty="0"/>
              <a:t>These approaches don’t just improve programs they </a:t>
            </a:r>
            <a:r>
              <a:rPr lang="en-AU" sz="2400" b="1" dirty="0"/>
              <a:t>rebuild trust</a:t>
            </a:r>
            <a:r>
              <a:rPr lang="en-AU" sz="2400" dirty="0"/>
              <a:t>.</a:t>
            </a:r>
          </a:p>
          <a:p>
            <a:endParaRPr lang="en-AU" sz="2400" dirty="0"/>
          </a:p>
          <a:p>
            <a:r>
              <a:rPr lang="en-AU" sz="2400" dirty="0"/>
              <a:t>We’re seeing increased community participation, stronger partnerships, and better policy alignment.</a:t>
            </a:r>
          </a:p>
          <a:p>
            <a:endParaRPr lang="en-AU" sz="2400" dirty="0"/>
          </a:p>
          <a:p>
            <a:r>
              <a:rPr lang="en-AU" sz="2400" dirty="0"/>
              <a:t>Organisations and departments are rethinking how they define outcomes and accountability.</a:t>
            </a:r>
          </a:p>
          <a:p>
            <a:endParaRPr sz="2300" b="1" dirty="0">
              <a:solidFill>
                <a:schemeClr val="dk1"/>
              </a:solidFill>
            </a:endParaRPr>
          </a:p>
        </p:txBody>
      </p:sp>
    </p:spTree>
    <p:extLst>
      <p:ext uri="{BB962C8B-B14F-4D97-AF65-F5344CB8AC3E}">
        <p14:creationId xmlns:p14="http://schemas.microsoft.com/office/powerpoint/2010/main" val="273427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2a433b238e0_1_0"/>
          <p:cNvSpPr txBox="1">
            <a:spLocks noGrp="1"/>
          </p:cNvSpPr>
          <p:nvPr>
            <p:ph type="title"/>
          </p:nvPr>
        </p:nvSpPr>
        <p:spPr>
          <a:xfrm>
            <a:off x="1560985" y="1353838"/>
            <a:ext cx="9478500" cy="4730100"/>
          </a:xfrm>
          <a:prstGeom prst="rect">
            <a:avLst/>
          </a:prstGeom>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None/>
            </a:pPr>
            <a:endParaRPr sz="2800" b="0" dirty="0">
              <a:latin typeface="Arial"/>
              <a:ea typeface="Arial"/>
              <a:cs typeface="Arial"/>
              <a:sym typeface="Arial"/>
            </a:endParaRPr>
          </a:p>
          <a:p>
            <a:pPr marL="0" lvl="0" indent="0" algn="l" rtl="0">
              <a:lnSpc>
                <a:spcPct val="100000"/>
              </a:lnSpc>
              <a:spcBef>
                <a:spcPts val="0"/>
              </a:spcBef>
              <a:spcAft>
                <a:spcPts val="0"/>
              </a:spcAft>
              <a:buNone/>
            </a:pPr>
            <a:r>
              <a:rPr lang="en-US" sz="3600" b="0" i="1" dirty="0">
                <a:latin typeface="Arial"/>
                <a:ea typeface="Arial"/>
                <a:cs typeface="Arial"/>
                <a:sym typeface="Arial"/>
              </a:rPr>
              <a:t>”You never step into the same river twice, because both you and the river are in a constant state of change”</a:t>
            </a:r>
            <a:br>
              <a:rPr lang="en-US" sz="3600" b="0" i="1" dirty="0">
                <a:latin typeface="Arial"/>
                <a:ea typeface="Arial"/>
                <a:cs typeface="Arial"/>
                <a:sym typeface="Arial"/>
              </a:rPr>
            </a:br>
            <a:br>
              <a:rPr lang="en-US" sz="3600" b="0" i="1" dirty="0">
                <a:latin typeface="Arial"/>
                <a:ea typeface="Arial"/>
                <a:cs typeface="Arial"/>
                <a:sym typeface="Arial"/>
              </a:rPr>
            </a:br>
            <a:r>
              <a:rPr lang="en-US" sz="3600" b="0" i="1" dirty="0">
                <a:latin typeface="Arial"/>
                <a:ea typeface="Arial"/>
                <a:cs typeface="Arial"/>
                <a:sym typeface="Arial"/>
              </a:rPr>
              <a:t>Want a copy of our </a:t>
            </a:r>
            <a:r>
              <a:rPr lang="en-US" sz="3600" b="0" i="1" dirty="0" err="1">
                <a:latin typeface="Arial"/>
                <a:ea typeface="Arial"/>
                <a:cs typeface="Arial"/>
                <a:sym typeface="Arial"/>
              </a:rPr>
              <a:t>CoDesign</a:t>
            </a:r>
            <a:r>
              <a:rPr lang="en-US" sz="3600" b="0" i="1" dirty="0">
                <a:latin typeface="Arial"/>
                <a:ea typeface="Arial"/>
                <a:cs typeface="Arial"/>
                <a:sym typeface="Arial"/>
              </a:rPr>
              <a:t> River Framework specific for research design?</a:t>
            </a:r>
            <a:br>
              <a:rPr lang="en-US" sz="3600" b="0" i="1" dirty="0">
                <a:latin typeface="Arial"/>
                <a:ea typeface="Arial"/>
                <a:cs typeface="Arial"/>
                <a:sym typeface="Arial"/>
              </a:rPr>
            </a:br>
            <a:br>
              <a:rPr lang="en-US" sz="3600" b="0" i="1" dirty="0">
                <a:latin typeface="Arial"/>
                <a:ea typeface="Arial"/>
                <a:cs typeface="Arial"/>
                <a:sym typeface="Arial"/>
              </a:rPr>
            </a:br>
            <a:r>
              <a:rPr lang="en-US" sz="3600" b="0" i="1" dirty="0">
                <a:latin typeface="Arial"/>
                <a:ea typeface="Arial"/>
                <a:cs typeface="Arial"/>
                <a:sym typeface="Arial"/>
              </a:rPr>
              <a:t>Email </a:t>
            </a:r>
            <a:r>
              <a:rPr lang="en-US" sz="3600" b="0" i="1" dirty="0">
                <a:latin typeface="Arial"/>
                <a:ea typeface="Arial"/>
                <a:cs typeface="Arial"/>
                <a:sym typeface="Arial"/>
                <a:hlinkClick r:id="rId3"/>
              </a:rPr>
              <a:t>sam.johnson@impactpolicyau.com</a:t>
            </a:r>
            <a:r>
              <a:rPr lang="en-US" sz="3600" b="0" i="1" dirty="0">
                <a:latin typeface="Arial"/>
                <a:ea typeface="Arial"/>
                <a:cs typeface="Arial"/>
                <a:sym typeface="Arial"/>
              </a:rPr>
              <a:t> </a:t>
            </a:r>
            <a:endParaRPr sz="3600" b="0" i="1" dirty="0">
              <a:latin typeface="Arial"/>
              <a:ea typeface="Arial"/>
              <a:cs typeface="Arial"/>
              <a:sym typeface="Arial"/>
            </a:endParaRPr>
          </a:p>
        </p:txBody>
      </p:sp>
      <p:sp>
        <p:nvSpPr>
          <p:cNvPr id="447" name="Google Shape;447;g2a433b238e0_1_0"/>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448" name="Google Shape;448;g2a433b238e0_1_0"/>
          <p:cNvSpPr txBox="1">
            <a:spLocks noGrp="1"/>
          </p:cNvSpPr>
          <p:nvPr>
            <p:ph type="body" idx="1"/>
          </p:nvPr>
        </p:nvSpPr>
        <p:spPr>
          <a:xfrm>
            <a:off x="2453249" y="477572"/>
            <a:ext cx="8900551" cy="621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AU" sz="4000" dirty="0" err="1"/>
              <a:t>CoDesign</a:t>
            </a:r>
            <a:r>
              <a:rPr lang="en-AU" sz="4000" dirty="0"/>
              <a:t> as River System </a:t>
            </a:r>
            <a:endParaRPr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C7652945-E8A9-583D-03A7-CF02CDFF03D5}"/>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0E99902F-0C2A-E42E-7FA6-712A74BCBBEC}"/>
              </a:ext>
            </a:extLst>
          </p:cNvPr>
          <p:cNvSpPr txBox="1">
            <a:spLocks noGrp="1"/>
          </p:cNvSpPr>
          <p:nvPr>
            <p:ph type="body" idx="1"/>
          </p:nvPr>
        </p:nvSpPr>
        <p:spPr>
          <a:xfrm>
            <a:off x="2268538" y="-212664"/>
            <a:ext cx="5329200" cy="803982"/>
          </a:xfrm>
          <a:prstGeom prst="rect">
            <a:avLst/>
          </a:prstGeom>
        </p:spPr>
        <p:txBody>
          <a:bodyPr spcFirstLastPara="1" wrap="square" lIns="91425" tIns="45700" rIns="91425" bIns="45700" anchor="t" anchorCtr="0">
            <a:noAutofit/>
          </a:bodyPr>
          <a:lstStyle/>
          <a:p>
            <a:pPr algn="ctr"/>
            <a:endParaRPr lang="en-AU" dirty="0"/>
          </a:p>
          <a:p>
            <a:pPr algn="ctr"/>
            <a:r>
              <a:rPr lang="en-AU" dirty="0"/>
              <a:t> Part 3: The Impact</a:t>
            </a:r>
          </a:p>
          <a:p>
            <a:pPr marL="0" lvl="0" indent="0" algn="l" rtl="0">
              <a:spcBef>
                <a:spcPts val="0"/>
              </a:spcBef>
              <a:spcAft>
                <a:spcPts val="0"/>
              </a:spcAft>
              <a:buNone/>
            </a:pPr>
            <a:endParaRPr dirty="0"/>
          </a:p>
        </p:txBody>
      </p:sp>
      <p:sp>
        <p:nvSpPr>
          <p:cNvPr id="265" name="Google Shape;265;g368603bedd7_0_289">
            <a:extLst>
              <a:ext uri="{FF2B5EF4-FFF2-40B4-BE49-F238E27FC236}">
                <a16:creationId xmlns:a16="http://schemas.microsoft.com/office/drawing/2014/main" id="{4F10CB52-AD65-4B6C-9CF0-1BA55EA6467C}"/>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66" name="Google Shape;266;g368603bedd7_0_289">
            <a:extLst>
              <a:ext uri="{FF2B5EF4-FFF2-40B4-BE49-F238E27FC236}">
                <a16:creationId xmlns:a16="http://schemas.microsoft.com/office/drawing/2014/main" id="{F65D099B-2222-3D3E-B8AD-82875805B127}"/>
              </a:ext>
            </a:extLst>
          </p:cNvPr>
          <p:cNvSpPr txBox="1"/>
          <p:nvPr/>
        </p:nvSpPr>
        <p:spPr>
          <a:xfrm>
            <a:off x="375900" y="995985"/>
            <a:ext cx="10977900" cy="5045400"/>
          </a:xfrm>
          <a:prstGeom prst="rect">
            <a:avLst/>
          </a:prstGeom>
          <a:noFill/>
          <a:ln>
            <a:noFill/>
          </a:ln>
        </p:spPr>
        <p:txBody>
          <a:bodyPr spcFirstLastPara="1" wrap="square" lIns="91425" tIns="91425" rIns="91425" bIns="91425" anchor="t" anchorCtr="0">
            <a:noAutofit/>
          </a:bodyPr>
          <a:lstStyle/>
          <a:p>
            <a:r>
              <a:rPr lang="en-AU" sz="2400" b="1" dirty="0"/>
              <a:t> 3. What It Takes to Do This Work Well</a:t>
            </a:r>
          </a:p>
          <a:p>
            <a:endParaRPr lang="en-AU" sz="2400" dirty="0"/>
          </a:p>
          <a:p>
            <a:r>
              <a:rPr lang="en-AU" sz="2400" dirty="0"/>
              <a:t>This is complex work. It requires:</a:t>
            </a:r>
          </a:p>
          <a:p>
            <a:pPr lvl="1"/>
            <a:endParaRPr lang="en-AU" sz="2400" b="1" dirty="0"/>
          </a:p>
          <a:p>
            <a:pPr lvl="1"/>
            <a:r>
              <a:rPr lang="en-AU" sz="2400" b="1" dirty="0"/>
              <a:t>Time</a:t>
            </a:r>
            <a:r>
              <a:rPr lang="en-AU" sz="2400" dirty="0"/>
              <a:t> - for trust, translation, and testing.</a:t>
            </a:r>
          </a:p>
          <a:p>
            <a:pPr lvl="1"/>
            <a:r>
              <a:rPr lang="en-AU" sz="2400" b="1" dirty="0"/>
              <a:t>Resources</a:t>
            </a:r>
            <a:r>
              <a:rPr lang="en-AU" sz="2400" dirty="0"/>
              <a:t> - paying lived experience experts, not just consulting them.</a:t>
            </a:r>
          </a:p>
          <a:p>
            <a:pPr lvl="1"/>
            <a:r>
              <a:rPr lang="en-AU" sz="2400" b="1" dirty="0"/>
              <a:t>Cultural governance</a:t>
            </a:r>
            <a:r>
              <a:rPr lang="en-AU" sz="2400" dirty="0"/>
              <a:t> -  not just ethics approvals.</a:t>
            </a:r>
          </a:p>
          <a:p>
            <a:pPr lvl="1"/>
            <a:r>
              <a:rPr lang="en-AU" sz="2400" b="1" dirty="0"/>
              <a:t>Commitment to discomfort</a:t>
            </a:r>
            <a:r>
              <a:rPr lang="en-AU" sz="2400" dirty="0"/>
              <a:t> - for systems and staff to reflect and change.</a:t>
            </a:r>
          </a:p>
          <a:p>
            <a:endParaRPr lang="en-AU" sz="2400" dirty="0"/>
          </a:p>
          <a:p>
            <a:r>
              <a:rPr lang="en-AU" sz="2400" dirty="0"/>
              <a:t>At Impact Policy, we’ve developed a </a:t>
            </a:r>
            <a:r>
              <a:rPr lang="en-AU" sz="2400" b="1" dirty="0"/>
              <a:t>research design and co-design methodology</a:t>
            </a:r>
            <a:r>
              <a:rPr lang="en-AU" sz="2400" dirty="0"/>
              <a:t> that supports all of this from planning to policy influence.</a:t>
            </a:r>
          </a:p>
          <a:p>
            <a:endParaRPr sz="2300" b="1" dirty="0">
              <a:solidFill>
                <a:schemeClr val="dk1"/>
              </a:solidFill>
            </a:endParaRPr>
          </a:p>
        </p:txBody>
      </p:sp>
    </p:spTree>
    <p:extLst>
      <p:ext uri="{BB962C8B-B14F-4D97-AF65-F5344CB8AC3E}">
        <p14:creationId xmlns:p14="http://schemas.microsoft.com/office/powerpoint/2010/main" val="51546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AF5FB346-8FB8-5C60-F68C-7D63C1FE196C}"/>
            </a:ext>
          </a:extLst>
        </p:cNvPr>
        <p:cNvGrpSpPr/>
        <p:nvPr/>
      </p:nvGrpSpPr>
      <p:grpSpPr>
        <a:xfrm>
          <a:off x="0" y="0"/>
          <a:ext cx="0" cy="0"/>
          <a:chOff x="0" y="0"/>
          <a:chExt cx="0" cy="0"/>
        </a:xfrm>
      </p:grpSpPr>
      <p:sp>
        <p:nvSpPr>
          <p:cNvPr id="264" name="Google Shape;264;g368603bedd7_0_289">
            <a:extLst>
              <a:ext uri="{FF2B5EF4-FFF2-40B4-BE49-F238E27FC236}">
                <a16:creationId xmlns:a16="http://schemas.microsoft.com/office/drawing/2014/main" id="{F2C9C6EA-DE87-83AB-6FFE-A5123A1D6902}"/>
              </a:ext>
            </a:extLst>
          </p:cNvPr>
          <p:cNvSpPr txBox="1">
            <a:spLocks noGrp="1"/>
          </p:cNvSpPr>
          <p:nvPr>
            <p:ph type="body" idx="1"/>
          </p:nvPr>
        </p:nvSpPr>
        <p:spPr>
          <a:xfrm>
            <a:off x="2814638" y="-202264"/>
            <a:ext cx="5329200" cy="882564"/>
          </a:xfrm>
          <a:prstGeom prst="rect">
            <a:avLst/>
          </a:prstGeom>
        </p:spPr>
        <p:txBody>
          <a:bodyPr spcFirstLastPara="1" wrap="square" lIns="91425" tIns="45700" rIns="91425" bIns="45700" anchor="t" anchorCtr="0">
            <a:normAutofit/>
          </a:bodyPr>
          <a:lstStyle/>
          <a:p>
            <a:pPr algn="ctr"/>
            <a:endParaRPr lang="en-AU" sz="2400" dirty="0"/>
          </a:p>
          <a:p>
            <a:pPr algn="ctr"/>
            <a:r>
              <a:rPr lang="en-AU" sz="2400" dirty="0"/>
              <a:t>🎤 Part 3: The Impact</a:t>
            </a:r>
          </a:p>
          <a:p>
            <a:pPr marL="0" lvl="0" indent="0" algn="l" rtl="0">
              <a:spcBef>
                <a:spcPts val="0"/>
              </a:spcBef>
              <a:spcAft>
                <a:spcPts val="0"/>
              </a:spcAft>
              <a:buNone/>
            </a:pPr>
            <a:endParaRPr sz="2400" dirty="0"/>
          </a:p>
        </p:txBody>
      </p:sp>
      <p:sp>
        <p:nvSpPr>
          <p:cNvPr id="265" name="Google Shape;265;g368603bedd7_0_289">
            <a:extLst>
              <a:ext uri="{FF2B5EF4-FFF2-40B4-BE49-F238E27FC236}">
                <a16:creationId xmlns:a16="http://schemas.microsoft.com/office/drawing/2014/main" id="{554CE88C-62A4-9A8E-44DC-B59C69B9B6F3}"/>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66" name="Google Shape;266;g368603bedd7_0_289">
            <a:extLst>
              <a:ext uri="{FF2B5EF4-FFF2-40B4-BE49-F238E27FC236}">
                <a16:creationId xmlns:a16="http://schemas.microsoft.com/office/drawing/2014/main" id="{526C235A-ECEB-12CC-7ABE-444CBB5024D6}"/>
              </a:ext>
            </a:extLst>
          </p:cNvPr>
          <p:cNvSpPr txBox="1"/>
          <p:nvPr/>
        </p:nvSpPr>
        <p:spPr>
          <a:xfrm>
            <a:off x="376238" y="680300"/>
            <a:ext cx="10977900" cy="5045400"/>
          </a:xfrm>
          <a:prstGeom prst="rect">
            <a:avLst/>
          </a:prstGeom>
          <a:noFill/>
          <a:ln>
            <a:noFill/>
          </a:ln>
        </p:spPr>
        <p:txBody>
          <a:bodyPr spcFirstLastPara="1" wrap="square" lIns="91425" tIns="91425" rIns="91425" bIns="91425" anchor="t" anchorCtr="0">
            <a:noAutofit/>
          </a:bodyPr>
          <a:lstStyle/>
          <a:p>
            <a:r>
              <a:rPr lang="en-AU" sz="2400" b="1" dirty="0"/>
              <a:t>4. Final Reflections &amp; Call to Action</a:t>
            </a:r>
          </a:p>
          <a:p>
            <a:endParaRPr lang="en-AU" sz="2400" dirty="0"/>
          </a:p>
          <a:p>
            <a:r>
              <a:rPr lang="en-AU" sz="2400" dirty="0"/>
              <a:t>The opportunity is now: to </a:t>
            </a:r>
            <a:r>
              <a:rPr lang="en-AU" sz="2400" b="1" dirty="0"/>
              <a:t>rethink what research is for, and who it is for</a:t>
            </a:r>
            <a:r>
              <a:rPr lang="en-AU" sz="2400" dirty="0"/>
              <a:t>.</a:t>
            </a:r>
          </a:p>
          <a:p>
            <a:endParaRPr lang="en-AU" sz="2400" dirty="0"/>
          </a:p>
          <a:p>
            <a:r>
              <a:rPr lang="en-AU" sz="2400" dirty="0"/>
              <a:t>When lived experience, cultural authority, and co-design lead the way, we don't just evaluate impact, we create it.</a:t>
            </a:r>
          </a:p>
          <a:p>
            <a:endParaRPr lang="en-AU" sz="2400" dirty="0"/>
          </a:p>
          <a:p>
            <a:r>
              <a:rPr lang="en-AU" sz="2400" dirty="0"/>
              <a:t>Ask yourself:</a:t>
            </a:r>
          </a:p>
          <a:p>
            <a:pPr lvl="1"/>
            <a:r>
              <a:rPr lang="en-AU" sz="2400" dirty="0"/>
              <a:t>Are you always holding the pen?</a:t>
            </a:r>
          </a:p>
          <a:p>
            <a:pPr lvl="1"/>
            <a:r>
              <a:rPr lang="en-AU" sz="2400" dirty="0"/>
              <a:t>Who is getting to decide what matters?</a:t>
            </a:r>
          </a:p>
          <a:p>
            <a:pPr lvl="1"/>
            <a:r>
              <a:rPr lang="en-AU" sz="2400" dirty="0"/>
              <a:t>And what could be possible if we gave that power back?</a:t>
            </a:r>
          </a:p>
          <a:p>
            <a:endParaRPr lang="en-AU" sz="2400" dirty="0"/>
          </a:p>
          <a:p>
            <a:endParaRPr sz="2300" b="1" dirty="0">
              <a:solidFill>
                <a:schemeClr val="dk1"/>
              </a:solidFill>
            </a:endParaRPr>
          </a:p>
        </p:txBody>
      </p:sp>
    </p:spTree>
    <p:extLst>
      <p:ext uri="{BB962C8B-B14F-4D97-AF65-F5344CB8AC3E}">
        <p14:creationId xmlns:p14="http://schemas.microsoft.com/office/powerpoint/2010/main" val="111069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31"/>
          <p:cNvPicPr preferRelativeResize="0"/>
          <p:nvPr/>
        </p:nvPicPr>
        <p:blipFill rotWithShape="1">
          <a:blip r:embed="rId3">
            <a:alphaModFix/>
          </a:blip>
          <a:srcRect t="27189"/>
          <a:stretch/>
        </p:blipFill>
        <p:spPr>
          <a:xfrm>
            <a:off x="0" y="0"/>
            <a:ext cx="7696200" cy="6857999"/>
          </a:xfrm>
          <a:prstGeom prst="rect">
            <a:avLst/>
          </a:prstGeom>
          <a:noFill/>
          <a:ln>
            <a:noFill/>
          </a:ln>
        </p:spPr>
      </p:pic>
      <p:sp>
        <p:nvSpPr>
          <p:cNvPr id="727" name="Google Shape;727;p31"/>
          <p:cNvSpPr txBox="1">
            <a:spLocks noGrp="1"/>
          </p:cNvSpPr>
          <p:nvPr>
            <p:ph type="ctrTitle"/>
          </p:nvPr>
        </p:nvSpPr>
        <p:spPr>
          <a:xfrm>
            <a:off x="293298" y="80191"/>
            <a:ext cx="6171002" cy="190738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Lato"/>
              <a:buNone/>
            </a:pPr>
            <a:r>
              <a:rPr lang="en-US"/>
              <a:t>Thank You!</a:t>
            </a:r>
            <a:endParaRPr/>
          </a:p>
        </p:txBody>
      </p:sp>
      <p:sp>
        <p:nvSpPr>
          <p:cNvPr id="728" name="Google Shape;728;p31"/>
          <p:cNvSpPr txBox="1"/>
          <p:nvPr/>
        </p:nvSpPr>
        <p:spPr>
          <a:xfrm>
            <a:off x="6375400" y="2772601"/>
            <a:ext cx="5068389" cy="29972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lt1"/>
              </a:buClr>
              <a:buSzPts val="2800"/>
              <a:buFont typeface="Arial"/>
              <a:buNone/>
            </a:pPr>
            <a:r>
              <a:rPr lang="en-US" sz="2800">
                <a:solidFill>
                  <a:schemeClr val="lt1"/>
                </a:solidFill>
                <a:latin typeface="Lato"/>
                <a:ea typeface="Lato"/>
                <a:cs typeface="Lato"/>
                <a:sym typeface="Lato"/>
              </a:rPr>
              <a:t>GET IN TOUCH</a:t>
            </a:r>
            <a:endParaRPr/>
          </a:p>
          <a:p>
            <a:pPr marL="0" marR="0" lvl="0" indent="0" algn="r" rtl="0">
              <a:lnSpc>
                <a:spcPct val="90000"/>
              </a:lnSpc>
              <a:spcBef>
                <a:spcPts val="1000"/>
              </a:spcBef>
              <a:spcAft>
                <a:spcPts val="0"/>
              </a:spcAft>
              <a:buClr>
                <a:schemeClr val="lt1"/>
              </a:buClr>
              <a:buSzPts val="1400"/>
              <a:buFont typeface="Arial"/>
              <a:buNone/>
            </a:pPr>
            <a:r>
              <a:rPr lang="en-US" sz="1400" b="1">
                <a:solidFill>
                  <a:schemeClr val="lt1"/>
                </a:solidFill>
                <a:latin typeface="Lato"/>
                <a:ea typeface="Lato"/>
                <a:cs typeface="Lato"/>
                <a:sym typeface="Lato"/>
              </a:rPr>
              <a:t>Sam Alderton-Johnson</a:t>
            </a:r>
            <a:endParaRPr/>
          </a:p>
          <a:p>
            <a:pPr marL="0" marR="0" lvl="0" indent="0" algn="r" rtl="0">
              <a:lnSpc>
                <a:spcPct val="90000"/>
              </a:lnSpc>
              <a:spcBef>
                <a:spcPts val="1000"/>
              </a:spcBef>
              <a:spcAft>
                <a:spcPts val="0"/>
              </a:spcAft>
              <a:buClr>
                <a:schemeClr val="lt1"/>
              </a:buClr>
              <a:buSzPts val="1400"/>
              <a:buFont typeface="Arial"/>
              <a:buNone/>
            </a:pPr>
            <a:r>
              <a:rPr lang="en-US" sz="1400">
                <a:solidFill>
                  <a:schemeClr val="lt1"/>
                </a:solidFill>
                <a:latin typeface="Lato"/>
                <a:ea typeface="Lato"/>
                <a:cs typeface="Lato"/>
                <a:sym typeface="Lato"/>
              </a:rPr>
              <a:t>Founder and Managing</a:t>
            </a:r>
            <a:br>
              <a:rPr lang="en-US" sz="1400">
                <a:solidFill>
                  <a:schemeClr val="lt1"/>
                </a:solidFill>
                <a:latin typeface="Lato"/>
                <a:ea typeface="Lato"/>
                <a:cs typeface="Lato"/>
                <a:sym typeface="Lato"/>
              </a:rPr>
            </a:br>
            <a:r>
              <a:rPr lang="en-US" sz="1400">
                <a:solidFill>
                  <a:schemeClr val="lt1"/>
                </a:solidFill>
                <a:latin typeface="Lato"/>
                <a:ea typeface="Lato"/>
                <a:cs typeface="Lato"/>
                <a:sym typeface="Lato"/>
              </a:rPr>
              <a:t>Director at Impact Policy</a:t>
            </a:r>
            <a:endParaRPr/>
          </a:p>
          <a:p>
            <a:pPr marL="0" marR="0" lvl="0" indent="0" algn="r" rtl="0">
              <a:lnSpc>
                <a:spcPct val="90000"/>
              </a:lnSpc>
              <a:spcBef>
                <a:spcPts val="1000"/>
              </a:spcBef>
              <a:spcAft>
                <a:spcPts val="0"/>
              </a:spcAft>
              <a:buClr>
                <a:schemeClr val="lt1"/>
              </a:buClr>
              <a:buSzPts val="1400"/>
              <a:buFont typeface="Arial"/>
              <a:buNone/>
            </a:pPr>
            <a:r>
              <a:rPr lang="en-US" sz="1400">
                <a:solidFill>
                  <a:schemeClr val="lt1"/>
                </a:solidFill>
                <a:latin typeface="Lato"/>
                <a:ea typeface="Lato"/>
                <a:cs typeface="Lato"/>
                <a:sym typeface="Lato"/>
              </a:rPr>
              <a:t>Sam.johnson@impactpolicyau.com </a:t>
            </a:r>
            <a:endParaRPr/>
          </a:p>
          <a:p>
            <a:pPr marL="0" marR="0" lvl="0" indent="0" algn="r" rtl="0">
              <a:lnSpc>
                <a:spcPct val="90000"/>
              </a:lnSpc>
              <a:spcBef>
                <a:spcPts val="1000"/>
              </a:spcBef>
              <a:spcAft>
                <a:spcPts val="0"/>
              </a:spcAft>
              <a:buClr>
                <a:schemeClr val="lt1"/>
              </a:buClr>
              <a:buSzPts val="1400"/>
              <a:buFont typeface="Arial"/>
              <a:buNone/>
            </a:pPr>
            <a:r>
              <a:rPr lang="en-US" sz="1400">
                <a:solidFill>
                  <a:schemeClr val="lt1"/>
                </a:solidFill>
                <a:latin typeface="Lato"/>
                <a:ea typeface="Lato"/>
                <a:cs typeface="Lato"/>
                <a:sym typeface="Lato"/>
              </a:rPr>
              <a:t>0466 036 006 </a:t>
            </a:r>
            <a:endParaRPr/>
          </a:p>
          <a:p>
            <a:pPr marL="0" marR="0" lvl="0" indent="0" algn="r" rtl="0">
              <a:lnSpc>
                <a:spcPct val="90000"/>
              </a:lnSpc>
              <a:spcBef>
                <a:spcPts val="1000"/>
              </a:spcBef>
              <a:spcAft>
                <a:spcPts val="0"/>
              </a:spcAft>
              <a:buClr>
                <a:schemeClr val="lt1"/>
              </a:buClr>
              <a:buSzPts val="1400"/>
              <a:buFont typeface="Arial"/>
              <a:buNone/>
            </a:pPr>
            <a:r>
              <a:rPr lang="en-US" sz="1400">
                <a:solidFill>
                  <a:schemeClr val="lt1"/>
                </a:solidFill>
                <a:latin typeface="Lato"/>
                <a:ea typeface="Lato"/>
                <a:cs typeface="Lato"/>
                <a:sym typeface="Lato"/>
              </a:rPr>
              <a:t>www.impactpolicyau.com</a:t>
            </a:r>
            <a:endParaRPr/>
          </a:p>
        </p:txBody>
      </p:sp>
      <p:pic>
        <p:nvPicPr>
          <p:cNvPr id="729" name="Google Shape;729;p31"/>
          <p:cNvPicPr preferRelativeResize="0"/>
          <p:nvPr/>
        </p:nvPicPr>
        <p:blipFill rotWithShape="1">
          <a:blip r:embed="rId4">
            <a:alphaModFix/>
          </a:blip>
          <a:srcRect/>
          <a:stretch/>
        </p:blipFill>
        <p:spPr>
          <a:xfrm>
            <a:off x="8909594" y="5466632"/>
            <a:ext cx="2347619" cy="606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68603bedd7_0_6"/>
          <p:cNvSpPr txBox="1">
            <a:spLocks noGrp="1"/>
          </p:cNvSpPr>
          <p:nvPr>
            <p:ph type="body" idx="1"/>
          </p:nvPr>
        </p:nvSpPr>
        <p:spPr>
          <a:xfrm>
            <a:off x="3200799" y="39475"/>
            <a:ext cx="9143700" cy="73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a:solidFill>
                  <a:schemeClr val="accent1"/>
                </a:solidFill>
                <a:latin typeface="Arial"/>
                <a:ea typeface="Arial"/>
                <a:cs typeface="Arial"/>
                <a:sym typeface="Arial"/>
              </a:rPr>
              <a:t>Who is Impact Policy?</a:t>
            </a:r>
            <a:endParaRPr sz="3600">
              <a:solidFill>
                <a:schemeClr val="accent1"/>
              </a:solidFill>
              <a:latin typeface="Arial"/>
              <a:ea typeface="Arial"/>
              <a:cs typeface="Arial"/>
              <a:sym typeface="Arial"/>
            </a:endParaRPr>
          </a:p>
        </p:txBody>
      </p:sp>
      <p:sp>
        <p:nvSpPr>
          <p:cNvPr id="195" name="Google Shape;195;g368603bedd7_0_6"/>
          <p:cNvSpPr txBox="1">
            <a:spLocks noGrp="1"/>
          </p:cNvSpPr>
          <p:nvPr>
            <p:ph type="sldNum" idx="12"/>
          </p:nvPr>
        </p:nvSpPr>
        <p:spPr>
          <a:xfrm>
            <a:off x="11353800" y="226218"/>
            <a:ext cx="461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96" name="Google Shape;196;g368603bedd7_0_6"/>
          <p:cNvSpPr txBox="1"/>
          <p:nvPr/>
        </p:nvSpPr>
        <p:spPr>
          <a:xfrm>
            <a:off x="592675" y="1049869"/>
            <a:ext cx="10343100" cy="69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Lato"/>
              <a:buNone/>
            </a:pPr>
            <a:br>
              <a:rPr lang="en-US" sz="2100" b="0" i="0" u="none" strike="noStrike" cap="none">
                <a:solidFill>
                  <a:schemeClr val="dk1"/>
                </a:solidFill>
                <a:latin typeface="Lato"/>
                <a:ea typeface="Lato"/>
                <a:cs typeface="Lato"/>
                <a:sym typeface="Lato"/>
              </a:rPr>
            </a:br>
            <a:endParaRPr sz="1800" b="0" i="0" u="none" strike="noStrike" cap="none">
              <a:solidFill>
                <a:schemeClr val="dk1"/>
              </a:solidFill>
              <a:latin typeface="Lato"/>
              <a:ea typeface="Lato"/>
              <a:cs typeface="Lato"/>
              <a:sym typeface="Lato"/>
            </a:endParaRPr>
          </a:p>
        </p:txBody>
      </p:sp>
      <p:sp>
        <p:nvSpPr>
          <p:cNvPr id="197" name="Google Shape;197;g368603bedd7_0_6"/>
          <p:cNvSpPr txBox="1"/>
          <p:nvPr/>
        </p:nvSpPr>
        <p:spPr>
          <a:xfrm>
            <a:off x="327875" y="1049863"/>
            <a:ext cx="4393800" cy="44565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100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Impact Policy is an Aboriginal owned and led consulting firm that specialises in Co-design, Strategy</a:t>
            </a:r>
            <a:r>
              <a:rPr lang="en-US" sz="2000">
                <a:solidFill>
                  <a:schemeClr val="dk1"/>
                </a:solidFill>
                <a:latin typeface="Lato"/>
                <a:ea typeface="Lato"/>
                <a:cs typeface="Lato"/>
                <a:sym typeface="Lato"/>
              </a:rPr>
              <a:t>, </a:t>
            </a:r>
            <a:r>
              <a:rPr lang="en-US" sz="2000" b="0" i="0" u="none" strike="noStrike" cap="none">
                <a:solidFill>
                  <a:schemeClr val="dk1"/>
                </a:solidFill>
                <a:latin typeface="Lato"/>
                <a:ea typeface="Lato"/>
                <a:cs typeface="Lato"/>
                <a:sym typeface="Lato"/>
              </a:rPr>
              <a:t>Research and Communications.</a:t>
            </a:r>
            <a:endParaRPr sz="2000" b="0" i="0" u="none" strike="noStrike" cap="none">
              <a:solidFill>
                <a:schemeClr val="dk1"/>
              </a:solidFill>
              <a:latin typeface="Lato"/>
              <a:ea typeface="Lato"/>
              <a:cs typeface="Lato"/>
              <a:sym typeface="Lato"/>
            </a:endParaRPr>
          </a:p>
          <a:p>
            <a:pPr marL="0" marR="0" lvl="0" indent="0" algn="l" rtl="0">
              <a:lnSpc>
                <a:spcPct val="120000"/>
              </a:lnSpc>
              <a:spcBef>
                <a:spcPts val="1000"/>
              </a:spcBef>
              <a:spcAft>
                <a:spcPts val="0"/>
              </a:spcAft>
              <a:buClr>
                <a:srgbClr val="000000"/>
              </a:buClr>
              <a:buSzPts val="2000"/>
              <a:buFont typeface="Arial"/>
              <a:buNone/>
            </a:pPr>
            <a:endParaRPr sz="2000" b="0" i="0" u="none" strike="noStrike" cap="none">
              <a:solidFill>
                <a:schemeClr val="dk1"/>
              </a:solidFill>
              <a:latin typeface="Lato"/>
              <a:ea typeface="Lato"/>
              <a:cs typeface="Lato"/>
              <a:sym typeface="Lato"/>
            </a:endParaRPr>
          </a:p>
          <a:p>
            <a:pPr marL="0" marR="0" lvl="0" indent="0" algn="l" rtl="0">
              <a:lnSpc>
                <a:spcPct val="120000"/>
              </a:lnSpc>
              <a:spcBef>
                <a:spcPts val="0"/>
              </a:spcBef>
              <a:spcAft>
                <a:spcPts val="0"/>
              </a:spcAft>
              <a:buClr>
                <a:srgbClr val="000000"/>
              </a:buClr>
              <a:buSzPts val="2000"/>
              <a:buFont typeface="Arial"/>
              <a:buNone/>
            </a:pPr>
            <a:r>
              <a:rPr lang="en-US" sz="2000" b="0" i="0" u="none" strike="noStrike" cap="none">
                <a:solidFill>
                  <a:schemeClr val="dk1"/>
                </a:solidFill>
                <a:latin typeface="Lato"/>
                <a:ea typeface="Lato"/>
                <a:cs typeface="Lato"/>
                <a:sym typeface="Lato"/>
              </a:rPr>
              <a:t>We work largely with the public sector across a range of social policy portfolios and prior to Impact many of our staff </a:t>
            </a:r>
            <a:r>
              <a:rPr lang="en-US" sz="2000">
                <a:solidFill>
                  <a:schemeClr val="dk1"/>
                </a:solidFill>
                <a:latin typeface="Lato"/>
                <a:ea typeface="Lato"/>
                <a:cs typeface="Lato"/>
                <a:sym typeface="Lato"/>
              </a:rPr>
              <a:t>come as experienced senior public servants. </a:t>
            </a:r>
            <a:endParaRPr sz="2000" b="0" i="0" u="none" strike="noStrike" cap="none">
              <a:solidFill>
                <a:schemeClr val="dk1"/>
              </a:solidFill>
              <a:latin typeface="Lato"/>
              <a:ea typeface="Lato"/>
              <a:cs typeface="Lato"/>
              <a:sym typeface="Lato"/>
            </a:endParaRPr>
          </a:p>
          <a:p>
            <a:pPr marL="0" marR="0" lvl="0" indent="0" algn="l" rtl="0">
              <a:lnSpc>
                <a:spcPct val="120000"/>
              </a:lnSpc>
              <a:spcBef>
                <a:spcPts val="1000"/>
              </a:spcBef>
              <a:spcAft>
                <a:spcPts val="0"/>
              </a:spcAft>
              <a:buClr>
                <a:schemeClr val="dk1"/>
              </a:buClr>
              <a:buSzPts val="1100"/>
              <a:buFont typeface="Arial"/>
              <a:buNone/>
            </a:pPr>
            <a:endParaRPr sz="2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Lato"/>
              <a:ea typeface="Lato"/>
              <a:cs typeface="Lato"/>
              <a:sym typeface="Lato"/>
            </a:endParaRPr>
          </a:p>
        </p:txBody>
      </p:sp>
      <p:pic>
        <p:nvPicPr>
          <p:cNvPr id="199" name="Google Shape;199;g368603bedd7_0_6"/>
          <p:cNvPicPr preferRelativeResize="0"/>
          <p:nvPr/>
        </p:nvPicPr>
        <p:blipFill rotWithShape="1">
          <a:blip r:embed="rId3">
            <a:alphaModFix/>
          </a:blip>
          <a:srcRect/>
          <a:stretch/>
        </p:blipFill>
        <p:spPr>
          <a:xfrm>
            <a:off x="4986475" y="5147550"/>
            <a:ext cx="6755325" cy="1203400"/>
          </a:xfrm>
          <a:prstGeom prst="rect">
            <a:avLst/>
          </a:prstGeom>
          <a:noFill/>
          <a:ln>
            <a:noFill/>
          </a:ln>
        </p:spPr>
      </p:pic>
      <p:pic>
        <p:nvPicPr>
          <p:cNvPr id="3" name="Picture 2" descr="A logo of a ball&#10;&#10;AI-generated content may be incorrect.">
            <a:extLst>
              <a:ext uri="{FF2B5EF4-FFF2-40B4-BE49-F238E27FC236}">
                <a16:creationId xmlns:a16="http://schemas.microsoft.com/office/drawing/2014/main" id="{AFAA1386-889D-689B-1028-446D19A3CEC8}"/>
              </a:ext>
            </a:extLst>
          </p:cNvPr>
          <p:cNvPicPr>
            <a:picLocks noChangeAspect="1"/>
          </p:cNvPicPr>
          <p:nvPr/>
        </p:nvPicPr>
        <p:blipFill>
          <a:blip r:embed="rId4"/>
          <a:stretch>
            <a:fillRect/>
          </a:stretch>
        </p:blipFill>
        <p:spPr>
          <a:xfrm>
            <a:off x="6411925" y="967517"/>
            <a:ext cx="4393800" cy="39905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a16="http://schemas.microsoft.com/office/drawing/2014/main" id="{908EA203-7CD8-81D4-22AD-222904A6467C}"/>
            </a:ext>
          </a:extLst>
        </p:cNvPr>
        <p:cNvGrpSpPr/>
        <p:nvPr/>
      </p:nvGrpSpPr>
      <p:grpSpPr>
        <a:xfrm>
          <a:off x="0" y="0"/>
          <a:ext cx="0" cy="0"/>
          <a:chOff x="0" y="0"/>
          <a:chExt cx="0" cy="0"/>
        </a:xfrm>
      </p:grpSpPr>
      <p:sp>
        <p:nvSpPr>
          <p:cNvPr id="216" name="Google Shape;216;g368603bedd7_0_160">
            <a:extLst>
              <a:ext uri="{FF2B5EF4-FFF2-40B4-BE49-F238E27FC236}">
                <a16:creationId xmlns:a16="http://schemas.microsoft.com/office/drawing/2014/main" id="{5AD2175E-F01C-38A5-D61D-38C883026FEB}"/>
              </a:ext>
            </a:extLst>
          </p:cNvPr>
          <p:cNvSpPr txBox="1">
            <a:spLocks noGrp="1"/>
          </p:cNvSpPr>
          <p:nvPr>
            <p:ph type="body" idx="1"/>
          </p:nvPr>
        </p:nvSpPr>
        <p:spPr>
          <a:xfrm>
            <a:off x="1582738" y="138409"/>
            <a:ext cx="8437562" cy="480900"/>
          </a:xfrm>
          <a:prstGeom prst="rect">
            <a:avLst/>
          </a:prstGeom>
        </p:spPr>
        <p:txBody>
          <a:bodyPr spcFirstLastPara="1" wrap="square" lIns="91425" tIns="45700" rIns="91425" bIns="45700" anchor="t" anchorCtr="0">
            <a:normAutofit/>
          </a:bodyPr>
          <a:lstStyle/>
          <a:p>
            <a:pPr marL="0" indent="0" algn="ctr"/>
            <a:r>
              <a:rPr lang="en-AU" dirty="0"/>
              <a:t> Part 1: The Problem</a:t>
            </a:r>
          </a:p>
          <a:p>
            <a:pPr marL="0" lvl="0" indent="0" algn="ctr" rtl="0">
              <a:spcBef>
                <a:spcPts val="0"/>
              </a:spcBef>
              <a:spcAft>
                <a:spcPts val="0"/>
              </a:spcAft>
              <a:buNone/>
            </a:pPr>
            <a:endParaRPr dirty="0"/>
          </a:p>
        </p:txBody>
      </p:sp>
      <p:sp>
        <p:nvSpPr>
          <p:cNvPr id="217" name="Google Shape;217;g368603bedd7_0_160">
            <a:extLst>
              <a:ext uri="{FF2B5EF4-FFF2-40B4-BE49-F238E27FC236}">
                <a16:creationId xmlns:a16="http://schemas.microsoft.com/office/drawing/2014/main" id="{DEA4C711-86B9-F97C-5A57-5D56AA9D9005}"/>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218" name="Google Shape;218;g368603bedd7_0_160">
            <a:extLst>
              <a:ext uri="{FF2B5EF4-FFF2-40B4-BE49-F238E27FC236}">
                <a16:creationId xmlns:a16="http://schemas.microsoft.com/office/drawing/2014/main" id="{DB26D66A-9956-A9E7-446F-F3B01625EBA9}"/>
              </a:ext>
            </a:extLst>
          </p:cNvPr>
          <p:cNvSpPr txBox="1"/>
          <p:nvPr/>
        </p:nvSpPr>
        <p:spPr>
          <a:xfrm>
            <a:off x="608475" y="1128200"/>
            <a:ext cx="10977900" cy="5045400"/>
          </a:xfrm>
          <a:prstGeom prst="rect">
            <a:avLst/>
          </a:prstGeom>
          <a:noFill/>
          <a:ln>
            <a:noFill/>
          </a:ln>
        </p:spPr>
        <p:txBody>
          <a:bodyPr spcFirstLastPara="1" wrap="square" lIns="91425" tIns="91425" rIns="91425" bIns="91425" anchor="t" anchorCtr="0">
            <a:noAutofit/>
          </a:bodyPr>
          <a:lstStyle/>
          <a:p>
            <a:pPr algn="ctr"/>
            <a:endParaRPr lang="en-AU" sz="2800" b="1" dirty="0"/>
          </a:p>
          <a:p>
            <a:pPr algn="ctr"/>
            <a:endParaRPr lang="en-AU" sz="2800" b="1" dirty="0"/>
          </a:p>
          <a:p>
            <a:pPr algn="ctr"/>
            <a:r>
              <a:rPr lang="en-AU" sz="2800" b="1" dirty="0"/>
              <a:t>"From Extraction to Empowerment: Why Traditional Research Fails"</a:t>
            </a:r>
            <a:endParaRPr lang="en-AU" sz="2800" dirty="0"/>
          </a:p>
          <a:p>
            <a:pPr marL="50800" lvl="0" algn="l" rtl="0">
              <a:spcBef>
                <a:spcPts val="0"/>
              </a:spcBef>
              <a:spcAft>
                <a:spcPts val="0"/>
              </a:spcAft>
              <a:buClr>
                <a:schemeClr val="dk1"/>
              </a:buClr>
              <a:buSzPts val="2800"/>
            </a:pPr>
            <a:endParaRPr sz="28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79248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68603bedd7_0_197"/>
          <p:cNvSpPr txBox="1">
            <a:spLocks noGrp="1"/>
          </p:cNvSpPr>
          <p:nvPr>
            <p:ph type="body" idx="1"/>
          </p:nvPr>
        </p:nvSpPr>
        <p:spPr>
          <a:xfrm>
            <a:off x="3431400" y="138409"/>
            <a:ext cx="5329200" cy="480900"/>
          </a:xfrm>
          <a:prstGeom prst="rect">
            <a:avLst/>
          </a:prstGeom>
        </p:spPr>
        <p:txBody>
          <a:bodyPr spcFirstLastPara="1" wrap="square" lIns="91425" tIns="45700" rIns="91425" bIns="45700" anchor="t" anchorCtr="0">
            <a:normAutofit/>
          </a:bodyPr>
          <a:lstStyle/>
          <a:p>
            <a:pPr marL="0" indent="0"/>
            <a:r>
              <a:rPr lang="en-AU" dirty="0"/>
              <a:t> Part 1: The Problem</a:t>
            </a:r>
          </a:p>
          <a:p>
            <a:pPr marL="0" lvl="0" indent="0" algn="l" rtl="0">
              <a:spcBef>
                <a:spcPts val="0"/>
              </a:spcBef>
              <a:spcAft>
                <a:spcPts val="0"/>
              </a:spcAft>
              <a:buNone/>
            </a:pPr>
            <a:endParaRPr dirty="0"/>
          </a:p>
        </p:txBody>
      </p:sp>
      <p:sp>
        <p:nvSpPr>
          <p:cNvPr id="225" name="Google Shape;225;g368603bedd7_0_197"/>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26" name="Google Shape;226;g368603bedd7_0_197"/>
          <p:cNvSpPr txBox="1"/>
          <p:nvPr/>
        </p:nvSpPr>
        <p:spPr>
          <a:xfrm>
            <a:off x="607050" y="906300"/>
            <a:ext cx="10977900" cy="50454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1200"/>
              </a:spcBef>
              <a:spcAft>
                <a:spcPts val="0"/>
              </a:spcAft>
              <a:buClr>
                <a:schemeClr val="dk1"/>
              </a:buClr>
              <a:buSzPts val="1100"/>
              <a:buFont typeface="Arial" panose="020B0604020202020204" pitchFamily="34" charset="0"/>
              <a:buChar char="•"/>
            </a:pPr>
            <a:r>
              <a:rPr lang="en-US" sz="2300" b="1" dirty="0">
                <a:solidFill>
                  <a:schemeClr val="dk1"/>
                </a:solidFill>
              </a:rPr>
              <a:t>Colonial Legacy in Research and Evaluation</a:t>
            </a:r>
          </a:p>
          <a:p>
            <a:pPr marL="457200" indent="-457200">
              <a:lnSpc>
                <a:spcPct val="115000"/>
              </a:lnSpc>
              <a:spcBef>
                <a:spcPts val="1200"/>
              </a:spcBef>
              <a:buClr>
                <a:schemeClr val="dk1"/>
              </a:buClr>
              <a:buSzPts val="1100"/>
              <a:buFont typeface="Arial" panose="020B0604020202020204" pitchFamily="34" charset="0"/>
              <a:buChar char="•"/>
            </a:pPr>
            <a:r>
              <a:rPr lang="en-US" sz="2300" b="1" dirty="0">
                <a:solidFill>
                  <a:schemeClr val="dk1"/>
                </a:solidFill>
              </a:rPr>
              <a:t>Disconnection from Lived Experience </a:t>
            </a:r>
          </a:p>
          <a:p>
            <a:pPr marL="457200" indent="-457200">
              <a:lnSpc>
                <a:spcPct val="115000"/>
              </a:lnSpc>
              <a:spcBef>
                <a:spcPts val="1200"/>
              </a:spcBef>
              <a:buClr>
                <a:schemeClr val="dk1"/>
              </a:buClr>
              <a:buSzPts val="1100"/>
              <a:buFont typeface="Arial" panose="020B0604020202020204" pitchFamily="34" charset="0"/>
              <a:buChar char="•"/>
            </a:pPr>
            <a:r>
              <a:rPr lang="en-US" sz="2300" b="1" dirty="0">
                <a:solidFill>
                  <a:schemeClr val="dk1"/>
                </a:solidFill>
              </a:rPr>
              <a:t>The friction of ‘Evidence-Based’</a:t>
            </a:r>
          </a:p>
          <a:p>
            <a:pPr marL="457200" indent="-457200">
              <a:lnSpc>
                <a:spcPct val="115000"/>
              </a:lnSpc>
              <a:spcBef>
                <a:spcPts val="1200"/>
              </a:spcBef>
              <a:buClr>
                <a:schemeClr val="dk1"/>
              </a:buClr>
              <a:buSzPts val="1100"/>
              <a:buFont typeface="Arial" panose="020B0604020202020204" pitchFamily="34" charset="0"/>
              <a:buChar char="•"/>
            </a:pPr>
            <a:r>
              <a:rPr lang="en-US" sz="2300" b="1" dirty="0">
                <a:solidFill>
                  <a:schemeClr val="dk1"/>
                </a:solidFill>
              </a:rPr>
              <a:t>Lack of Cultural Safety in Evaluation Practice</a:t>
            </a:r>
          </a:p>
          <a:p>
            <a:pPr marL="457200" indent="-457200">
              <a:lnSpc>
                <a:spcPct val="115000"/>
              </a:lnSpc>
              <a:spcBef>
                <a:spcPts val="1200"/>
              </a:spcBef>
              <a:buClr>
                <a:schemeClr val="dk1"/>
              </a:buClr>
              <a:buSzPts val="1100"/>
              <a:buFont typeface="Arial" panose="020B0604020202020204" pitchFamily="34" charset="0"/>
              <a:buChar char="•"/>
            </a:pPr>
            <a:r>
              <a:rPr lang="en-US" sz="2300" b="1" dirty="0">
                <a:solidFill>
                  <a:schemeClr val="dk1"/>
                </a:solidFill>
              </a:rPr>
              <a:t>Evaluation without Accountability </a:t>
            </a:r>
          </a:p>
          <a:p>
            <a:pPr marL="457200" indent="-457200">
              <a:lnSpc>
                <a:spcPct val="115000"/>
              </a:lnSpc>
              <a:spcBef>
                <a:spcPts val="1200"/>
              </a:spcBef>
              <a:buClr>
                <a:schemeClr val="dk1"/>
              </a:buClr>
              <a:buSzPts val="1100"/>
              <a:buFont typeface="Arial" panose="020B0604020202020204" pitchFamily="34" charset="0"/>
              <a:buChar char="•"/>
            </a:pPr>
            <a:endParaRPr lang="en-US" sz="2300" b="1" dirty="0">
              <a:solidFill>
                <a:schemeClr val="dk1"/>
              </a:solidFill>
            </a:endParaRPr>
          </a:p>
          <a:p>
            <a:pPr marL="457200" indent="-457200">
              <a:lnSpc>
                <a:spcPct val="115000"/>
              </a:lnSpc>
              <a:spcBef>
                <a:spcPts val="1200"/>
              </a:spcBef>
              <a:buClr>
                <a:schemeClr val="dk1"/>
              </a:buClr>
              <a:buSzPts val="1100"/>
              <a:buFont typeface="Arial"/>
              <a:buAutoNum type="arabicPeriod"/>
            </a:pPr>
            <a:endParaRPr lang="en-US" sz="2300" b="1" dirty="0">
              <a:solidFill>
                <a:schemeClr val="dk1"/>
              </a:solidFill>
            </a:endParaRPr>
          </a:p>
          <a:p>
            <a:pPr marL="457200" lvl="0" indent="-457200" algn="l" rtl="0">
              <a:lnSpc>
                <a:spcPct val="115000"/>
              </a:lnSpc>
              <a:spcBef>
                <a:spcPts val="1200"/>
              </a:spcBef>
              <a:spcAft>
                <a:spcPts val="0"/>
              </a:spcAft>
              <a:buClr>
                <a:schemeClr val="dk1"/>
              </a:buClr>
              <a:buSzPts val="1100"/>
              <a:buFont typeface="Arial"/>
              <a:buAutoNum type="arabicPeriod"/>
            </a:pPr>
            <a:endParaRPr sz="2300" b="1" dirty="0">
              <a:solidFill>
                <a:schemeClr val="dk1"/>
              </a:solidFill>
            </a:endParaRPr>
          </a:p>
          <a:p>
            <a:pPr marL="0" lvl="0" indent="0" algn="l" rtl="0">
              <a:spcBef>
                <a:spcPts val="1200"/>
              </a:spcBef>
              <a:spcAft>
                <a:spcPts val="0"/>
              </a:spcAft>
              <a:buNone/>
            </a:pPr>
            <a:endParaRPr sz="2800" dirty="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a:extLst>
            <a:ext uri="{FF2B5EF4-FFF2-40B4-BE49-F238E27FC236}">
              <a16:creationId xmlns:a16="http://schemas.microsoft.com/office/drawing/2014/main" id="{8E15B8AF-8635-2598-A3F0-18E49AFE1436}"/>
            </a:ext>
          </a:extLst>
        </p:cNvPr>
        <p:cNvGrpSpPr/>
        <p:nvPr/>
      </p:nvGrpSpPr>
      <p:grpSpPr>
        <a:xfrm>
          <a:off x="0" y="0"/>
          <a:ext cx="0" cy="0"/>
          <a:chOff x="0" y="0"/>
          <a:chExt cx="0" cy="0"/>
        </a:xfrm>
      </p:grpSpPr>
      <p:sp>
        <p:nvSpPr>
          <p:cNvPr id="256" name="Google Shape;256;g368603bedd7_0_281">
            <a:extLst>
              <a:ext uri="{FF2B5EF4-FFF2-40B4-BE49-F238E27FC236}">
                <a16:creationId xmlns:a16="http://schemas.microsoft.com/office/drawing/2014/main" id="{D3734F1E-DC84-7521-503E-CB55EEA8661C}"/>
              </a:ext>
            </a:extLst>
          </p:cNvPr>
          <p:cNvSpPr txBox="1">
            <a:spLocks noGrp="1"/>
          </p:cNvSpPr>
          <p:nvPr>
            <p:ph type="body" idx="1"/>
          </p:nvPr>
        </p:nvSpPr>
        <p:spPr>
          <a:xfrm>
            <a:off x="2560638" y="110418"/>
            <a:ext cx="5329200" cy="480900"/>
          </a:xfrm>
          <a:prstGeom prst="rect">
            <a:avLst/>
          </a:prstGeom>
        </p:spPr>
        <p:txBody>
          <a:bodyPr spcFirstLastPara="1" wrap="square" lIns="91425" tIns="45700" rIns="91425" bIns="45700" anchor="t" anchorCtr="0">
            <a:normAutofit/>
          </a:bodyPr>
          <a:lstStyle/>
          <a:p>
            <a:pPr marL="0" indent="0" algn="ctr"/>
            <a:endParaRPr lang="en-AU" dirty="0"/>
          </a:p>
          <a:p>
            <a:pPr marL="0" lvl="0" indent="0" algn="ctr" rtl="0">
              <a:spcBef>
                <a:spcPts val="0"/>
              </a:spcBef>
              <a:spcAft>
                <a:spcPts val="0"/>
              </a:spcAft>
              <a:buNone/>
            </a:pPr>
            <a:endParaRPr dirty="0"/>
          </a:p>
        </p:txBody>
      </p:sp>
      <p:sp>
        <p:nvSpPr>
          <p:cNvPr id="257" name="Google Shape;257;g368603bedd7_0_281">
            <a:extLst>
              <a:ext uri="{FF2B5EF4-FFF2-40B4-BE49-F238E27FC236}">
                <a16:creationId xmlns:a16="http://schemas.microsoft.com/office/drawing/2014/main" id="{AE19145C-5A83-5406-D078-93129B5BDC18}"/>
              </a:ext>
            </a:extLst>
          </p:cNvPr>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58" name="Google Shape;258;g368603bedd7_0_281">
            <a:extLst>
              <a:ext uri="{FF2B5EF4-FFF2-40B4-BE49-F238E27FC236}">
                <a16:creationId xmlns:a16="http://schemas.microsoft.com/office/drawing/2014/main" id="{1F15C76F-D3C0-5AC3-8147-81ADEC3CEAA6}"/>
              </a:ext>
            </a:extLst>
          </p:cNvPr>
          <p:cNvSpPr txBox="1"/>
          <p:nvPr/>
        </p:nvSpPr>
        <p:spPr>
          <a:xfrm>
            <a:off x="607050" y="1140875"/>
            <a:ext cx="10977900" cy="5045400"/>
          </a:xfrm>
          <a:prstGeom prst="rect">
            <a:avLst/>
          </a:prstGeom>
          <a:noFill/>
          <a:ln>
            <a:noFill/>
          </a:ln>
        </p:spPr>
        <p:txBody>
          <a:bodyPr spcFirstLastPara="1" wrap="square" lIns="91425" tIns="91425" rIns="91425" bIns="91425" anchor="t" anchorCtr="0">
            <a:noAutofit/>
          </a:bodyPr>
          <a:lstStyle/>
          <a:p>
            <a:pPr algn="ctr"/>
            <a:endParaRPr lang="en-AU" sz="2800" b="1" dirty="0"/>
          </a:p>
          <a:p>
            <a:pPr algn="ctr"/>
            <a:endParaRPr lang="en-AU" sz="2800" b="1" dirty="0"/>
          </a:p>
          <a:p>
            <a:pPr algn="ctr"/>
            <a:r>
              <a:rPr lang="en-AU" sz="2800" b="1" dirty="0"/>
              <a:t>Part 2: The Opportunity of CODESIGN</a:t>
            </a:r>
          </a:p>
          <a:p>
            <a:pPr algn="ctr"/>
            <a:r>
              <a:rPr lang="en-AU" sz="2800" b="1" dirty="0"/>
              <a:t>“Rethinking Research Design: </a:t>
            </a:r>
            <a:r>
              <a:rPr lang="en-AU" sz="2800" b="1" dirty="0" err="1"/>
              <a:t>CoDesign</a:t>
            </a:r>
            <a:r>
              <a:rPr lang="en-AU" sz="2800" b="1" dirty="0"/>
              <a:t> as a Tool for Systems Change”</a:t>
            </a:r>
            <a:endParaRPr lang="en-AU" sz="2800" dirty="0"/>
          </a:p>
        </p:txBody>
      </p:sp>
    </p:spTree>
    <p:extLst>
      <p:ext uri="{BB962C8B-B14F-4D97-AF65-F5344CB8AC3E}">
        <p14:creationId xmlns:p14="http://schemas.microsoft.com/office/powerpoint/2010/main" val="264009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68603bedd7_0_289"/>
          <p:cNvSpPr txBox="1">
            <a:spLocks noGrp="1"/>
          </p:cNvSpPr>
          <p:nvPr>
            <p:ph type="body" idx="1"/>
          </p:nvPr>
        </p:nvSpPr>
        <p:spPr>
          <a:xfrm>
            <a:off x="2763838" y="-8575"/>
            <a:ext cx="5329200" cy="680300"/>
          </a:xfrm>
          <a:prstGeom prst="rect">
            <a:avLst/>
          </a:prstGeom>
        </p:spPr>
        <p:txBody>
          <a:bodyPr spcFirstLastPara="1" wrap="square" lIns="91425" tIns="45700" rIns="91425" bIns="45700" anchor="t" anchorCtr="0">
            <a:normAutofit fontScale="55000" lnSpcReduction="20000"/>
          </a:bodyPr>
          <a:lstStyle/>
          <a:p>
            <a:pPr algn="ctr"/>
            <a:endParaRPr lang="en-AU" sz="4500" dirty="0"/>
          </a:p>
          <a:p>
            <a:pPr algn="ctr"/>
            <a:r>
              <a:rPr lang="en-AU" sz="4500" dirty="0"/>
              <a:t> Part 2: The Opportunity</a:t>
            </a:r>
          </a:p>
          <a:p>
            <a:pPr marL="0" lvl="0" indent="0" algn="l" rtl="0">
              <a:spcBef>
                <a:spcPts val="0"/>
              </a:spcBef>
              <a:spcAft>
                <a:spcPts val="0"/>
              </a:spcAft>
              <a:buNone/>
            </a:pPr>
            <a:endParaRPr dirty="0"/>
          </a:p>
        </p:txBody>
      </p:sp>
      <p:sp>
        <p:nvSpPr>
          <p:cNvPr id="265" name="Google Shape;265;g368603bedd7_0_289"/>
          <p:cNvSpPr txBox="1">
            <a:spLocks noGrp="1"/>
          </p:cNvSpPr>
          <p:nvPr>
            <p:ph type="sldNum" idx="12"/>
          </p:nvPr>
        </p:nvSpPr>
        <p:spPr>
          <a:xfrm>
            <a:off x="11353800" y="226218"/>
            <a:ext cx="461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66" name="Google Shape;266;g368603bedd7_0_289"/>
          <p:cNvSpPr txBox="1"/>
          <p:nvPr/>
        </p:nvSpPr>
        <p:spPr>
          <a:xfrm>
            <a:off x="505450" y="1115475"/>
            <a:ext cx="10977900" cy="5045400"/>
          </a:xfrm>
          <a:prstGeom prst="rect">
            <a:avLst/>
          </a:prstGeom>
          <a:noFill/>
          <a:ln>
            <a:noFill/>
          </a:ln>
        </p:spPr>
        <p:txBody>
          <a:bodyPr spcFirstLastPara="1" wrap="square" lIns="91425" tIns="91425" rIns="91425" bIns="91425" anchor="t" anchorCtr="0">
            <a:noAutofit/>
          </a:bodyPr>
          <a:lstStyle/>
          <a:p>
            <a:r>
              <a:rPr lang="en-AU" sz="2400" b="1" dirty="0"/>
              <a:t>1. Reframing Research as Relationship</a:t>
            </a:r>
          </a:p>
          <a:p>
            <a:endParaRPr lang="en-AU" sz="2400" dirty="0"/>
          </a:p>
          <a:p>
            <a:r>
              <a:rPr lang="en-AU" sz="2400" dirty="0"/>
              <a:t>Research can be </a:t>
            </a:r>
            <a:r>
              <a:rPr lang="en-AU" sz="2400" b="1" dirty="0"/>
              <a:t>a process of trust-building</a:t>
            </a:r>
            <a:r>
              <a:rPr lang="en-AU" sz="2400" dirty="0"/>
              <a:t>, not data extraction and transaction.</a:t>
            </a:r>
          </a:p>
          <a:p>
            <a:endParaRPr lang="en-AU" sz="2400" dirty="0"/>
          </a:p>
          <a:p>
            <a:r>
              <a:rPr lang="en-AU" sz="2400" dirty="0"/>
              <a:t>When we centre relationships first, </a:t>
            </a:r>
            <a:r>
              <a:rPr lang="en-AU" sz="2400" b="1" dirty="0"/>
              <a:t>community and stakeholder priorities guide the design not the other way around</a:t>
            </a:r>
            <a:r>
              <a:rPr lang="en-AU" sz="2400" dirty="0"/>
              <a:t>.</a:t>
            </a:r>
          </a:p>
          <a:p>
            <a:endParaRPr lang="en-AU" sz="2400" dirty="0"/>
          </a:p>
          <a:p>
            <a:r>
              <a:rPr lang="en-AU" sz="2400" dirty="0"/>
              <a:t>This is about a shift from "what do we want to know, do or get out of this project?" to "what do communities and stakeholders want to change?”</a:t>
            </a:r>
          </a:p>
          <a:p>
            <a:endParaRPr lang="en-AU" sz="2400" dirty="0"/>
          </a:p>
          <a:p>
            <a:pPr marL="0" lvl="0" indent="0" algn="l" rtl="0">
              <a:lnSpc>
                <a:spcPct val="115000"/>
              </a:lnSpc>
              <a:spcBef>
                <a:spcPts val="1200"/>
              </a:spcBef>
              <a:spcAft>
                <a:spcPts val="1200"/>
              </a:spcAft>
              <a:buNone/>
            </a:pPr>
            <a:endParaRPr sz="2300"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058B9B0-5CE4-DAA6-5BA2-B23D04654806}"/>
              </a:ext>
            </a:extLst>
          </p:cNvPr>
          <p:cNvSpPr>
            <a:spLocks noGrp="1"/>
          </p:cNvSpPr>
          <p:nvPr>
            <p:ph type="title"/>
          </p:nvPr>
        </p:nvSpPr>
        <p:spPr>
          <a:xfrm>
            <a:off x="2336800" y="-4920458"/>
            <a:ext cx="9478512" cy="4729958"/>
          </a:xfrm>
        </p:spPr>
        <p:txBody>
          <a:bodyPr/>
          <a:lstStyle/>
          <a:p>
            <a:endParaRPr lang="en-US"/>
          </a:p>
        </p:txBody>
      </p:sp>
      <p:sp>
        <p:nvSpPr>
          <p:cNvPr id="5" name="Slide Number Placeholder 4">
            <a:extLst>
              <a:ext uri="{FF2B5EF4-FFF2-40B4-BE49-F238E27FC236}">
                <a16:creationId xmlns:a16="http://schemas.microsoft.com/office/drawing/2014/main" id="{1D7AB003-2626-7902-4BB1-B9B65C41D06B}"/>
              </a:ext>
            </a:extLst>
          </p:cNvPr>
          <p:cNvSpPr>
            <a:spLocks noGrp="1"/>
          </p:cNvSpPr>
          <p:nvPr>
            <p:ph type="sldNum" idx="12"/>
          </p:nvPr>
        </p:nvSpPr>
        <p:spPr>
          <a:xfrm>
            <a:off x="11353800" y="226218"/>
            <a:ext cx="461512"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8</a:t>
            </a:fld>
            <a:endParaRPr lang="en-US"/>
          </a:p>
        </p:txBody>
      </p:sp>
      <p:sp>
        <p:nvSpPr>
          <p:cNvPr id="2" name="Text Placeholder 1">
            <a:extLst>
              <a:ext uri="{FF2B5EF4-FFF2-40B4-BE49-F238E27FC236}">
                <a16:creationId xmlns:a16="http://schemas.microsoft.com/office/drawing/2014/main" id="{428582D3-570E-6BB1-8BAE-B70844343DA0}"/>
              </a:ext>
            </a:extLst>
          </p:cNvPr>
          <p:cNvSpPr>
            <a:spLocks noGrp="1"/>
          </p:cNvSpPr>
          <p:nvPr>
            <p:ph type="body" idx="1"/>
            <p:extLst>
              <p:ext uri="{E7BDC344-281C-4309-B0C6-D0EE65EED2A8}">
                <p202:designPr xmlns:p202="http://schemas.microsoft.com/office/powerpoint/2020/02/main">
                  <p202:designTagLst>
                    <p202:designTag name="ARCH:1:CLS" val="LargePlainText"/>
                  </p202:designTagLst>
                </p202:designPr>
              </p:ext>
            </p:extLst>
          </p:nvPr>
        </p:nvSpPr>
        <p:spPr>
          <a:xfrm>
            <a:off x="496432" y="408780"/>
            <a:ext cx="11318880" cy="5675085"/>
          </a:xfrm>
        </p:spPr>
        <p:txBody>
          <a:bodyPr wrap="square" anchor="t">
            <a:normAutofit/>
          </a:bodyPr>
          <a:lstStyle/>
          <a:p>
            <a:pPr indent="0" algn="ctr">
              <a:spcAft>
                <a:spcPts val="600"/>
              </a:spcAft>
              <a:buNone/>
            </a:pPr>
            <a:r>
              <a:rPr lang="en-US" sz="2800" dirty="0"/>
              <a:t>But what is </a:t>
            </a:r>
            <a:r>
              <a:rPr lang="en-US" sz="2800" dirty="0" err="1"/>
              <a:t>CoDesign</a:t>
            </a:r>
            <a:r>
              <a:rPr lang="en-US" sz="2800" dirty="0"/>
              <a:t>??</a:t>
            </a:r>
          </a:p>
        </p:txBody>
      </p:sp>
      <p:sp>
        <p:nvSpPr>
          <p:cNvPr id="16" name="TextBox 15">
            <a:extLst>
              <a:ext uri="{FF2B5EF4-FFF2-40B4-BE49-F238E27FC236}">
                <a16:creationId xmlns:a16="http://schemas.microsoft.com/office/drawing/2014/main" id="{33252713-6375-E7C6-9A8A-6249C72C3FE4}"/>
              </a:ext>
            </a:extLst>
          </p:cNvPr>
          <p:cNvSpPr txBox="1"/>
          <p:nvPr/>
        </p:nvSpPr>
        <p:spPr>
          <a:xfrm>
            <a:off x="1325112" y="1012954"/>
            <a:ext cx="10490200" cy="4832092"/>
          </a:xfrm>
          <a:prstGeom prst="rect">
            <a:avLst/>
          </a:prstGeom>
          <a:noFill/>
        </p:spPr>
        <p:txBody>
          <a:bodyPr wrap="square" rtlCol="0">
            <a:spAutoFit/>
          </a:bodyPr>
          <a:lstStyle/>
          <a:p>
            <a:r>
              <a:rPr lang="en-US" sz="2800" dirty="0">
                <a:solidFill>
                  <a:schemeClr val="bg1"/>
                </a:solidFill>
              </a:rPr>
              <a:t>Co-design means working together with others to create something new, like a product, a service, or an experience. It's about making sure everyone, no matter their background or abilities, has a voice in the creation process.</a:t>
            </a:r>
            <a:br>
              <a:rPr lang="en-US" sz="2800" dirty="0">
                <a:solidFill>
                  <a:schemeClr val="bg1"/>
                </a:solidFill>
              </a:rPr>
            </a:br>
            <a:br>
              <a:rPr lang="en-US" sz="2800" dirty="0">
                <a:solidFill>
                  <a:schemeClr val="bg1"/>
                </a:solidFill>
              </a:rPr>
            </a:br>
            <a:r>
              <a:rPr lang="en-US" sz="2800" dirty="0">
                <a:solidFill>
                  <a:schemeClr val="bg1"/>
                </a:solidFill>
              </a:rPr>
              <a:t>In traditional design, one person (like a designer or in your case a researcher) makes the decisions. In co-design, many people work together from the start.</a:t>
            </a:r>
            <a:br>
              <a:rPr lang="en-US" sz="2800" dirty="0">
                <a:solidFill>
                  <a:schemeClr val="bg1"/>
                </a:solidFill>
              </a:rPr>
            </a:br>
            <a:br>
              <a:rPr lang="en-US" sz="2800" dirty="0">
                <a:solidFill>
                  <a:schemeClr val="bg1"/>
                </a:solidFill>
              </a:rPr>
            </a:br>
            <a:r>
              <a:rPr lang="en-US" sz="2800" dirty="0">
                <a:solidFill>
                  <a:schemeClr val="bg1"/>
                </a:solidFill>
              </a:rPr>
              <a:t>Co-design involves everyone, including people who will use the product, service, or idea. It’s a team effort.</a:t>
            </a:r>
          </a:p>
        </p:txBody>
      </p:sp>
    </p:spTree>
    <p:extLst>
      <p:ext uri="{BB962C8B-B14F-4D97-AF65-F5344CB8AC3E}">
        <p14:creationId xmlns:p14="http://schemas.microsoft.com/office/powerpoint/2010/main" val="370765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p:nvPr/>
        </p:nvSpPr>
        <p:spPr>
          <a:xfrm>
            <a:off x="3537920" y="1104987"/>
            <a:ext cx="5116160" cy="4872534"/>
          </a:xfrm>
          <a:prstGeom prst="ellipse">
            <a:avLst/>
          </a:prstGeom>
          <a:solidFill>
            <a:schemeClr val="lt2">
              <a:alpha val="5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sp>
        <p:nvSpPr>
          <p:cNvPr id="273" name="Google Shape;273;p2"/>
          <p:cNvSpPr txBox="1">
            <a:spLocks noGrp="1"/>
          </p:cNvSpPr>
          <p:nvPr>
            <p:ph type="title"/>
          </p:nvPr>
        </p:nvSpPr>
        <p:spPr>
          <a:xfrm>
            <a:off x="376686" y="226217"/>
            <a:ext cx="11438627" cy="3651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Lato"/>
              <a:buNone/>
            </a:pPr>
            <a:r>
              <a:rPr lang="en-US"/>
              <a:t>CoDesign &amp; Collaborative Development of a Method</a:t>
            </a:r>
            <a:endParaRPr/>
          </a:p>
        </p:txBody>
      </p:sp>
      <p:sp>
        <p:nvSpPr>
          <p:cNvPr id="274" name="Google Shape;274;p2"/>
          <p:cNvSpPr txBox="1">
            <a:spLocks noGrp="1"/>
          </p:cNvSpPr>
          <p:nvPr>
            <p:ph type="sldNum" idx="12"/>
          </p:nvPr>
        </p:nvSpPr>
        <p:spPr>
          <a:xfrm>
            <a:off x="11353800" y="226218"/>
            <a:ext cx="46151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75" name="Google Shape;275;p2"/>
          <p:cNvSpPr/>
          <p:nvPr/>
        </p:nvSpPr>
        <p:spPr>
          <a:xfrm>
            <a:off x="4365926" y="1893564"/>
            <a:ext cx="3460149" cy="32953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pic>
        <p:nvPicPr>
          <p:cNvPr id="276" name="Google Shape;276;p2"/>
          <p:cNvPicPr preferRelativeResize="0"/>
          <p:nvPr/>
        </p:nvPicPr>
        <p:blipFill rotWithShape="1">
          <a:blip r:embed="rId3">
            <a:alphaModFix/>
          </a:blip>
          <a:srcRect/>
          <a:stretch/>
        </p:blipFill>
        <p:spPr>
          <a:xfrm>
            <a:off x="5420205" y="2880451"/>
            <a:ext cx="1265219" cy="1256612"/>
          </a:xfrm>
          <a:prstGeom prst="rect">
            <a:avLst/>
          </a:prstGeom>
          <a:noFill/>
          <a:ln>
            <a:noFill/>
          </a:ln>
        </p:spPr>
      </p:pic>
      <p:grpSp>
        <p:nvGrpSpPr>
          <p:cNvPr id="277" name="Google Shape;277;p2"/>
          <p:cNvGrpSpPr/>
          <p:nvPr/>
        </p:nvGrpSpPr>
        <p:grpSpPr>
          <a:xfrm rot="2592792">
            <a:off x="4950415" y="2379032"/>
            <a:ext cx="2272082" cy="2272082"/>
            <a:chOff x="3045579" y="317499"/>
            <a:chExt cx="6223000" cy="6223001"/>
          </a:xfrm>
        </p:grpSpPr>
        <p:sp>
          <p:nvSpPr>
            <p:cNvPr id="278" name="Google Shape;278;p2"/>
            <p:cNvSpPr/>
            <p:nvPr/>
          </p:nvSpPr>
          <p:spPr>
            <a:xfrm>
              <a:off x="3045579" y="317499"/>
              <a:ext cx="6223000" cy="6223000"/>
            </a:xfrm>
            <a:prstGeom prst="arc">
              <a:avLst>
                <a:gd name="adj1" fmla="val 16200000"/>
                <a:gd name="adj2" fmla="val 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ato"/>
                <a:ea typeface="Lato"/>
                <a:cs typeface="Lato"/>
                <a:sym typeface="Lato"/>
              </a:endParaRPr>
            </a:p>
          </p:txBody>
        </p:sp>
        <p:sp>
          <p:nvSpPr>
            <p:cNvPr id="279" name="Google Shape;279;p2"/>
            <p:cNvSpPr/>
            <p:nvPr/>
          </p:nvSpPr>
          <p:spPr>
            <a:xfrm rot="10800000">
              <a:off x="3045579" y="317500"/>
              <a:ext cx="6223000" cy="6223000"/>
            </a:xfrm>
            <a:prstGeom prst="arc">
              <a:avLst>
                <a:gd name="adj1" fmla="val 16200000"/>
                <a:gd name="adj2" fmla="val 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Lato"/>
                <a:ea typeface="Lato"/>
                <a:cs typeface="Lato"/>
                <a:sym typeface="Lato"/>
              </a:endParaRPr>
            </a:p>
          </p:txBody>
        </p:sp>
      </p:grpSp>
      <p:grpSp>
        <p:nvGrpSpPr>
          <p:cNvPr id="280" name="Google Shape;280;p2"/>
          <p:cNvGrpSpPr/>
          <p:nvPr/>
        </p:nvGrpSpPr>
        <p:grpSpPr>
          <a:xfrm>
            <a:off x="1744609" y="2608282"/>
            <a:ext cx="2421935" cy="571142"/>
            <a:chOff x="376686" y="2205951"/>
            <a:chExt cx="2421935" cy="571142"/>
          </a:xfrm>
        </p:grpSpPr>
        <p:sp>
          <p:nvSpPr>
            <p:cNvPr id="281" name="Google Shape;281;p2"/>
            <p:cNvSpPr txBox="1"/>
            <p:nvPr/>
          </p:nvSpPr>
          <p:spPr>
            <a:xfrm>
              <a:off x="376687" y="2205951"/>
              <a:ext cx="1796272" cy="5711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chemeClr val="accent1"/>
                  </a:solidFill>
                  <a:latin typeface="Lato"/>
                  <a:ea typeface="Lato"/>
                  <a:cs typeface="Lato"/>
                  <a:sym typeface="Lato"/>
                </a:rPr>
                <a:t>Inclusive</a:t>
              </a:r>
              <a:endParaRPr/>
            </a:p>
          </p:txBody>
        </p:sp>
        <p:sp>
          <p:nvSpPr>
            <p:cNvPr id="282" name="Google Shape;282;p2"/>
            <p:cNvSpPr txBox="1"/>
            <p:nvPr/>
          </p:nvSpPr>
          <p:spPr>
            <a:xfrm>
              <a:off x="376686" y="2536972"/>
              <a:ext cx="2421935" cy="2401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Lato"/>
                  <a:ea typeface="Lato"/>
                  <a:cs typeface="Lato"/>
                  <a:sym typeface="Lato"/>
                </a:rPr>
                <a:t>Prioritising engagement for participants in custody.</a:t>
              </a:r>
              <a:endParaRPr/>
            </a:p>
          </p:txBody>
        </p:sp>
      </p:grpSp>
      <p:grpSp>
        <p:nvGrpSpPr>
          <p:cNvPr id="283" name="Google Shape;283;p2"/>
          <p:cNvGrpSpPr/>
          <p:nvPr/>
        </p:nvGrpSpPr>
        <p:grpSpPr>
          <a:xfrm>
            <a:off x="6492307" y="1289974"/>
            <a:ext cx="2421935" cy="711784"/>
            <a:chOff x="376686" y="2205951"/>
            <a:chExt cx="2421935" cy="711784"/>
          </a:xfrm>
        </p:grpSpPr>
        <p:sp>
          <p:nvSpPr>
            <p:cNvPr id="284" name="Google Shape;284;p2"/>
            <p:cNvSpPr txBox="1"/>
            <p:nvPr/>
          </p:nvSpPr>
          <p:spPr>
            <a:xfrm>
              <a:off x="376687" y="2205951"/>
              <a:ext cx="1796272" cy="3651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chemeClr val="accent1"/>
                  </a:solidFill>
                  <a:latin typeface="Lato"/>
                  <a:ea typeface="Lato"/>
                  <a:cs typeface="Lato"/>
                  <a:sym typeface="Lato"/>
                </a:rPr>
                <a:t>Respectful</a:t>
              </a:r>
              <a:endParaRPr/>
            </a:p>
          </p:txBody>
        </p:sp>
        <p:sp>
          <p:nvSpPr>
            <p:cNvPr id="285" name="Google Shape;285;p2"/>
            <p:cNvSpPr txBox="1"/>
            <p:nvPr/>
          </p:nvSpPr>
          <p:spPr>
            <a:xfrm>
              <a:off x="376686" y="2571074"/>
              <a:ext cx="2421935" cy="3466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Lato"/>
                  <a:ea typeface="Lato"/>
                  <a:cs typeface="Lato"/>
                  <a:sym typeface="Lato"/>
                </a:rPr>
                <a:t>Engagement and design is achieved through meaningful  engagement with all stakeholders.</a:t>
              </a:r>
              <a:endParaRPr/>
            </a:p>
          </p:txBody>
        </p:sp>
      </p:grpSp>
      <p:grpSp>
        <p:nvGrpSpPr>
          <p:cNvPr id="286" name="Google Shape;286;p2"/>
          <p:cNvGrpSpPr/>
          <p:nvPr/>
        </p:nvGrpSpPr>
        <p:grpSpPr>
          <a:xfrm>
            <a:off x="7484048" y="2701145"/>
            <a:ext cx="671088" cy="671088"/>
            <a:chOff x="7484048" y="2701145"/>
            <a:chExt cx="671088" cy="671088"/>
          </a:xfrm>
        </p:grpSpPr>
        <p:sp>
          <p:nvSpPr>
            <p:cNvPr id="287" name="Google Shape;287;p2"/>
            <p:cNvSpPr/>
            <p:nvPr/>
          </p:nvSpPr>
          <p:spPr>
            <a:xfrm>
              <a:off x="7484048" y="2701145"/>
              <a:ext cx="671088" cy="6710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nvGrpSpPr>
            <p:cNvPr id="288" name="Google Shape;288;p2"/>
            <p:cNvGrpSpPr/>
            <p:nvPr/>
          </p:nvGrpSpPr>
          <p:grpSpPr>
            <a:xfrm>
              <a:off x="7641067" y="2882528"/>
              <a:ext cx="348109" cy="349675"/>
              <a:chOff x="5108775" y="3220950"/>
              <a:chExt cx="266750" cy="267950"/>
            </a:xfrm>
          </p:grpSpPr>
          <p:sp>
            <p:nvSpPr>
              <p:cNvPr id="289" name="Google Shape;289;p2"/>
              <p:cNvSpPr/>
              <p:nvPr/>
            </p:nvSpPr>
            <p:spPr>
              <a:xfrm>
                <a:off x="5200450" y="3347600"/>
                <a:ext cx="73250" cy="62700"/>
              </a:xfrm>
              <a:custGeom>
                <a:avLst/>
                <a:gdLst/>
                <a:ahLst/>
                <a:cxnLst/>
                <a:rect l="l" t="t" r="r" b="b"/>
                <a:pathLst>
                  <a:path w="2930" h="2508" extrusionOk="0">
                    <a:moveTo>
                      <a:pt x="1653" y="0"/>
                    </a:moveTo>
                    <a:cubicBezTo>
                      <a:pt x="1348" y="0"/>
                      <a:pt x="1038" y="113"/>
                      <a:pt x="787" y="364"/>
                    </a:cubicBezTo>
                    <a:cubicBezTo>
                      <a:pt x="1" y="1174"/>
                      <a:pt x="572" y="2508"/>
                      <a:pt x="1692" y="2508"/>
                    </a:cubicBezTo>
                    <a:cubicBezTo>
                      <a:pt x="2382" y="2508"/>
                      <a:pt x="2930" y="1960"/>
                      <a:pt x="2930" y="1269"/>
                    </a:cubicBezTo>
                    <a:cubicBezTo>
                      <a:pt x="2930" y="508"/>
                      <a:pt x="2302" y="0"/>
                      <a:pt x="16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290" name="Google Shape;290;p2"/>
              <p:cNvSpPr/>
              <p:nvPr/>
            </p:nvSpPr>
            <p:spPr>
              <a:xfrm>
                <a:off x="5182000" y="3417425"/>
                <a:ext cx="120275" cy="71475"/>
              </a:xfrm>
              <a:custGeom>
                <a:avLst/>
                <a:gdLst/>
                <a:ahLst/>
                <a:cxnLst/>
                <a:rect l="l" t="t" r="r" b="b"/>
                <a:pathLst>
                  <a:path w="4811" h="2859" extrusionOk="0">
                    <a:moveTo>
                      <a:pt x="1310" y="0"/>
                    </a:moveTo>
                    <a:cubicBezTo>
                      <a:pt x="524" y="405"/>
                      <a:pt x="24" y="1239"/>
                      <a:pt x="24" y="2144"/>
                    </a:cubicBezTo>
                    <a:lnTo>
                      <a:pt x="24" y="2549"/>
                    </a:lnTo>
                    <a:cubicBezTo>
                      <a:pt x="0" y="2715"/>
                      <a:pt x="143" y="2858"/>
                      <a:pt x="310" y="2858"/>
                    </a:cubicBezTo>
                    <a:lnTo>
                      <a:pt x="4501" y="2858"/>
                    </a:lnTo>
                    <a:cubicBezTo>
                      <a:pt x="4668" y="2858"/>
                      <a:pt x="4787" y="2715"/>
                      <a:pt x="4787" y="2549"/>
                    </a:cubicBezTo>
                    <a:lnTo>
                      <a:pt x="4787" y="2144"/>
                    </a:lnTo>
                    <a:cubicBezTo>
                      <a:pt x="4811" y="1239"/>
                      <a:pt x="4311" y="405"/>
                      <a:pt x="3525" y="0"/>
                    </a:cubicBezTo>
                    <a:cubicBezTo>
                      <a:pt x="3192" y="239"/>
                      <a:pt x="2805" y="358"/>
                      <a:pt x="2418" y="358"/>
                    </a:cubicBezTo>
                    <a:cubicBezTo>
                      <a:pt x="2031" y="358"/>
                      <a:pt x="1644" y="239"/>
                      <a:pt x="131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291" name="Google Shape;291;p2"/>
              <p:cNvSpPr/>
              <p:nvPr/>
            </p:nvSpPr>
            <p:spPr>
              <a:xfrm>
                <a:off x="5121875" y="3220950"/>
                <a:ext cx="52400" cy="52425"/>
              </a:xfrm>
              <a:custGeom>
                <a:avLst/>
                <a:gdLst/>
                <a:ahLst/>
                <a:cxnLst/>
                <a:rect l="l" t="t" r="r" b="b"/>
                <a:pathLst>
                  <a:path w="2096" h="2097" extrusionOk="0">
                    <a:moveTo>
                      <a:pt x="1048" y="1"/>
                    </a:moveTo>
                    <a:cubicBezTo>
                      <a:pt x="477" y="1"/>
                      <a:pt x="0" y="477"/>
                      <a:pt x="0" y="1049"/>
                    </a:cubicBezTo>
                    <a:cubicBezTo>
                      <a:pt x="0" y="1620"/>
                      <a:pt x="477" y="2096"/>
                      <a:pt x="1048" y="2096"/>
                    </a:cubicBezTo>
                    <a:cubicBezTo>
                      <a:pt x="1643" y="2096"/>
                      <a:pt x="2096" y="1620"/>
                      <a:pt x="2096" y="1049"/>
                    </a:cubicBezTo>
                    <a:cubicBezTo>
                      <a:pt x="2096" y="477"/>
                      <a:pt x="1643" y="1"/>
                      <a:pt x="10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292" name="Google Shape;292;p2"/>
              <p:cNvSpPr/>
              <p:nvPr/>
            </p:nvSpPr>
            <p:spPr>
              <a:xfrm>
                <a:off x="5108775" y="3279300"/>
                <a:ext cx="78600" cy="51825"/>
              </a:xfrm>
              <a:custGeom>
                <a:avLst/>
                <a:gdLst/>
                <a:ahLst/>
                <a:cxnLst/>
                <a:rect l="l" t="t" r="r" b="b"/>
                <a:pathLst>
                  <a:path w="3144" h="2073" extrusionOk="0">
                    <a:moveTo>
                      <a:pt x="500" y="0"/>
                    </a:moveTo>
                    <a:cubicBezTo>
                      <a:pt x="191" y="286"/>
                      <a:pt x="0" y="691"/>
                      <a:pt x="0" y="1120"/>
                    </a:cubicBezTo>
                    <a:lnTo>
                      <a:pt x="0" y="1763"/>
                    </a:lnTo>
                    <a:cubicBezTo>
                      <a:pt x="0" y="1929"/>
                      <a:pt x="143" y="2072"/>
                      <a:pt x="334" y="2072"/>
                    </a:cubicBezTo>
                    <a:lnTo>
                      <a:pt x="2834" y="2072"/>
                    </a:lnTo>
                    <a:cubicBezTo>
                      <a:pt x="3001" y="2072"/>
                      <a:pt x="3144" y="1929"/>
                      <a:pt x="3144" y="1763"/>
                    </a:cubicBezTo>
                    <a:lnTo>
                      <a:pt x="3144" y="1120"/>
                    </a:lnTo>
                    <a:cubicBezTo>
                      <a:pt x="3144" y="691"/>
                      <a:pt x="2953" y="286"/>
                      <a:pt x="2644" y="0"/>
                    </a:cubicBezTo>
                    <a:cubicBezTo>
                      <a:pt x="2358" y="239"/>
                      <a:pt x="1977" y="382"/>
                      <a:pt x="1572" y="405"/>
                    </a:cubicBezTo>
                    <a:cubicBezTo>
                      <a:pt x="1191" y="405"/>
                      <a:pt x="786" y="262"/>
                      <a:pt x="5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293" name="Google Shape;293;p2"/>
              <p:cNvSpPr/>
              <p:nvPr/>
            </p:nvSpPr>
            <p:spPr>
              <a:xfrm>
                <a:off x="5310600" y="3220950"/>
                <a:ext cx="52425" cy="52425"/>
              </a:xfrm>
              <a:custGeom>
                <a:avLst/>
                <a:gdLst/>
                <a:ahLst/>
                <a:cxnLst/>
                <a:rect l="l" t="t" r="r" b="b"/>
                <a:pathLst>
                  <a:path w="2097" h="2097" extrusionOk="0">
                    <a:moveTo>
                      <a:pt x="1048" y="1"/>
                    </a:moveTo>
                    <a:cubicBezTo>
                      <a:pt x="453" y="1"/>
                      <a:pt x="0" y="477"/>
                      <a:pt x="0" y="1049"/>
                    </a:cubicBezTo>
                    <a:cubicBezTo>
                      <a:pt x="0" y="1620"/>
                      <a:pt x="453" y="2096"/>
                      <a:pt x="1048" y="2096"/>
                    </a:cubicBezTo>
                    <a:cubicBezTo>
                      <a:pt x="1620" y="2096"/>
                      <a:pt x="2096" y="1620"/>
                      <a:pt x="2096" y="1049"/>
                    </a:cubicBezTo>
                    <a:cubicBezTo>
                      <a:pt x="2096" y="477"/>
                      <a:pt x="1620" y="1"/>
                      <a:pt x="10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294" name="Google Shape;294;p2"/>
              <p:cNvSpPr/>
              <p:nvPr/>
            </p:nvSpPr>
            <p:spPr>
              <a:xfrm>
                <a:off x="5297500" y="3279300"/>
                <a:ext cx="78025" cy="51825"/>
              </a:xfrm>
              <a:custGeom>
                <a:avLst/>
                <a:gdLst/>
                <a:ahLst/>
                <a:cxnLst/>
                <a:rect l="l" t="t" r="r" b="b"/>
                <a:pathLst>
                  <a:path w="3121" h="2073" extrusionOk="0">
                    <a:moveTo>
                      <a:pt x="477" y="0"/>
                    </a:moveTo>
                    <a:cubicBezTo>
                      <a:pt x="167" y="286"/>
                      <a:pt x="0" y="691"/>
                      <a:pt x="0" y="1120"/>
                    </a:cubicBezTo>
                    <a:lnTo>
                      <a:pt x="0" y="1763"/>
                    </a:lnTo>
                    <a:cubicBezTo>
                      <a:pt x="0" y="1929"/>
                      <a:pt x="120" y="2072"/>
                      <a:pt x="286" y="2072"/>
                    </a:cubicBezTo>
                    <a:lnTo>
                      <a:pt x="2811" y="2072"/>
                    </a:lnTo>
                    <a:cubicBezTo>
                      <a:pt x="2977" y="2072"/>
                      <a:pt x="3120" y="1929"/>
                      <a:pt x="3096" y="1763"/>
                    </a:cubicBezTo>
                    <a:lnTo>
                      <a:pt x="3096" y="1120"/>
                    </a:lnTo>
                    <a:cubicBezTo>
                      <a:pt x="3120" y="691"/>
                      <a:pt x="2953" y="286"/>
                      <a:pt x="2644" y="0"/>
                    </a:cubicBezTo>
                    <a:cubicBezTo>
                      <a:pt x="2334" y="262"/>
                      <a:pt x="1947" y="393"/>
                      <a:pt x="1560" y="393"/>
                    </a:cubicBezTo>
                    <a:cubicBezTo>
                      <a:pt x="1173" y="393"/>
                      <a:pt x="786" y="262"/>
                      <a:pt x="4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295" name="Google Shape;295;p2"/>
              <p:cNvSpPr/>
              <p:nvPr/>
            </p:nvSpPr>
            <p:spPr>
              <a:xfrm>
                <a:off x="5216525" y="3220950"/>
                <a:ext cx="52425" cy="52425"/>
              </a:xfrm>
              <a:custGeom>
                <a:avLst/>
                <a:gdLst/>
                <a:ahLst/>
                <a:cxnLst/>
                <a:rect l="l" t="t" r="r" b="b"/>
                <a:pathLst>
                  <a:path w="2097" h="2097" extrusionOk="0">
                    <a:moveTo>
                      <a:pt x="1049" y="1"/>
                    </a:moveTo>
                    <a:cubicBezTo>
                      <a:pt x="453" y="1"/>
                      <a:pt x="1" y="477"/>
                      <a:pt x="1" y="1049"/>
                    </a:cubicBezTo>
                    <a:cubicBezTo>
                      <a:pt x="1" y="1620"/>
                      <a:pt x="453" y="2096"/>
                      <a:pt x="1049" y="2096"/>
                    </a:cubicBezTo>
                    <a:cubicBezTo>
                      <a:pt x="1620" y="2096"/>
                      <a:pt x="2096" y="1620"/>
                      <a:pt x="2096" y="1049"/>
                    </a:cubicBezTo>
                    <a:cubicBezTo>
                      <a:pt x="2096" y="477"/>
                      <a:pt x="1620" y="1"/>
                      <a:pt x="10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296" name="Google Shape;296;p2"/>
              <p:cNvSpPr/>
              <p:nvPr/>
            </p:nvSpPr>
            <p:spPr>
              <a:xfrm>
                <a:off x="5203425" y="3279300"/>
                <a:ext cx="78625" cy="51825"/>
              </a:xfrm>
              <a:custGeom>
                <a:avLst/>
                <a:gdLst/>
                <a:ahLst/>
                <a:cxnLst/>
                <a:rect l="l" t="t" r="r" b="b"/>
                <a:pathLst>
                  <a:path w="3145" h="2073" extrusionOk="0">
                    <a:moveTo>
                      <a:pt x="477" y="0"/>
                    </a:moveTo>
                    <a:cubicBezTo>
                      <a:pt x="168" y="286"/>
                      <a:pt x="1" y="691"/>
                      <a:pt x="1" y="1120"/>
                    </a:cubicBezTo>
                    <a:lnTo>
                      <a:pt x="1" y="1763"/>
                    </a:lnTo>
                    <a:cubicBezTo>
                      <a:pt x="1" y="1929"/>
                      <a:pt x="144" y="2072"/>
                      <a:pt x="310" y="2072"/>
                    </a:cubicBezTo>
                    <a:lnTo>
                      <a:pt x="2811" y="2072"/>
                    </a:lnTo>
                    <a:cubicBezTo>
                      <a:pt x="3001" y="2072"/>
                      <a:pt x="3144" y="1929"/>
                      <a:pt x="3121" y="1763"/>
                    </a:cubicBezTo>
                    <a:lnTo>
                      <a:pt x="3121" y="1120"/>
                    </a:lnTo>
                    <a:cubicBezTo>
                      <a:pt x="3121" y="691"/>
                      <a:pt x="2954" y="286"/>
                      <a:pt x="2644" y="0"/>
                    </a:cubicBezTo>
                    <a:cubicBezTo>
                      <a:pt x="2335" y="262"/>
                      <a:pt x="1954" y="405"/>
                      <a:pt x="1573" y="405"/>
                    </a:cubicBezTo>
                    <a:cubicBezTo>
                      <a:pt x="1168" y="405"/>
                      <a:pt x="787" y="262"/>
                      <a:pt x="4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grpSp>
      </p:grpSp>
      <p:grpSp>
        <p:nvGrpSpPr>
          <p:cNvPr id="297" name="Google Shape;297;p2"/>
          <p:cNvGrpSpPr/>
          <p:nvPr/>
        </p:nvGrpSpPr>
        <p:grpSpPr>
          <a:xfrm>
            <a:off x="4069582" y="2673688"/>
            <a:ext cx="671088" cy="671088"/>
            <a:chOff x="4069582" y="2673688"/>
            <a:chExt cx="671088" cy="671088"/>
          </a:xfrm>
        </p:grpSpPr>
        <p:sp>
          <p:nvSpPr>
            <p:cNvPr id="298" name="Google Shape;298;p2"/>
            <p:cNvSpPr/>
            <p:nvPr/>
          </p:nvSpPr>
          <p:spPr>
            <a:xfrm>
              <a:off x="4069582" y="2673688"/>
              <a:ext cx="671088" cy="6710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nvGrpSpPr>
            <p:cNvPr id="299" name="Google Shape;299;p2"/>
            <p:cNvGrpSpPr/>
            <p:nvPr/>
          </p:nvGrpSpPr>
          <p:grpSpPr>
            <a:xfrm>
              <a:off x="4228755" y="2834411"/>
              <a:ext cx="352742" cy="349642"/>
              <a:chOff x="4528300" y="3648725"/>
              <a:chExt cx="270300" cy="267925"/>
            </a:xfrm>
          </p:grpSpPr>
          <p:sp>
            <p:nvSpPr>
              <p:cNvPr id="300" name="Google Shape;300;p2"/>
              <p:cNvSpPr/>
              <p:nvPr/>
            </p:nvSpPr>
            <p:spPr>
              <a:xfrm>
                <a:off x="4574725" y="3655575"/>
                <a:ext cx="60750" cy="64325"/>
              </a:xfrm>
              <a:custGeom>
                <a:avLst/>
                <a:gdLst/>
                <a:ahLst/>
                <a:cxnLst/>
                <a:rect l="l" t="t" r="r" b="b"/>
                <a:pathLst>
                  <a:path w="2430" h="2573" extrusionOk="0">
                    <a:moveTo>
                      <a:pt x="1882" y="0"/>
                    </a:moveTo>
                    <a:cubicBezTo>
                      <a:pt x="1168" y="214"/>
                      <a:pt x="548" y="596"/>
                      <a:pt x="1" y="1072"/>
                    </a:cubicBezTo>
                    <a:lnTo>
                      <a:pt x="1501" y="2572"/>
                    </a:lnTo>
                    <a:cubicBezTo>
                      <a:pt x="1763" y="2358"/>
                      <a:pt x="2073" y="2167"/>
                      <a:pt x="2430" y="2048"/>
                    </a:cubicBezTo>
                    <a:lnTo>
                      <a:pt x="188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1" name="Google Shape;301;p2"/>
              <p:cNvSpPr/>
              <p:nvPr/>
            </p:nvSpPr>
            <p:spPr>
              <a:xfrm>
                <a:off x="4583650" y="3716900"/>
                <a:ext cx="147675" cy="105400"/>
              </a:xfrm>
              <a:custGeom>
                <a:avLst/>
                <a:gdLst/>
                <a:ahLst/>
                <a:cxnLst/>
                <a:rect l="l" t="t" r="r" b="b"/>
                <a:pathLst>
                  <a:path w="5907" h="4216" extrusionOk="0">
                    <a:moveTo>
                      <a:pt x="3192" y="0"/>
                    </a:moveTo>
                    <a:cubicBezTo>
                      <a:pt x="2978" y="0"/>
                      <a:pt x="2740" y="48"/>
                      <a:pt x="2525" y="95"/>
                    </a:cubicBezTo>
                    <a:cubicBezTo>
                      <a:pt x="715" y="572"/>
                      <a:pt x="1" y="2739"/>
                      <a:pt x="1120" y="4215"/>
                    </a:cubicBezTo>
                    <a:cubicBezTo>
                      <a:pt x="1311" y="3667"/>
                      <a:pt x="1716" y="3215"/>
                      <a:pt x="2239" y="2953"/>
                    </a:cubicBezTo>
                    <a:cubicBezTo>
                      <a:pt x="1978" y="2691"/>
                      <a:pt x="1835" y="2358"/>
                      <a:pt x="1835" y="2000"/>
                    </a:cubicBezTo>
                    <a:cubicBezTo>
                      <a:pt x="1835" y="1215"/>
                      <a:pt x="2467" y="629"/>
                      <a:pt x="3186" y="629"/>
                    </a:cubicBezTo>
                    <a:cubicBezTo>
                      <a:pt x="3360" y="629"/>
                      <a:pt x="3539" y="664"/>
                      <a:pt x="3716" y="738"/>
                    </a:cubicBezTo>
                    <a:cubicBezTo>
                      <a:pt x="4621" y="1095"/>
                      <a:pt x="4859" y="2262"/>
                      <a:pt x="4168" y="2953"/>
                    </a:cubicBezTo>
                    <a:cubicBezTo>
                      <a:pt x="4383" y="3048"/>
                      <a:pt x="4573" y="3191"/>
                      <a:pt x="4740" y="3358"/>
                    </a:cubicBezTo>
                    <a:cubicBezTo>
                      <a:pt x="4978" y="3596"/>
                      <a:pt x="5169" y="3882"/>
                      <a:pt x="5264" y="4215"/>
                    </a:cubicBezTo>
                    <a:cubicBezTo>
                      <a:pt x="5335" y="4120"/>
                      <a:pt x="5407" y="4025"/>
                      <a:pt x="5454" y="3929"/>
                    </a:cubicBezTo>
                    <a:cubicBezTo>
                      <a:pt x="5812" y="3334"/>
                      <a:pt x="5907" y="2620"/>
                      <a:pt x="5716" y="1953"/>
                    </a:cubicBezTo>
                    <a:cubicBezTo>
                      <a:pt x="5431" y="810"/>
                      <a:pt x="4383" y="0"/>
                      <a:pt x="31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2" name="Google Shape;302;p2"/>
              <p:cNvSpPr/>
              <p:nvPr/>
            </p:nvSpPr>
            <p:spPr>
              <a:xfrm>
                <a:off x="4726550" y="3693675"/>
                <a:ext cx="64325" cy="60150"/>
              </a:xfrm>
              <a:custGeom>
                <a:avLst/>
                <a:gdLst/>
                <a:ahLst/>
                <a:cxnLst/>
                <a:rect l="l" t="t" r="r" b="b"/>
                <a:pathLst>
                  <a:path w="2573" h="2406" extrusionOk="0">
                    <a:moveTo>
                      <a:pt x="1501" y="0"/>
                    </a:moveTo>
                    <a:lnTo>
                      <a:pt x="0" y="1477"/>
                    </a:lnTo>
                    <a:cubicBezTo>
                      <a:pt x="239" y="1763"/>
                      <a:pt x="405" y="2072"/>
                      <a:pt x="524" y="2406"/>
                    </a:cubicBezTo>
                    <a:lnTo>
                      <a:pt x="2572" y="1858"/>
                    </a:lnTo>
                    <a:cubicBezTo>
                      <a:pt x="2334" y="1167"/>
                      <a:pt x="1977" y="548"/>
                      <a:pt x="15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3" name="Google Shape;303;p2"/>
              <p:cNvSpPr/>
              <p:nvPr/>
            </p:nvSpPr>
            <p:spPr>
              <a:xfrm>
                <a:off x="4743825" y="3755575"/>
                <a:ext cx="54775" cy="54225"/>
              </a:xfrm>
              <a:custGeom>
                <a:avLst/>
                <a:gdLst/>
                <a:ahLst/>
                <a:cxnLst/>
                <a:rect l="l" t="t" r="r" b="b"/>
                <a:pathLst>
                  <a:path w="2191" h="2169" extrusionOk="0">
                    <a:moveTo>
                      <a:pt x="2048" y="1"/>
                    </a:moveTo>
                    <a:lnTo>
                      <a:pt x="0" y="549"/>
                    </a:lnTo>
                    <a:cubicBezTo>
                      <a:pt x="48" y="906"/>
                      <a:pt x="48" y="1263"/>
                      <a:pt x="0" y="1620"/>
                    </a:cubicBezTo>
                    <a:lnTo>
                      <a:pt x="2048" y="2168"/>
                    </a:lnTo>
                    <a:cubicBezTo>
                      <a:pt x="2191" y="1454"/>
                      <a:pt x="2191" y="715"/>
                      <a:pt x="20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4" name="Google Shape;304;p2"/>
              <p:cNvSpPr/>
              <p:nvPr/>
            </p:nvSpPr>
            <p:spPr>
              <a:xfrm>
                <a:off x="4645575" y="3748450"/>
                <a:ext cx="36350" cy="36925"/>
              </a:xfrm>
              <a:custGeom>
                <a:avLst/>
                <a:gdLst/>
                <a:ahLst/>
                <a:cxnLst/>
                <a:rect l="l" t="t" r="r" b="b"/>
                <a:pathLst>
                  <a:path w="1454" h="1477" extrusionOk="0">
                    <a:moveTo>
                      <a:pt x="715" y="0"/>
                    </a:moveTo>
                    <a:cubicBezTo>
                      <a:pt x="310" y="0"/>
                      <a:pt x="1" y="334"/>
                      <a:pt x="1" y="738"/>
                    </a:cubicBezTo>
                    <a:cubicBezTo>
                      <a:pt x="1" y="1143"/>
                      <a:pt x="310" y="1477"/>
                      <a:pt x="715" y="1477"/>
                    </a:cubicBezTo>
                    <a:cubicBezTo>
                      <a:pt x="1120" y="1477"/>
                      <a:pt x="1453" y="1143"/>
                      <a:pt x="1453" y="738"/>
                    </a:cubicBezTo>
                    <a:cubicBezTo>
                      <a:pt x="1453" y="334"/>
                      <a:pt x="1120" y="0"/>
                      <a:pt x="7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5" name="Google Shape;305;p2"/>
              <p:cNvSpPr/>
              <p:nvPr/>
            </p:nvSpPr>
            <p:spPr>
              <a:xfrm>
                <a:off x="4692025" y="3845475"/>
                <a:ext cx="60750" cy="64325"/>
              </a:xfrm>
              <a:custGeom>
                <a:avLst/>
                <a:gdLst/>
                <a:ahLst/>
                <a:cxnLst/>
                <a:rect l="l" t="t" r="r" b="b"/>
                <a:pathLst>
                  <a:path w="2430" h="2573" extrusionOk="0">
                    <a:moveTo>
                      <a:pt x="929" y="1"/>
                    </a:moveTo>
                    <a:cubicBezTo>
                      <a:pt x="643" y="215"/>
                      <a:pt x="334" y="406"/>
                      <a:pt x="0" y="525"/>
                    </a:cubicBezTo>
                    <a:lnTo>
                      <a:pt x="548" y="2573"/>
                    </a:lnTo>
                    <a:cubicBezTo>
                      <a:pt x="1239" y="2335"/>
                      <a:pt x="1882" y="1978"/>
                      <a:pt x="2429" y="1477"/>
                    </a:cubicBezTo>
                    <a:lnTo>
                      <a:pt x="9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6" name="Google Shape;306;p2"/>
              <p:cNvSpPr/>
              <p:nvPr/>
            </p:nvSpPr>
            <p:spPr>
              <a:xfrm>
                <a:off x="4624750" y="3800975"/>
                <a:ext cx="78000" cy="47150"/>
              </a:xfrm>
              <a:custGeom>
                <a:avLst/>
                <a:gdLst/>
                <a:ahLst/>
                <a:cxnLst/>
                <a:rect l="l" t="t" r="r" b="b"/>
                <a:pathLst>
                  <a:path w="3120" h="1886" extrusionOk="0">
                    <a:moveTo>
                      <a:pt x="1560" y="1"/>
                    </a:moveTo>
                    <a:cubicBezTo>
                      <a:pt x="840" y="1"/>
                      <a:pt x="119" y="459"/>
                      <a:pt x="0" y="1376"/>
                    </a:cubicBezTo>
                    <a:cubicBezTo>
                      <a:pt x="72" y="1424"/>
                      <a:pt x="167" y="1471"/>
                      <a:pt x="238" y="1543"/>
                    </a:cubicBezTo>
                    <a:cubicBezTo>
                      <a:pt x="658" y="1769"/>
                      <a:pt x="1120" y="1885"/>
                      <a:pt x="1583" y="1885"/>
                    </a:cubicBezTo>
                    <a:cubicBezTo>
                      <a:pt x="1803" y="1885"/>
                      <a:pt x="2023" y="1859"/>
                      <a:pt x="2239" y="1805"/>
                    </a:cubicBezTo>
                    <a:cubicBezTo>
                      <a:pt x="2548" y="1709"/>
                      <a:pt x="2858" y="1567"/>
                      <a:pt x="3120" y="1376"/>
                    </a:cubicBezTo>
                    <a:cubicBezTo>
                      <a:pt x="3001" y="459"/>
                      <a:pt x="2280" y="1"/>
                      <a:pt x="15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7" name="Google Shape;307;p2"/>
              <p:cNvSpPr/>
              <p:nvPr/>
            </p:nvSpPr>
            <p:spPr>
              <a:xfrm>
                <a:off x="4536625" y="3810950"/>
                <a:ext cx="64325" cy="60750"/>
              </a:xfrm>
              <a:custGeom>
                <a:avLst/>
                <a:gdLst/>
                <a:ahLst/>
                <a:cxnLst/>
                <a:rect l="l" t="t" r="r" b="b"/>
                <a:pathLst>
                  <a:path w="2573" h="2430" extrusionOk="0">
                    <a:moveTo>
                      <a:pt x="2025" y="1"/>
                    </a:moveTo>
                    <a:cubicBezTo>
                      <a:pt x="2026" y="3"/>
                      <a:pt x="2026" y="5"/>
                      <a:pt x="2027" y="6"/>
                    </a:cubicBezTo>
                    <a:lnTo>
                      <a:pt x="2027" y="6"/>
                    </a:lnTo>
                    <a:lnTo>
                      <a:pt x="2049" y="1"/>
                    </a:lnTo>
                    <a:close/>
                    <a:moveTo>
                      <a:pt x="2027" y="6"/>
                    </a:moveTo>
                    <a:lnTo>
                      <a:pt x="1" y="548"/>
                    </a:lnTo>
                    <a:cubicBezTo>
                      <a:pt x="215" y="1239"/>
                      <a:pt x="596" y="1882"/>
                      <a:pt x="1072" y="2430"/>
                    </a:cubicBezTo>
                    <a:lnTo>
                      <a:pt x="2573" y="929"/>
                    </a:lnTo>
                    <a:cubicBezTo>
                      <a:pt x="2336" y="669"/>
                      <a:pt x="2170" y="338"/>
                      <a:pt x="2027" y="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8" name="Google Shape;308;p2"/>
              <p:cNvSpPr/>
              <p:nvPr/>
            </p:nvSpPr>
            <p:spPr>
              <a:xfrm>
                <a:off x="4636650" y="3862750"/>
                <a:ext cx="53600" cy="53900"/>
              </a:xfrm>
              <a:custGeom>
                <a:avLst/>
                <a:gdLst/>
                <a:ahLst/>
                <a:cxnLst/>
                <a:rect l="l" t="t" r="r" b="b"/>
                <a:pathLst>
                  <a:path w="2144" h="2156" extrusionOk="0">
                    <a:moveTo>
                      <a:pt x="548" y="1"/>
                    </a:moveTo>
                    <a:lnTo>
                      <a:pt x="0" y="2049"/>
                    </a:lnTo>
                    <a:cubicBezTo>
                      <a:pt x="346" y="2120"/>
                      <a:pt x="703" y="2156"/>
                      <a:pt x="1063" y="2156"/>
                    </a:cubicBezTo>
                    <a:cubicBezTo>
                      <a:pt x="1423" y="2156"/>
                      <a:pt x="1787" y="2120"/>
                      <a:pt x="2144" y="2049"/>
                    </a:cubicBezTo>
                    <a:lnTo>
                      <a:pt x="1620" y="1"/>
                    </a:lnTo>
                    <a:cubicBezTo>
                      <a:pt x="1429" y="24"/>
                      <a:pt x="1263" y="24"/>
                      <a:pt x="1072" y="48"/>
                    </a:cubicBezTo>
                    <a:cubicBezTo>
                      <a:pt x="905" y="48"/>
                      <a:pt x="715" y="24"/>
                      <a:pt x="5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09" name="Google Shape;309;p2"/>
              <p:cNvSpPr/>
              <p:nvPr/>
            </p:nvSpPr>
            <p:spPr>
              <a:xfrm>
                <a:off x="4692025" y="3655575"/>
                <a:ext cx="60150" cy="64325"/>
              </a:xfrm>
              <a:custGeom>
                <a:avLst/>
                <a:gdLst/>
                <a:ahLst/>
                <a:cxnLst/>
                <a:rect l="l" t="t" r="r" b="b"/>
                <a:pathLst>
                  <a:path w="2406" h="2573" extrusionOk="0">
                    <a:moveTo>
                      <a:pt x="548" y="0"/>
                    </a:moveTo>
                    <a:lnTo>
                      <a:pt x="0" y="2048"/>
                    </a:lnTo>
                    <a:cubicBezTo>
                      <a:pt x="167" y="2096"/>
                      <a:pt x="334" y="2191"/>
                      <a:pt x="476" y="2263"/>
                    </a:cubicBezTo>
                    <a:cubicBezTo>
                      <a:pt x="643" y="2358"/>
                      <a:pt x="786" y="2453"/>
                      <a:pt x="929" y="2572"/>
                    </a:cubicBezTo>
                    <a:lnTo>
                      <a:pt x="2405" y="1072"/>
                    </a:lnTo>
                    <a:cubicBezTo>
                      <a:pt x="1858" y="596"/>
                      <a:pt x="1239" y="238"/>
                      <a:pt x="5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10" name="Google Shape;310;p2"/>
              <p:cNvSpPr/>
              <p:nvPr/>
            </p:nvSpPr>
            <p:spPr>
              <a:xfrm>
                <a:off x="4726550" y="3810950"/>
                <a:ext cx="64325" cy="60150"/>
              </a:xfrm>
              <a:custGeom>
                <a:avLst/>
                <a:gdLst/>
                <a:ahLst/>
                <a:cxnLst/>
                <a:rect l="l" t="t" r="r" b="b"/>
                <a:pathLst>
                  <a:path w="2573" h="2406" extrusionOk="0">
                    <a:moveTo>
                      <a:pt x="524" y="1"/>
                    </a:moveTo>
                    <a:cubicBezTo>
                      <a:pt x="453" y="167"/>
                      <a:pt x="381" y="334"/>
                      <a:pt x="286" y="477"/>
                    </a:cubicBezTo>
                    <a:cubicBezTo>
                      <a:pt x="215" y="644"/>
                      <a:pt x="96" y="787"/>
                      <a:pt x="0" y="929"/>
                    </a:cubicBezTo>
                    <a:lnTo>
                      <a:pt x="1477" y="2406"/>
                    </a:lnTo>
                    <a:cubicBezTo>
                      <a:pt x="1953" y="1858"/>
                      <a:pt x="2334" y="1239"/>
                      <a:pt x="2572" y="548"/>
                    </a:cubicBezTo>
                    <a:lnTo>
                      <a:pt x="52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11" name="Google Shape;311;p2"/>
              <p:cNvSpPr/>
              <p:nvPr/>
            </p:nvSpPr>
            <p:spPr>
              <a:xfrm>
                <a:off x="4574725" y="3845475"/>
                <a:ext cx="60750" cy="64325"/>
              </a:xfrm>
              <a:custGeom>
                <a:avLst/>
                <a:gdLst/>
                <a:ahLst/>
                <a:cxnLst/>
                <a:rect l="l" t="t" r="r" b="b"/>
                <a:pathLst>
                  <a:path w="2430" h="2573" extrusionOk="0">
                    <a:moveTo>
                      <a:pt x="1501" y="1"/>
                    </a:moveTo>
                    <a:lnTo>
                      <a:pt x="1" y="1477"/>
                    </a:lnTo>
                    <a:cubicBezTo>
                      <a:pt x="286" y="1716"/>
                      <a:pt x="572" y="1930"/>
                      <a:pt x="906" y="2120"/>
                    </a:cubicBezTo>
                    <a:cubicBezTo>
                      <a:pt x="1215" y="2287"/>
                      <a:pt x="1549" y="2454"/>
                      <a:pt x="1882" y="2573"/>
                    </a:cubicBezTo>
                    <a:lnTo>
                      <a:pt x="2430" y="525"/>
                    </a:lnTo>
                    <a:cubicBezTo>
                      <a:pt x="2239" y="453"/>
                      <a:pt x="2096" y="382"/>
                      <a:pt x="1930" y="287"/>
                    </a:cubicBezTo>
                    <a:cubicBezTo>
                      <a:pt x="1787" y="191"/>
                      <a:pt x="1644" y="96"/>
                      <a:pt x="150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12" name="Google Shape;312;p2"/>
              <p:cNvSpPr/>
              <p:nvPr/>
            </p:nvSpPr>
            <p:spPr>
              <a:xfrm>
                <a:off x="4636650" y="3648725"/>
                <a:ext cx="54200" cy="53900"/>
              </a:xfrm>
              <a:custGeom>
                <a:avLst/>
                <a:gdLst/>
                <a:ahLst/>
                <a:cxnLst/>
                <a:rect l="l" t="t" r="r" b="b"/>
                <a:pathLst>
                  <a:path w="2168" h="2156" extrusionOk="0">
                    <a:moveTo>
                      <a:pt x="1084" y="0"/>
                    </a:moveTo>
                    <a:cubicBezTo>
                      <a:pt x="721" y="0"/>
                      <a:pt x="358" y="36"/>
                      <a:pt x="0" y="107"/>
                    </a:cubicBezTo>
                    <a:lnTo>
                      <a:pt x="548" y="2155"/>
                    </a:lnTo>
                    <a:cubicBezTo>
                      <a:pt x="727" y="2120"/>
                      <a:pt x="905" y="2102"/>
                      <a:pt x="1084" y="2102"/>
                    </a:cubicBezTo>
                    <a:cubicBezTo>
                      <a:pt x="1263" y="2102"/>
                      <a:pt x="1441" y="2120"/>
                      <a:pt x="1620" y="2155"/>
                    </a:cubicBezTo>
                    <a:lnTo>
                      <a:pt x="2168" y="107"/>
                    </a:lnTo>
                    <a:cubicBezTo>
                      <a:pt x="1810" y="36"/>
                      <a:pt x="1447" y="0"/>
                      <a:pt x="10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13" name="Google Shape;313;p2"/>
              <p:cNvSpPr/>
              <p:nvPr/>
            </p:nvSpPr>
            <p:spPr>
              <a:xfrm>
                <a:off x="4536625" y="3693675"/>
                <a:ext cx="64325" cy="60150"/>
              </a:xfrm>
              <a:custGeom>
                <a:avLst/>
                <a:gdLst/>
                <a:ahLst/>
                <a:cxnLst/>
                <a:rect l="l" t="t" r="r" b="b"/>
                <a:pathLst>
                  <a:path w="2573" h="2406" extrusionOk="0">
                    <a:moveTo>
                      <a:pt x="1072" y="0"/>
                    </a:moveTo>
                    <a:cubicBezTo>
                      <a:pt x="834" y="286"/>
                      <a:pt x="620" y="572"/>
                      <a:pt x="453" y="905"/>
                    </a:cubicBezTo>
                    <a:cubicBezTo>
                      <a:pt x="263" y="1215"/>
                      <a:pt x="120" y="1548"/>
                      <a:pt x="1" y="1882"/>
                    </a:cubicBezTo>
                    <a:lnTo>
                      <a:pt x="2049" y="2406"/>
                    </a:lnTo>
                    <a:cubicBezTo>
                      <a:pt x="2096" y="2239"/>
                      <a:pt x="2192" y="2096"/>
                      <a:pt x="2263" y="1929"/>
                    </a:cubicBezTo>
                    <a:cubicBezTo>
                      <a:pt x="2358" y="1786"/>
                      <a:pt x="2453" y="1643"/>
                      <a:pt x="2573" y="1501"/>
                    </a:cubicBezTo>
                    <a:lnTo>
                      <a:pt x="10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14" name="Google Shape;314;p2"/>
              <p:cNvSpPr/>
              <p:nvPr/>
            </p:nvSpPr>
            <p:spPr>
              <a:xfrm>
                <a:off x="4528300" y="3755575"/>
                <a:ext cx="55375" cy="54225"/>
              </a:xfrm>
              <a:custGeom>
                <a:avLst/>
                <a:gdLst/>
                <a:ahLst/>
                <a:cxnLst/>
                <a:rect l="l" t="t" r="r" b="b"/>
                <a:pathLst>
                  <a:path w="2215" h="2169" extrusionOk="0">
                    <a:moveTo>
                      <a:pt x="167" y="1"/>
                    </a:moveTo>
                    <a:cubicBezTo>
                      <a:pt x="0" y="715"/>
                      <a:pt x="0" y="1454"/>
                      <a:pt x="167" y="2168"/>
                    </a:cubicBezTo>
                    <a:lnTo>
                      <a:pt x="2215" y="1620"/>
                    </a:lnTo>
                    <a:cubicBezTo>
                      <a:pt x="2167" y="1263"/>
                      <a:pt x="2167" y="906"/>
                      <a:pt x="2215" y="549"/>
                    </a:cubicBezTo>
                    <a:lnTo>
                      <a:pt x="1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grpSp>
      </p:grpSp>
      <p:grpSp>
        <p:nvGrpSpPr>
          <p:cNvPr id="315" name="Google Shape;315;p2"/>
          <p:cNvGrpSpPr/>
          <p:nvPr/>
        </p:nvGrpSpPr>
        <p:grpSpPr>
          <a:xfrm>
            <a:off x="6765708" y="4561693"/>
            <a:ext cx="671088" cy="671088"/>
            <a:chOff x="6765708" y="4561693"/>
            <a:chExt cx="671088" cy="671088"/>
          </a:xfrm>
        </p:grpSpPr>
        <p:sp>
          <p:nvSpPr>
            <p:cNvPr id="316" name="Google Shape;316;p2"/>
            <p:cNvSpPr/>
            <p:nvPr/>
          </p:nvSpPr>
          <p:spPr>
            <a:xfrm>
              <a:off x="6765708" y="4561693"/>
              <a:ext cx="671088" cy="6710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nvGrpSpPr>
            <p:cNvPr id="317" name="Google Shape;317;p2"/>
            <p:cNvGrpSpPr/>
            <p:nvPr/>
          </p:nvGrpSpPr>
          <p:grpSpPr>
            <a:xfrm>
              <a:off x="6947017" y="4720756"/>
              <a:ext cx="308469" cy="350523"/>
              <a:chOff x="3387575" y="4075825"/>
              <a:chExt cx="236375" cy="268600"/>
            </a:xfrm>
          </p:grpSpPr>
          <p:sp>
            <p:nvSpPr>
              <p:cNvPr id="318" name="Google Shape;318;p2"/>
              <p:cNvSpPr/>
              <p:nvPr/>
            </p:nvSpPr>
            <p:spPr>
              <a:xfrm>
                <a:off x="3491175" y="4249150"/>
                <a:ext cx="47050" cy="16100"/>
              </a:xfrm>
              <a:custGeom>
                <a:avLst/>
                <a:gdLst/>
                <a:ahLst/>
                <a:cxnLst/>
                <a:rect l="l" t="t" r="r" b="b"/>
                <a:pathLst>
                  <a:path w="1882" h="644" extrusionOk="0">
                    <a:moveTo>
                      <a:pt x="0" y="0"/>
                    </a:moveTo>
                    <a:lnTo>
                      <a:pt x="0" y="548"/>
                    </a:lnTo>
                    <a:cubicBezTo>
                      <a:pt x="0" y="595"/>
                      <a:pt x="24" y="643"/>
                      <a:pt x="96" y="643"/>
                    </a:cubicBezTo>
                    <a:lnTo>
                      <a:pt x="1763" y="643"/>
                    </a:lnTo>
                    <a:cubicBezTo>
                      <a:pt x="1834" y="643"/>
                      <a:pt x="1882" y="595"/>
                      <a:pt x="1882" y="548"/>
                    </a:cubicBezTo>
                    <a:lnTo>
                      <a:pt x="188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19" name="Google Shape;319;p2"/>
              <p:cNvSpPr/>
              <p:nvPr/>
            </p:nvSpPr>
            <p:spPr>
              <a:xfrm>
                <a:off x="3447975" y="4123750"/>
                <a:ext cx="130150" cy="109925"/>
              </a:xfrm>
              <a:custGeom>
                <a:avLst/>
                <a:gdLst/>
                <a:ahLst/>
                <a:cxnLst/>
                <a:rect l="l" t="t" r="r" b="b"/>
                <a:pathLst>
                  <a:path w="5206" h="4397" extrusionOk="0">
                    <a:moveTo>
                      <a:pt x="2642" y="0"/>
                    </a:moveTo>
                    <a:cubicBezTo>
                      <a:pt x="962" y="0"/>
                      <a:pt x="0" y="2008"/>
                      <a:pt x="1181" y="3301"/>
                    </a:cubicBezTo>
                    <a:cubicBezTo>
                      <a:pt x="1443" y="3611"/>
                      <a:pt x="1633" y="3992"/>
                      <a:pt x="1681" y="4397"/>
                    </a:cubicBezTo>
                    <a:lnTo>
                      <a:pt x="2348" y="4397"/>
                    </a:lnTo>
                    <a:lnTo>
                      <a:pt x="2348" y="2730"/>
                    </a:lnTo>
                    <a:lnTo>
                      <a:pt x="1800" y="2206"/>
                    </a:lnTo>
                    <a:cubicBezTo>
                      <a:pt x="1580" y="1968"/>
                      <a:pt x="1783" y="1660"/>
                      <a:pt x="2029" y="1660"/>
                    </a:cubicBezTo>
                    <a:cubicBezTo>
                      <a:pt x="2103" y="1660"/>
                      <a:pt x="2181" y="1687"/>
                      <a:pt x="2252" y="1754"/>
                    </a:cubicBezTo>
                    <a:lnTo>
                      <a:pt x="2657" y="2158"/>
                    </a:lnTo>
                    <a:lnTo>
                      <a:pt x="3062" y="1754"/>
                    </a:lnTo>
                    <a:cubicBezTo>
                      <a:pt x="3128" y="1687"/>
                      <a:pt x="3203" y="1660"/>
                      <a:pt x="3276" y="1660"/>
                    </a:cubicBezTo>
                    <a:cubicBezTo>
                      <a:pt x="3517" y="1660"/>
                      <a:pt x="3734" y="1968"/>
                      <a:pt x="3514" y="2206"/>
                    </a:cubicBezTo>
                    <a:lnTo>
                      <a:pt x="2967" y="2730"/>
                    </a:lnTo>
                    <a:lnTo>
                      <a:pt x="2967" y="4397"/>
                    </a:lnTo>
                    <a:lnTo>
                      <a:pt x="3634" y="4397"/>
                    </a:lnTo>
                    <a:cubicBezTo>
                      <a:pt x="3681" y="3992"/>
                      <a:pt x="3872" y="3611"/>
                      <a:pt x="4157" y="3301"/>
                    </a:cubicBezTo>
                    <a:cubicBezTo>
                      <a:pt x="5205" y="2087"/>
                      <a:pt x="4467" y="182"/>
                      <a:pt x="2895" y="15"/>
                    </a:cubicBezTo>
                    <a:cubicBezTo>
                      <a:pt x="2809" y="5"/>
                      <a:pt x="2725" y="0"/>
                      <a:pt x="26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20" name="Google Shape;320;p2"/>
              <p:cNvSpPr/>
              <p:nvPr/>
            </p:nvSpPr>
            <p:spPr>
              <a:xfrm>
                <a:off x="3387575" y="4075825"/>
                <a:ext cx="236375" cy="268600"/>
              </a:xfrm>
              <a:custGeom>
                <a:avLst/>
                <a:gdLst/>
                <a:ahLst/>
                <a:cxnLst/>
                <a:rect l="l" t="t" r="r" b="b"/>
                <a:pathLst>
                  <a:path w="9455" h="10744" extrusionOk="0">
                    <a:moveTo>
                      <a:pt x="5097" y="1313"/>
                    </a:moveTo>
                    <a:cubicBezTo>
                      <a:pt x="7335" y="1313"/>
                      <a:pt x="8526" y="3956"/>
                      <a:pt x="7050" y="5647"/>
                    </a:cubicBezTo>
                    <a:lnTo>
                      <a:pt x="7050" y="5623"/>
                    </a:lnTo>
                    <a:cubicBezTo>
                      <a:pt x="6788" y="5885"/>
                      <a:pt x="6645" y="6242"/>
                      <a:pt x="6645" y="6600"/>
                    </a:cubicBezTo>
                    <a:lnTo>
                      <a:pt x="6645" y="7481"/>
                    </a:lnTo>
                    <a:cubicBezTo>
                      <a:pt x="6645" y="7862"/>
                      <a:pt x="6311" y="8195"/>
                      <a:pt x="5907" y="8195"/>
                    </a:cubicBezTo>
                    <a:lnTo>
                      <a:pt x="4240" y="8195"/>
                    </a:lnTo>
                    <a:cubicBezTo>
                      <a:pt x="3835" y="8195"/>
                      <a:pt x="3501" y="7862"/>
                      <a:pt x="3525" y="7481"/>
                    </a:cubicBezTo>
                    <a:lnTo>
                      <a:pt x="3525" y="6623"/>
                    </a:lnTo>
                    <a:cubicBezTo>
                      <a:pt x="3501" y="6266"/>
                      <a:pt x="3382" y="5909"/>
                      <a:pt x="3120" y="5647"/>
                    </a:cubicBezTo>
                    <a:cubicBezTo>
                      <a:pt x="1644" y="3956"/>
                      <a:pt x="2835" y="1313"/>
                      <a:pt x="5097" y="1313"/>
                    </a:cubicBezTo>
                    <a:close/>
                    <a:moveTo>
                      <a:pt x="5044" y="1"/>
                    </a:moveTo>
                    <a:cubicBezTo>
                      <a:pt x="4998" y="1"/>
                      <a:pt x="4952" y="2"/>
                      <a:pt x="4906" y="3"/>
                    </a:cubicBezTo>
                    <a:cubicBezTo>
                      <a:pt x="2620" y="98"/>
                      <a:pt x="810" y="1980"/>
                      <a:pt x="787" y="4266"/>
                    </a:cubicBezTo>
                    <a:lnTo>
                      <a:pt x="144" y="6171"/>
                    </a:lnTo>
                    <a:cubicBezTo>
                      <a:pt x="1" y="6647"/>
                      <a:pt x="334" y="7147"/>
                      <a:pt x="834" y="7147"/>
                    </a:cubicBezTo>
                    <a:lnTo>
                      <a:pt x="1406" y="7147"/>
                    </a:lnTo>
                    <a:lnTo>
                      <a:pt x="1406" y="8076"/>
                    </a:lnTo>
                    <a:cubicBezTo>
                      <a:pt x="1406" y="8719"/>
                      <a:pt x="1930" y="9243"/>
                      <a:pt x="2573" y="9243"/>
                    </a:cubicBezTo>
                    <a:lnTo>
                      <a:pt x="3287" y="9243"/>
                    </a:lnTo>
                    <a:lnTo>
                      <a:pt x="3287" y="10434"/>
                    </a:lnTo>
                    <a:cubicBezTo>
                      <a:pt x="3287" y="10600"/>
                      <a:pt x="3430" y="10743"/>
                      <a:pt x="3620" y="10743"/>
                    </a:cubicBezTo>
                    <a:lnTo>
                      <a:pt x="7788" y="10743"/>
                    </a:lnTo>
                    <a:cubicBezTo>
                      <a:pt x="7978" y="10743"/>
                      <a:pt x="8121" y="10600"/>
                      <a:pt x="8121" y="10434"/>
                    </a:cubicBezTo>
                    <a:lnTo>
                      <a:pt x="8121" y="7338"/>
                    </a:lnTo>
                    <a:cubicBezTo>
                      <a:pt x="9003" y="6457"/>
                      <a:pt x="9455" y="5195"/>
                      <a:pt x="9360" y="3932"/>
                    </a:cubicBezTo>
                    <a:cubicBezTo>
                      <a:pt x="9173" y="1692"/>
                      <a:pt x="7271" y="1"/>
                      <a:pt x="5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grpSp>
      </p:grpSp>
      <p:grpSp>
        <p:nvGrpSpPr>
          <p:cNvPr id="321" name="Google Shape;321;p2"/>
          <p:cNvGrpSpPr/>
          <p:nvPr/>
        </p:nvGrpSpPr>
        <p:grpSpPr>
          <a:xfrm>
            <a:off x="5717271" y="1596699"/>
            <a:ext cx="671088" cy="671088"/>
            <a:chOff x="5717271" y="1596699"/>
            <a:chExt cx="671088" cy="671088"/>
          </a:xfrm>
        </p:grpSpPr>
        <p:sp>
          <p:nvSpPr>
            <p:cNvPr id="322" name="Google Shape;322;p2"/>
            <p:cNvSpPr/>
            <p:nvPr/>
          </p:nvSpPr>
          <p:spPr>
            <a:xfrm>
              <a:off x="5717271" y="1596699"/>
              <a:ext cx="671088" cy="6710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nvGrpSpPr>
            <p:cNvPr id="323" name="Google Shape;323;p2"/>
            <p:cNvGrpSpPr/>
            <p:nvPr/>
          </p:nvGrpSpPr>
          <p:grpSpPr>
            <a:xfrm>
              <a:off x="5873151" y="1761841"/>
              <a:ext cx="353802" cy="351497"/>
              <a:chOff x="580725" y="3617925"/>
              <a:chExt cx="299325" cy="297375"/>
            </a:xfrm>
          </p:grpSpPr>
          <p:sp>
            <p:nvSpPr>
              <p:cNvPr id="324" name="Google Shape;324;p2"/>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25" name="Google Shape;325;p2"/>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26" name="Google Shape;326;p2"/>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27" name="Google Shape;327;p2"/>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28" name="Google Shape;328;p2"/>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grpSp>
      </p:grpSp>
      <p:grpSp>
        <p:nvGrpSpPr>
          <p:cNvPr id="329" name="Google Shape;329;p2"/>
          <p:cNvGrpSpPr/>
          <p:nvPr/>
        </p:nvGrpSpPr>
        <p:grpSpPr>
          <a:xfrm>
            <a:off x="4612825" y="4561693"/>
            <a:ext cx="671088" cy="671088"/>
            <a:chOff x="4612825" y="4561693"/>
            <a:chExt cx="671088" cy="671088"/>
          </a:xfrm>
        </p:grpSpPr>
        <p:sp>
          <p:nvSpPr>
            <p:cNvPr id="330" name="Google Shape;330;p2"/>
            <p:cNvSpPr/>
            <p:nvPr/>
          </p:nvSpPr>
          <p:spPr>
            <a:xfrm>
              <a:off x="4612825" y="4561693"/>
              <a:ext cx="671088" cy="6710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nvGrpSpPr>
            <p:cNvPr id="331" name="Google Shape;331;p2"/>
            <p:cNvGrpSpPr/>
            <p:nvPr/>
          </p:nvGrpSpPr>
          <p:grpSpPr>
            <a:xfrm>
              <a:off x="4798147" y="4724638"/>
              <a:ext cx="351024" cy="347301"/>
              <a:chOff x="946175" y="3619500"/>
              <a:chExt cx="296975" cy="293825"/>
            </a:xfrm>
          </p:grpSpPr>
          <p:sp>
            <p:nvSpPr>
              <p:cNvPr id="332" name="Google Shape;332;p2"/>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33" name="Google Shape;333;p2"/>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34" name="Google Shape;334;p2"/>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35" name="Google Shape;335;p2"/>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36" name="Google Shape;336;p2"/>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sp>
            <p:nvSpPr>
              <p:cNvPr id="337" name="Google Shape;337;p2"/>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Lato"/>
                  <a:buNone/>
                </a:pPr>
                <a:endParaRPr sz="1800" b="0" i="0" u="none" strike="noStrike" cap="none">
                  <a:solidFill>
                    <a:schemeClr val="dk1"/>
                  </a:solidFill>
                  <a:latin typeface="Lato"/>
                  <a:ea typeface="Lato"/>
                  <a:cs typeface="Lato"/>
                  <a:sym typeface="Lato"/>
                </a:endParaRPr>
              </a:p>
            </p:txBody>
          </p:sp>
        </p:grpSp>
      </p:grpSp>
      <p:grpSp>
        <p:nvGrpSpPr>
          <p:cNvPr id="338" name="Google Shape;338;p2"/>
          <p:cNvGrpSpPr/>
          <p:nvPr/>
        </p:nvGrpSpPr>
        <p:grpSpPr>
          <a:xfrm>
            <a:off x="8255972" y="2717216"/>
            <a:ext cx="2421935" cy="711784"/>
            <a:chOff x="376686" y="2205951"/>
            <a:chExt cx="2421935" cy="711784"/>
          </a:xfrm>
        </p:grpSpPr>
        <p:sp>
          <p:nvSpPr>
            <p:cNvPr id="339" name="Google Shape;339;p2"/>
            <p:cNvSpPr txBox="1"/>
            <p:nvPr/>
          </p:nvSpPr>
          <p:spPr>
            <a:xfrm>
              <a:off x="376687" y="2205951"/>
              <a:ext cx="1796272" cy="3651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chemeClr val="accent1"/>
                  </a:solidFill>
                  <a:latin typeface="Lato"/>
                  <a:ea typeface="Lato"/>
                  <a:cs typeface="Lato"/>
                  <a:sym typeface="Lato"/>
                </a:rPr>
                <a:t>Participative</a:t>
              </a:r>
              <a:endParaRPr/>
            </a:p>
          </p:txBody>
        </p:sp>
        <p:sp>
          <p:nvSpPr>
            <p:cNvPr id="340" name="Google Shape;340;p2"/>
            <p:cNvSpPr txBox="1"/>
            <p:nvPr/>
          </p:nvSpPr>
          <p:spPr>
            <a:xfrm>
              <a:off x="376686" y="2571074"/>
              <a:ext cx="2421935" cy="3466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Lato"/>
                  <a:ea typeface="Lato"/>
                  <a:cs typeface="Lato"/>
                  <a:sym typeface="Lato"/>
                </a:rPr>
                <a:t>Ensuring as best possible everyone has an opportunity to have their voice heard </a:t>
              </a:r>
              <a:endParaRPr/>
            </a:p>
          </p:txBody>
        </p:sp>
      </p:grpSp>
      <p:grpSp>
        <p:nvGrpSpPr>
          <p:cNvPr id="341" name="Google Shape;341;p2"/>
          <p:cNvGrpSpPr/>
          <p:nvPr/>
        </p:nvGrpSpPr>
        <p:grpSpPr>
          <a:xfrm>
            <a:off x="7494508" y="4840784"/>
            <a:ext cx="2421935" cy="711784"/>
            <a:chOff x="376686" y="2205951"/>
            <a:chExt cx="2421935" cy="711784"/>
          </a:xfrm>
        </p:grpSpPr>
        <p:sp>
          <p:nvSpPr>
            <p:cNvPr id="342" name="Google Shape;342;p2"/>
            <p:cNvSpPr txBox="1"/>
            <p:nvPr/>
          </p:nvSpPr>
          <p:spPr>
            <a:xfrm>
              <a:off x="376687" y="2205951"/>
              <a:ext cx="1796272" cy="3651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chemeClr val="accent1"/>
                  </a:solidFill>
                  <a:latin typeface="Lato"/>
                  <a:ea typeface="Lato"/>
                  <a:cs typeface="Lato"/>
                  <a:sym typeface="Lato"/>
                </a:rPr>
                <a:t>Iterative</a:t>
              </a:r>
              <a:endParaRPr/>
            </a:p>
          </p:txBody>
        </p:sp>
        <p:sp>
          <p:nvSpPr>
            <p:cNvPr id="343" name="Google Shape;343;p2"/>
            <p:cNvSpPr txBox="1"/>
            <p:nvPr/>
          </p:nvSpPr>
          <p:spPr>
            <a:xfrm>
              <a:off x="376686" y="2571074"/>
              <a:ext cx="2421935" cy="3466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Lato"/>
                  <a:ea typeface="Lato"/>
                  <a:cs typeface="Lato"/>
                  <a:sym typeface="Lato"/>
                </a:rPr>
                <a:t>That the development is ongoing and that that is communicated back to priority groups</a:t>
              </a:r>
              <a:endParaRPr/>
            </a:p>
          </p:txBody>
        </p:sp>
      </p:grpSp>
      <p:grpSp>
        <p:nvGrpSpPr>
          <p:cNvPr id="344" name="Google Shape;344;p2"/>
          <p:cNvGrpSpPr/>
          <p:nvPr/>
        </p:nvGrpSpPr>
        <p:grpSpPr>
          <a:xfrm>
            <a:off x="1883931" y="4801017"/>
            <a:ext cx="2476343" cy="711784"/>
            <a:chOff x="376686" y="2205951"/>
            <a:chExt cx="2476343" cy="711784"/>
          </a:xfrm>
        </p:grpSpPr>
        <p:sp>
          <p:nvSpPr>
            <p:cNvPr id="345" name="Google Shape;345;p2"/>
            <p:cNvSpPr txBox="1"/>
            <p:nvPr/>
          </p:nvSpPr>
          <p:spPr>
            <a:xfrm>
              <a:off x="376686" y="2205951"/>
              <a:ext cx="2476343" cy="3651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000"/>
                <a:buFont typeface="Arial"/>
                <a:buNone/>
              </a:pPr>
              <a:r>
                <a:rPr lang="en-US" sz="2000" b="0" i="0" u="none" strike="noStrike" cap="none">
                  <a:solidFill>
                    <a:schemeClr val="accent1"/>
                  </a:solidFill>
                  <a:latin typeface="Lato"/>
                  <a:ea typeface="Lato"/>
                  <a:cs typeface="Lato"/>
                  <a:sym typeface="Lato"/>
                </a:rPr>
                <a:t>Outcomes Focused</a:t>
              </a:r>
              <a:endParaRPr/>
            </a:p>
          </p:txBody>
        </p:sp>
        <p:sp>
          <p:nvSpPr>
            <p:cNvPr id="346" name="Google Shape;346;p2"/>
            <p:cNvSpPr txBox="1"/>
            <p:nvPr/>
          </p:nvSpPr>
          <p:spPr>
            <a:xfrm>
              <a:off x="376686" y="2571074"/>
              <a:ext cx="2421935" cy="3466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Lato"/>
                  <a:ea typeface="Lato"/>
                  <a:cs typeface="Lato"/>
                  <a:sym typeface="Lato"/>
                </a:rPr>
                <a:t>Understanding that together we are developing a method.</a:t>
              </a:r>
              <a:endParaRPr/>
            </a:p>
          </p:txBody>
        </p:sp>
      </p:grpSp>
      <p:sp>
        <p:nvSpPr>
          <p:cNvPr id="347" name="Google Shape;347;p2"/>
          <p:cNvSpPr txBox="1"/>
          <p:nvPr/>
        </p:nvSpPr>
        <p:spPr>
          <a:xfrm>
            <a:off x="8654075" y="6447577"/>
            <a:ext cx="2894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0" i="0" u="none" strike="noStrike" cap="none">
                <a:solidFill>
                  <a:schemeClr val="dk1"/>
                </a:solidFill>
                <a:latin typeface="Lato"/>
                <a:ea typeface="Lato"/>
                <a:cs typeface="Lato"/>
                <a:sym typeface="Lato"/>
              </a:rPr>
              <a:t>Ref: WA Council of Social Services</a:t>
            </a:r>
            <a:endParaRPr sz="1000"/>
          </a:p>
        </p:txBody>
      </p:sp>
    </p:spTree>
  </p:cSld>
  <p:clrMapOvr>
    <a:masterClrMapping/>
  </p:clrMapOvr>
</p:sld>
</file>

<file path=ppt/theme/theme1.xml><?xml version="1.0" encoding="utf-8"?>
<a:theme xmlns:a="http://schemas.openxmlformats.org/drawingml/2006/main" name="Office Theme">
  <a:themeElements>
    <a:clrScheme name="Impact_Policy">
      <a:dk1>
        <a:srgbClr val="000000"/>
      </a:dk1>
      <a:lt1>
        <a:srgbClr val="FFFFFF"/>
      </a:lt1>
      <a:dk2>
        <a:srgbClr val="58150E"/>
      </a:dk2>
      <a:lt2>
        <a:srgbClr val="F9EEE8"/>
      </a:lt2>
      <a:accent1>
        <a:srgbClr val="9F4124"/>
      </a:accent1>
      <a:accent2>
        <a:srgbClr val="DA7D29"/>
      </a:accent2>
      <a:accent3>
        <a:srgbClr val="BF932D"/>
      </a:accent3>
      <a:accent4>
        <a:srgbClr val="DF7E69"/>
      </a:accent4>
      <a:accent5>
        <a:srgbClr val="E9AC99"/>
      </a:accent5>
      <a:accent6>
        <a:srgbClr val="D0BAB2"/>
      </a:accent6>
      <a:hlink>
        <a:srgbClr val="BF932D"/>
      </a:hlink>
      <a:folHlink>
        <a:srgbClr val="BF93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3E8338FDC9C408CDDDEEC826928C5" ma:contentTypeVersion="7" ma:contentTypeDescription="Create a new document." ma:contentTypeScope="" ma:versionID="4869f738a1c8ad9d0a7c92be922a8004">
  <xsd:schema xmlns:xsd="http://www.w3.org/2001/XMLSchema" xmlns:xs="http://www.w3.org/2001/XMLSchema" xmlns:p="http://schemas.microsoft.com/office/2006/metadata/properties" xmlns:ns2="a3ecbb17-1f6f-4e68-abbf-ed5d078c7c89" xmlns:ns3="d2bc505b-9134-47ed-a2f0-2290ded54739" xmlns:ns4="1205d717-f258-4695-a62f-f57fc629dc43" xmlns:ns5="cbecc781-00c5-4158-9dd4-9d46c8013956" targetNamespace="http://schemas.microsoft.com/office/2006/metadata/properties" ma:root="true" ma:fieldsID="c74747a6fea2fc47ef0c1f50f4f5ef3e" ns2:_="" ns3:_="" ns4:_="" ns5:_="">
    <xsd:import namespace="a3ecbb17-1f6f-4e68-abbf-ed5d078c7c89"/>
    <xsd:import namespace="d2bc505b-9134-47ed-a2f0-2290ded54739"/>
    <xsd:import namespace="1205d717-f258-4695-a62f-f57fc629dc43"/>
    <xsd:import namespace="cbecc781-00c5-4158-9dd4-9d46c80139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Tags" minOccurs="0"/>
                <xsd:element ref="ns2:Modules" minOccurs="0"/>
                <xsd:element ref="ns2:Thumbnail"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tags0" minOccurs="0"/>
                <xsd:element ref="ns2:Reference" minOccurs="0"/>
                <xsd:element ref="ns2:MediaServiceLocation" minOccurs="0"/>
                <xsd:element ref="ns2:MediaServiceObjectDetectorVersions" minOccurs="0"/>
                <xsd:element ref="ns4:lcf76f155ced4ddcb4097134ff3c332f" minOccurs="0"/>
                <xsd:element ref="ns5:TaxCatchAll" minOccurs="0"/>
                <xsd:element ref="ns4:MediaServiceSearchProperties" minOccurs="0"/>
                <xsd:element ref="ns4:Not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cbb17-1f6f-4e68-abbf-ed5d078c7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Tags" ma:index="14" nillable="true" ma:displayName="Tags" ma:format="Dropdown" ma:internalName="Tags">
      <xsd:complexType>
        <xsd:complexContent>
          <xsd:extension base="dms:MultiChoiceFillIn">
            <xsd:sequence>
              <xsd:element name="Value" maxOccurs="unbounded" minOccurs="0" nillable="true">
                <xsd:simpleType>
                  <xsd:union memberTypes="dms:Text">
                    <xsd:simpleType>
                      <xsd:restriction base="dms:Choice">
                        <xsd:enumeration value="Python"/>
                        <xsd:enumeration value="Oracle"/>
                        <xsd:enumeration value="SAS"/>
                        <xsd:enumeration value="Excel"/>
                        <xsd:enumeration value="CSV"/>
                        <xsd:enumeration value="SQL"/>
                      </xsd:restriction>
                    </xsd:simpleType>
                  </xsd:union>
                </xsd:simpleType>
              </xsd:element>
            </xsd:sequence>
          </xsd:extension>
        </xsd:complexContent>
      </xsd:complexType>
    </xsd:element>
    <xsd:element name="Modules" ma:index="15" nillable="true" ma:displayName="Modules" ma:format="Dropdown" ma:internalName="Modules">
      <xsd:complexType>
        <xsd:complexContent>
          <xsd:extension base="dms:MultiChoiceFillIn">
            <xsd:sequence>
              <xsd:element name="Value" maxOccurs="unbounded" minOccurs="0" nillable="true">
                <xsd:simpleType>
                  <xsd:union memberTypes="dms:Text">
                    <xsd:simpleType>
                      <xsd:restriction base="dms:Choice">
                        <xsd:enumeration value="pandas"/>
                        <xsd:enumeration value="numpy"/>
                        <xsd:enumeration value="cx_Oracle"/>
                      </xsd:restriction>
                    </xsd:simpleType>
                  </xsd:union>
                </xsd:simpleType>
              </xsd:element>
            </xsd:sequence>
          </xsd:extension>
        </xsd:complexContent>
      </xsd:complexType>
    </xsd:element>
    <xsd:element name="Thumbnail" ma:index="16" nillable="true" ma:displayName="Thumbnail" ma:format="Thumbnail" ma:internalName="Thumbnail">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tags0" ma:index="22" nillable="true" ma:displayName="Subject" ma:format="Dropdown" ma:internalName="tags0">
      <xsd:complexType>
        <xsd:complexContent>
          <xsd:extension base="dms:MultiChoice">
            <xsd:sequence>
              <xsd:element name="Value" maxOccurs="unbounded" minOccurs="0" nillable="true">
                <xsd:simpleType>
                  <xsd:restriction base="dms:Choice">
                    <xsd:enumeration value="AVO"/>
                    <xsd:enumeration value="Bail"/>
                    <xsd:enumeration value="Remand"/>
                    <xsd:enumeration value="Children and Young People"/>
                    <xsd:enumeration value="Courts"/>
                    <xsd:enumeration value="COVID-19"/>
                    <xsd:enumeration value="Supervision"/>
                    <xsd:enumeration value="Custody"/>
                    <xsd:enumeration value="Diversion"/>
                    <xsd:enumeration value="DV"/>
                    <xsd:enumeration value="Crime"/>
                    <xsd:enumeration value="Justice Demand"/>
                    <xsd:enumeration value="LinDA"/>
                    <xsd:enumeration value="Driving"/>
                    <xsd:enumeration value="Mental Health"/>
                    <xsd:enumeration value="Parole"/>
                    <xsd:enumeration value="Sentencing"/>
                    <xsd:enumeration value="Victims"/>
                    <xsd:enumeration value="Weapons"/>
                    <xsd:enumeration value="Women"/>
                    <xsd:enumeration value="Reform"/>
                    <xsd:enumeration value="CBA"/>
                    <xsd:enumeration value="Aboriginal People"/>
                    <xsd:enumeration value="Drugs"/>
                    <xsd:enumeration value="Policing"/>
                    <xsd:enumeration value="Reoffending"/>
                    <xsd:enumeration value="Sexual Offences"/>
                    <xsd:enumeration value="Property Crime"/>
                    <xsd:enumeration value="Civil"/>
                  </xsd:restriction>
                </xsd:simpleType>
              </xsd:element>
            </xsd:sequence>
          </xsd:extension>
        </xsd:complexContent>
      </xsd:complexType>
    </xsd:element>
    <xsd:element name="Reference" ma:index="23" nillable="true" ma:displayName="Reference" ma:description="Insert TRIM Reference" ma:format="Dropdown" ma:internalName="Reference">
      <xsd:simpleType>
        <xsd:restriction base="dms:Text">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c505b-9134-47ed-a2f0-2290ded547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05d717-f258-4695-a62f-f57fc629dc43" elementFormDefault="qualified">
    <xsd:import namespace="http://schemas.microsoft.com/office/2006/documentManagement/types"/>
    <xsd:import namespace="http://schemas.microsoft.com/office/infopath/2007/PartnerControls"/>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a4a9b5ed-3dec-4005-b770-d275ff43f163"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Notes" ma:index="30" nillable="true" ma:displayName="Notes" ma:format="Dropdown" ma:internalName="Notes">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cc781-00c5-4158-9dd4-9d46c8013956"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474ef109-3520-4e77-aa0b-8a6a907347c6}" ma:internalName="TaxCatchAll" ma:showField="CatchAllData" ma:web="cbecc781-00c5-4158-9dd4-9d46c8013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a3ecbb17-1f6f-4e68-abbf-ed5d078c7c89" xsi:nil="true"/>
    <tags0 xmlns="a3ecbb17-1f6f-4e68-abbf-ed5d078c7c89" xsi:nil="true"/>
    <Notes xmlns="1205d717-f258-4695-a62f-f57fc629dc43" xsi:nil="true"/>
    <lcf76f155ced4ddcb4097134ff3c332f xmlns="1205d717-f258-4695-a62f-f57fc629dc43">
      <Terms xmlns="http://schemas.microsoft.com/office/infopath/2007/PartnerControls"/>
    </lcf76f155ced4ddcb4097134ff3c332f>
    <Modules xmlns="a3ecbb17-1f6f-4e68-abbf-ed5d078c7c89" xsi:nil="true"/>
    <Tags xmlns="a3ecbb17-1f6f-4e68-abbf-ed5d078c7c89" xsi:nil="true"/>
    <Reference xmlns="a3ecbb17-1f6f-4e68-abbf-ed5d078c7c89" xsi:nil="true"/>
    <TaxCatchAll xmlns="cbecc781-00c5-4158-9dd4-9d46c8013956" xsi:nil="true"/>
  </documentManagement>
</p:properties>
</file>

<file path=customXml/itemProps1.xml><?xml version="1.0" encoding="utf-8"?>
<ds:datastoreItem xmlns:ds="http://schemas.openxmlformats.org/officeDocument/2006/customXml" ds:itemID="{0DBE858C-194B-4174-9F29-C258628B072F}"/>
</file>

<file path=customXml/itemProps2.xml><?xml version="1.0" encoding="utf-8"?>
<ds:datastoreItem xmlns:ds="http://schemas.openxmlformats.org/officeDocument/2006/customXml" ds:itemID="{1378838D-BA23-4B43-A273-1098065BBEC1}"/>
</file>

<file path=customXml/itemProps3.xml><?xml version="1.0" encoding="utf-8"?>
<ds:datastoreItem xmlns:ds="http://schemas.openxmlformats.org/officeDocument/2006/customXml" ds:itemID="{8E6BE320-7C7D-4F7D-BCF6-CDDD20E4B3DC}"/>
</file>

<file path=docProps/app.xml><?xml version="1.0" encoding="utf-8"?>
<Properties xmlns="http://schemas.openxmlformats.org/officeDocument/2006/extended-properties" xmlns:vt="http://schemas.openxmlformats.org/officeDocument/2006/docPropsVTypes">
  <TotalTime>2486</TotalTime>
  <Words>1870</Words>
  <Application>Microsoft Office PowerPoint</Application>
  <PresentationFormat>Widescreen</PresentationFormat>
  <Paragraphs>246</Paragraphs>
  <Slides>22</Slides>
  <Notes>20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Lato</vt:lpstr>
      <vt:lpstr>Arial</vt:lpstr>
      <vt:lpstr>Helvetica Neue</vt:lpstr>
      <vt:lpstr>Calibri</vt:lpstr>
      <vt:lpstr>Lato Light</vt:lpstr>
      <vt:lpstr>Office Theme</vt:lpstr>
      <vt:lpstr>CoDesign in Practice: Embedding Aboriginal Voices in Justice Research </vt:lpstr>
      <vt:lpstr> ”You never step into the same river twice, because both you and the river are in a constant state of change”  Want a copy of our CoDesign River Framework specific for research design?  Email sam.johnson@impactpolicyau.com </vt:lpstr>
      <vt:lpstr>PowerPoint Presentation</vt:lpstr>
      <vt:lpstr>PowerPoint Presentation</vt:lpstr>
      <vt:lpstr>PowerPoint Presentation</vt:lpstr>
      <vt:lpstr>PowerPoint Presentation</vt:lpstr>
      <vt:lpstr>PowerPoint Presentation</vt:lpstr>
      <vt:lpstr>PowerPoint Presentation</vt:lpstr>
      <vt:lpstr>CoDesign &amp; Collaborative Development of a Method</vt:lpstr>
      <vt:lpstr>PowerPoint Presentation</vt:lpstr>
      <vt:lpstr>PowerPoint Presentation</vt:lpstr>
      <vt:lpstr>“He humanised my brother, that judge in that moment”.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Tingting</dc:creator>
  <cp:lastModifiedBy>ICC Studio 29</cp:lastModifiedBy>
  <cp:revision>13</cp:revision>
  <dcterms:created xsi:type="dcterms:W3CDTF">2023-11-26T10:50:40Z</dcterms:created>
  <dcterms:modified xsi:type="dcterms:W3CDTF">2025-08-04T03:03:08Z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0x0101002A43E8338FDC9C408CDDDEEC826928C5</vt:lpwstr>
  </property>
</Properties>
</file>