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08_2E5C1EAB.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2"/>
  </p:notesMasterIdLst>
  <p:sldIdLst>
    <p:sldId id="256" r:id="rId2"/>
    <p:sldId id="980" r:id="rId3"/>
    <p:sldId id="969" r:id="rId4"/>
    <p:sldId id="373" r:id="rId5"/>
    <p:sldId id="970" r:id="rId6"/>
    <p:sldId id="976" r:id="rId7"/>
    <p:sldId id="342" r:id="rId8"/>
    <p:sldId id="981" r:id="rId9"/>
    <p:sldId id="262" r:id="rId10"/>
    <p:sldId id="343" r:id="rId11"/>
    <p:sldId id="345" r:id="rId12"/>
    <p:sldId id="346" r:id="rId13"/>
    <p:sldId id="347" r:id="rId14"/>
    <p:sldId id="982" r:id="rId15"/>
    <p:sldId id="983" r:id="rId16"/>
    <p:sldId id="984" r:id="rId17"/>
    <p:sldId id="261" r:id="rId18"/>
    <p:sldId id="263" r:id="rId19"/>
    <p:sldId id="358" r:id="rId20"/>
    <p:sldId id="974" r:id="rId21"/>
    <p:sldId id="971" r:id="rId22"/>
    <p:sldId id="973" r:id="rId23"/>
    <p:sldId id="975" r:id="rId24"/>
    <p:sldId id="978" r:id="rId25"/>
    <p:sldId id="986" r:id="rId26"/>
    <p:sldId id="988" r:id="rId27"/>
    <p:sldId id="987" r:id="rId28"/>
    <p:sldId id="989" r:id="rId29"/>
    <p:sldId id="990" r:id="rId30"/>
    <p:sldId id="309" r:id="rId31"/>
    <p:sldId id="991" r:id="rId32"/>
    <p:sldId id="952" r:id="rId33"/>
    <p:sldId id="968" r:id="rId34"/>
    <p:sldId id="318" r:id="rId35"/>
    <p:sldId id="374" r:id="rId36"/>
    <p:sldId id="296" r:id="rId37"/>
    <p:sldId id="264" r:id="rId38"/>
    <p:sldId id="341" r:id="rId39"/>
    <p:sldId id="351" r:id="rId40"/>
    <p:sldId id="97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8D2EB0-55BF-251A-4F1A-0BACAD64048F}" name="Darcy Coulter" initials="DC" userId="S::darcy.coulter@unimelb.edu.au::00046117-1148-4084-babf-dc65f952fbcb" providerId="AD"/>
  <p188:author id="{79BFAAF1-F393-1BF4-A3D5-883E6DF93D88}" name="Darcy Coulter" initials="DC" userId="S::296228I@curtin.edu.au::c4fafc57-4e73-4520-8d5f-f93f4b5aed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1C9E4"/>
    <a:srgbClr val="A3D6B2"/>
    <a:srgbClr val="F6D486"/>
    <a:srgbClr val="FC8980"/>
    <a:srgbClr val="CAB8E8"/>
    <a:srgbClr val="4CAF50"/>
    <a:srgbClr val="FF9900"/>
    <a:srgbClr val="F8F8F8"/>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39FF88-CA57-42AA-8A2D-35F5ACA723D1}" v="493" dt="2025-08-03T00:14:01.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482" autoAdjust="0"/>
  </p:normalViewPr>
  <p:slideViewPr>
    <p:cSldViewPr snapToGrid="0">
      <p:cViewPr>
        <p:scale>
          <a:sx n="57" d="100"/>
          <a:sy n="57" d="100"/>
        </p:scale>
        <p:origin x="980" y="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cy Coulter" userId="c4fafc57-4e73-4520-8d5f-f93f4b5aedc6" providerId="ADAL" clId="{5987D95F-0AEA-48FD-9D6C-D215E135D4E4}"/>
    <pc:docChg chg="undo redo custSel addSld delSld modSld">
      <pc:chgData name="Darcy Coulter" userId="c4fafc57-4e73-4520-8d5f-f93f4b5aedc6" providerId="ADAL" clId="{5987D95F-0AEA-48FD-9D6C-D215E135D4E4}" dt="2025-05-21T00:50:43.208" v="309" actId="47"/>
      <pc:docMkLst>
        <pc:docMk/>
      </pc:docMkLst>
      <pc:sldChg chg="modSp mod">
        <pc:chgData name="Darcy Coulter" userId="c4fafc57-4e73-4520-8d5f-f93f4b5aedc6" providerId="ADAL" clId="{5987D95F-0AEA-48FD-9D6C-D215E135D4E4}" dt="2025-05-21T00:46:27.662" v="46" actId="20577"/>
        <pc:sldMkLst>
          <pc:docMk/>
          <pc:sldMk cId="3928427678" sldId="256"/>
        </pc:sldMkLst>
      </pc:sldChg>
      <pc:sldChg chg="modSp mod modAnim">
        <pc:chgData name="Darcy Coulter" userId="c4fafc57-4e73-4520-8d5f-f93f4b5aedc6" providerId="ADAL" clId="{5987D95F-0AEA-48FD-9D6C-D215E135D4E4}" dt="2025-05-21T00:48:56.413" v="266" actId="20577"/>
        <pc:sldMkLst>
          <pc:docMk/>
          <pc:sldMk cId="2514723485" sldId="258"/>
        </pc:sldMkLst>
      </pc:sldChg>
      <pc:sldChg chg="modSp mod">
        <pc:chgData name="Darcy Coulter" userId="c4fafc57-4e73-4520-8d5f-f93f4b5aedc6" providerId="ADAL" clId="{5987D95F-0AEA-48FD-9D6C-D215E135D4E4}" dt="2025-05-21T00:47:02.740" v="53" actId="20577"/>
        <pc:sldMkLst>
          <pc:docMk/>
          <pc:sldMk cId="4135545987" sldId="262"/>
        </pc:sldMkLst>
      </pc:sldChg>
      <pc:sldChg chg="modSp mod">
        <pc:chgData name="Darcy Coulter" userId="c4fafc57-4e73-4520-8d5f-f93f4b5aedc6" providerId="ADAL" clId="{5987D95F-0AEA-48FD-9D6C-D215E135D4E4}" dt="2025-05-21T00:49:45.363" v="294" actId="27636"/>
        <pc:sldMkLst>
          <pc:docMk/>
          <pc:sldMk cId="372585528" sldId="263"/>
        </pc:sldMkLst>
      </pc:sldChg>
      <pc:sldChg chg="modSp mod">
        <pc:chgData name="Darcy Coulter" userId="c4fafc57-4e73-4520-8d5f-f93f4b5aedc6" providerId="ADAL" clId="{5987D95F-0AEA-48FD-9D6C-D215E135D4E4}" dt="2025-05-21T00:50:27.029" v="300" actId="27636"/>
        <pc:sldMkLst>
          <pc:docMk/>
          <pc:sldMk cId="2557660718" sldId="266"/>
        </pc:sldMkLst>
      </pc:sldChg>
      <pc:sldChg chg="del">
        <pc:chgData name="Darcy Coulter" userId="c4fafc57-4e73-4520-8d5f-f93f4b5aedc6" providerId="ADAL" clId="{5987D95F-0AEA-48FD-9D6C-D215E135D4E4}" dt="2025-05-21T00:50:22.857" v="298" actId="47"/>
        <pc:sldMkLst>
          <pc:docMk/>
          <pc:sldMk cId="746478641" sldId="273"/>
        </pc:sldMkLst>
      </pc:sldChg>
      <pc:sldChg chg="del">
        <pc:chgData name="Darcy Coulter" userId="c4fafc57-4e73-4520-8d5f-f93f4b5aedc6" providerId="ADAL" clId="{5987D95F-0AEA-48FD-9D6C-D215E135D4E4}" dt="2025-05-21T00:47:35.544" v="57" actId="47"/>
        <pc:sldMkLst>
          <pc:docMk/>
          <pc:sldMk cId="1635841509" sldId="277"/>
        </pc:sldMkLst>
      </pc:sldChg>
      <pc:sldChg chg="del">
        <pc:chgData name="Darcy Coulter" userId="c4fafc57-4e73-4520-8d5f-f93f4b5aedc6" providerId="ADAL" clId="{5987D95F-0AEA-48FD-9D6C-D215E135D4E4}" dt="2025-05-21T00:47:37.841" v="58" actId="47"/>
        <pc:sldMkLst>
          <pc:docMk/>
          <pc:sldMk cId="3608016141" sldId="278"/>
        </pc:sldMkLst>
      </pc:sldChg>
      <pc:sldChg chg="modSp mod">
        <pc:chgData name="Darcy Coulter" userId="c4fafc57-4e73-4520-8d5f-f93f4b5aedc6" providerId="ADAL" clId="{5987D95F-0AEA-48FD-9D6C-D215E135D4E4}" dt="2025-05-21T00:50:33.574" v="302" actId="20577"/>
        <pc:sldMkLst>
          <pc:docMk/>
          <pc:sldMk cId="2825272906" sldId="303"/>
        </pc:sldMkLst>
      </pc:sldChg>
      <pc:sldChg chg="del">
        <pc:chgData name="Darcy Coulter" userId="c4fafc57-4e73-4520-8d5f-f93f4b5aedc6" providerId="ADAL" clId="{5987D95F-0AEA-48FD-9D6C-D215E135D4E4}" dt="2025-05-21T00:47:25.272" v="54" actId="47"/>
        <pc:sldMkLst>
          <pc:docMk/>
          <pc:sldMk cId="231392714" sldId="306"/>
        </pc:sldMkLst>
      </pc:sldChg>
      <pc:sldChg chg="del">
        <pc:chgData name="Darcy Coulter" userId="c4fafc57-4e73-4520-8d5f-f93f4b5aedc6" providerId="ADAL" clId="{5987D95F-0AEA-48FD-9D6C-D215E135D4E4}" dt="2025-05-21T00:47:34.171" v="56" actId="47"/>
        <pc:sldMkLst>
          <pc:docMk/>
          <pc:sldMk cId="290854603" sldId="308"/>
        </pc:sldMkLst>
      </pc:sldChg>
      <pc:sldChg chg="modSp mod">
        <pc:chgData name="Darcy Coulter" userId="c4fafc57-4e73-4520-8d5f-f93f4b5aedc6" providerId="ADAL" clId="{5987D95F-0AEA-48FD-9D6C-D215E135D4E4}" dt="2025-05-21T00:50:30.686" v="301" actId="20577"/>
        <pc:sldMkLst>
          <pc:docMk/>
          <pc:sldMk cId="1129063804" sldId="309"/>
        </pc:sldMkLst>
      </pc:sldChg>
      <pc:sldChg chg="del">
        <pc:chgData name="Darcy Coulter" userId="c4fafc57-4e73-4520-8d5f-f93f4b5aedc6" providerId="ADAL" clId="{5987D95F-0AEA-48FD-9D6C-D215E135D4E4}" dt="2025-05-21T00:47:32.961" v="55" actId="47"/>
        <pc:sldMkLst>
          <pc:docMk/>
          <pc:sldMk cId="2775809176" sldId="311"/>
        </pc:sldMkLst>
      </pc:sldChg>
      <pc:sldChg chg="del">
        <pc:chgData name="Darcy Coulter" userId="c4fafc57-4e73-4520-8d5f-f93f4b5aedc6" providerId="ADAL" clId="{5987D95F-0AEA-48FD-9D6C-D215E135D4E4}" dt="2025-05-21T00:47:40.392" v="59" actId="47"/>
        <pc:sldMkLst>
          <pc:docMk/>
          <pc:sldMk cId="2918307660" sldId="320"/>
        </pc:sldMkLst>
      </pc:sldChg>
      <pc:sldChg chg="del">
        <pc:chgData name="Darcy Coulter" userId="c4fafc57-4e73-4520-8d5f-f93f4b5aedc6" providerId="ADAL" clId="{5987D95F-0AEA-48FD-9D6C-D215E135D4E4}" dt="2025-05-21T00:50:36.993" v="304" actId="47"/>
        <pc:sldMkLst>
          <pc:docMk/>
          <pc:sldMk cId="2640189429" sldId="322"/>
        </pc:sldMkLst>
      </pc:sldChg>
      <pc:sldChg chg="del">
        <pc:chgData name="Darcy Coulter" userId="c4fafc57-4e73-4520-8d5f-f93f4b5aedc6" providerId="ADAL" clId="{5987D95F-0AEA-48FD-9D6C-D215E135D4E4}" dt="2025-05-21T00:50:21.699" v="297" actId="47"/>
        <pc:sldMkLst>
          <pc:docMk/>
          <pc:sldMk cId="1049513060" sldId="330"/>
        </pc:sldMkLst>
      </pc:sldChg>
      <pc:sldChg chg="del">
        <pc:chgData name="Darcy Coulter" userId="c4fafc57-4e73-4520-8d5f-f93f4b5aedc6" providerId="ADAL" clId="{5987D95F-0AEA-48FD-9D6C-D215E135D4E4}" dt="2025-05-21T00:50:38.224" v="305" actId="47"/>
        <pc:sldMkLst>
          <pc:docMk/>
          <pc:sldMk cId="730270907" sldId="331"/>
        </pc:sldMkLst>
      </pc:sldChg>
      <pc:sldChg chg="del">
        <pc:chgData name="Darcy Coulter" userId="c4fafc57-4e73-4520-8d5f-f93f4b5aedc6" providerId="ADAL" clId="{5987D95F-0AEA-48FD-9D6C-D215E135D4E4}" dt="2025-05-21T00:50:39.565" v="306" actId="47"/>
        <pc:sldMkLst>
          <pc:docMk/>
          <pc:sldMk cId="2325111950" sldId="332"/>
        </pc:sldMkLst>
      </pc:sldChg>
      <pc:sldChg chg="del">
        <pc:chgData name="Darcy Coulter" userId="c4fafc57-4e73-4520-8d5f-f93f4b5aedc6" providerId="ADAL" clId="{5987D95F-0AEA-48FD-9D6C-D215E135D4E4}" dt="2025-05-21T00:50:40.487" v="307" actId="47"/>
        <pc:sldMkLst>
          <pc:docMk/>
          <pc:sldMk cId="2061493396" sldId="333"/>
        </pc:sldMkLst>
      </pc:sldChg>
      <pc:sldChg chg="del">
        <pc:chgData name="Darcy Coulter" userId="c4fafc57-4e73-4520-8d5f-f93f4b5aedc6" providerId="ADAL" clId="{5987D95F-0AEA-48FD-9D6C-D215E135D4E4}" dt="2025-05-21T00:50:41.342" v="308" actId="47"/>
        <pc:sldMkLst>
          <pc:docMk/>
          <pc:sldMk cId="2175241832" sldId="334"/>
        </pc:sldMkLst>
      </pc:sldChg>
      <pc:sldChg chg="del">
        <pc:chgData name="Darcy Coulter" userId="c4fafc57-4e73-4520-8d5f-f93f4b5aedc6" providerId="ADAL" clId="{5987D95F-0AEA-48FD-9D6C-D215E135D4E4}" dt="2025-05-21T00:50:43.208" v="309" actId="47"/>
        <pc:sldMkLst>
          <pc:docMk/>
          <pc:sldMk cId="3607664933" sldId="335"/>
        </pc:sldMkLst>
      </pc:sldChg>
      <pc:sldChg chg="del">
        <pc:chgData name="Darcy Coulter" userId="c4fafc57-4e73-4520-8d5f-f93f4b5aedc6" providerId="ADAL" clId="{5987D95F-0AEA-48FD-9D6C-D215E135D4E4}" dt="2025-05-21T00:50:36.106" v="303" actId="47"/>
        <pc:sldMkLst>
          <pc:docMk/>
          <pc:sldMk cId="2550398706" sldId="338"/>
        </pc:sldMkLst>
      </pc:sldChg>
      <pc:sldChg chg="del">
        <pc:chgData name="Darcy Coulter" userId="c4fafc57-4e73-4520-8d5f-f93f4b5aedc6" providerId="ADAL" clId="{5987D95F-0AEA-48FD-9D6C-D215E135D4E4}" dt="2025-05-21T00:49:51.210" v="295" actId="47"/>
        <pc:sldMkLst>
          <pc:docMk/>
          <pc:sldMk cId="2385648121" sldId="339"/>
        </pc:sldMkLst>
      </pc:sldChg>
      <pc:sldChg chg="del">
        <pc:chgData name="Darcy Coulter" userId="c4fafc57-4e73-4520-8d5f-f93f4b5aedc6" providerId="ADAL" clId="{5987D95F-0AEA-48FD-9D6C-D215E135D4E4}" dt="2025-05-21T00:50:19.295" v="296" actId="47"/>
        <pc:sldMkLst>
          <pc:docMk/>
          <pc:sldMk cId="646831556" sldId="341"/>
        </pc:sldMkLst>
      </pc:sldChg>
      <pc:sldChg chg="modSp new mod">
        <pc:chgData name="Darcy Coulter" userId="c4fafc57-4e73-4520-8d5f-f93f4b5aedc6" providerId="ADAL" clId="{5987D95F-0AEA-48FD-9D6C-D215E135D4E4}" dt="2025-05-21T00:49:20.919" v="292" actId="20577"/>
        <pc:sldMkLst>
          <pc:docMk/>
          <pc:sldMk cId="1957721446" sldId="342"/>
        </pc:sldMkLst>
      </pc:sldChg>
    </pc:docChg>
  </pc:docChgLst>
  <pc:docChgLst>
    <pc:chgData name="Darcy Coulter" userId="c4fafc57-4e73-4520-8d5f-f93f4b5aedc6" providerId="ADAL" clId="{9339FF88-CA57-42AA-8A2D-35F5ACA723D1}"/>
    <pc:docChg chg="undo redo custSel addSld delSld modSld sldOrd">
      <pc:chgData name="Darcy Coulter" userId="c4fafc57-4e73-4520-8d5f-f93f4b5aedc6" providerId="ADAL" clId="{9339FF88-CA57-42AA-8A2D-35F5ACA723D1}" dt="2025-08-03T09:20:36.972" v="13751" actId="12"/>
      <pc:docMkLst>
        <pc:docMk/>
      </pc:docMkLst>
      <pc:sldChg chg="modSp mod modCm">
        <pc:chgData name="Darcy Coulter" userId="c4fafc57-4e73-4520-8d5f-f93f4b5aedc6" providerId="ADAL" clId="{9339FF88-CA57-42AA-8A2D-35F5ACA723D1}" dt="2025-07-18T00:19:08.936" v="2245" actId="20577"/>
        <pc:sldMkLst>
          <pc:docMk/>
          <pc:sldMk cId="3928427678" sldId="256"/>
        </pc:sldMkLst>
        <pc:spChg chg="mod">
          <ac:chgData name="Darcy Coulter" userId="c4fafc57-4e73-4520-8d5f-f93f4b5aedc6" providerId="ADAL" clId="{9339FF88-CA57-42AA-8A2D-35F5ACA723D1}" dt="2025-07-18T00:19:08.936" v="2245" actId="20577"/>
          <ac:spMkLst>
            <pc:docMk/>
            <pc:sldMk cId="3928427678" sldId="256"/>
            <ac:spMk id="3" creationId="{3E0B1DAE-3E3F-CC8E-AED0-235C43F6D2D5}"/>
          </ac:spMkLst>
        </pc:spChg>
        <pc:extLst>
          <p:ext xmlns:p="http://schemas.openxmlformats.org/presentationml/2006/main" uri="{D6D511B9-2390-475A-947B-AFAB55BFBCF1}">
            <pc226:cmChg xmlns:pc226="http://schemas.microsoft.com/office/powerpoint/2022/06/main/command" chg="mod">
              <pc226:chgData name="Darcy Coulter" userId="c4fafc57-4e73-4520-8d5f-f93f4b5aedc6" providerId="ADAL" clId="{9339FF88-CA57-42AA-8A2D-35F5ACA723D1}" dt="2025-07-18T00:19:08.936" v="2245" actId="20577"/>
              <pc2:cmMkLst xmlns:pc2="http://schemas.microsoft.com/office/powerpoint/2019/9/main/command">
                <pc:docMk/>
                <pc:sldMk cId="3928427678" sldId="256"/>
                <pc2:cmMk id="{5C18AF2E-15C9-4983-85E3-DDA7F1935881}"/>
              </pc2:cmMkLst>
            </pc226:cmChg>
          </p:ext>
        </pc:extLst>
      </pc:sldChg>
      <pc:sldChg chg="modSp del mod modAnim modNotesTx">
        <pc:chgData name="Darcy Coulter" userId="c4fafc57-4e73-4520-8d5f-f93f4b5aedc6" providerId="ADAL" clId="{9339FF88-CA57-42AA-8A2D-35F5ACA723D1}" dt="2025-07-28T06:38:16.776" v="8004" actId="47"/>
        <pc:sldMkLst>
          <pc:docMk/>
          <pc:sldMk cId="2514723485" sldId="258"/>
        </pc:sldMkLst>
      </pc:sldChg>
      <pc:sldChg chg="modSp del mod">
        <pc:chgData name="Darcy Coulter" userId="c4fafc57-4e73-4520-8d5f-f93f4b5aedc6" providerId="ADAL" clId="{9339FF88-CA57-42AA-8A2D-35F5ACA723D1}" dt="2025-07-08T23:52:43.206" v="1456" actId="47"/>
        <pc:sldMkLst>
          <pc:docMk/>
          <pc:sldMk cId="1979275936" sldId="260"/>
        </pc:sldMkLst>
      </pc:sldChg>
      <pc:sldChg chg="addSp delSp modSp mod modNotesTx">
        <pc:chgData name="Darcy Coulter" userId="c4fafc57-4e73-4520-8d5f-f93f4b5aedc6" providerId="ADAL" clId="{9339FF88-CA57-42AA-8A2D-35F5ACA723D1}" dt="2025-07-23T01:03:12.864" v="3502" actId="1076"/>
        <pc:sldMkLst>
          <pc:docMk/>
          <pc:sldMk cId="1236015064" sldId="261"/>
        </pc:sldMkLst>
        <pc:graphicFrameChg chg="add mod modGraphic">
          <ac:chgData name="Darcy Coulter" userId="c4fafc57-4e73-4520-8d5f-f93f4b5aedc6" providerId="ADAL" clId="{9339FF88-CA57-42AA-8A2D-35F5ACA723D1}" dt="2025-07-23T01:03:12.864" v="3502" actId="1076"/>
          <ac:graphicFrameMkLst>
            <pc:docMk/>
            <pc:sldMk cId="1236015064" sldId="261"/>
            <ac:graphicFrameMk id="4" creationId="{235DF1DC-E119-F9C4-17D1-939E280EE671}"/>
          </ac:graphicFrameMkLst>
        </pc:graphicFrameChg>
      </pc:sldChg>
      <pc:sldChg chg="modSp mod ord modNotesTx">
        <pc:chgData name="Darcy Coulter" userId="c4fafc57-4e73-4520-8d5f-f93f4b5aedc6" providerId="ADAL" clId="{9339FF88-CA57-42AA-8A2D-35F5ACA723D1}" dt="2025-08-02T04:36:44.728" v="9609" actId="6549"/>
        <pc:sldMkLst>
          <pc:docMk/>
          <pc:sldMk cId="4135545987" sldId="262"/>
        </pc:sldMkLst>
        <pc:spChg chg="mod">
          <ac:chgData name="Darcy Coulter" userId="c4fafc57-4e73-4520-8d5f-f93f4b5aedc6" providerId="ADAL" clId="{9339FF88-CA57-42AA-8A2D-35F5ACA723D1}" dt="2025-08-02T04:36:44.728" v="9609" actId="6549"/>
          <ac:spMkLst>
            <pc:docMk/>
            <pc:sldMk cId="4135545987" sldId="262"/>
            <ac:spMk id="3" creationId="{A78864FD-7569-A26F-E635-0E4E0838B261}"/>
          </ac:spMkLst>
        </pc:spChg>
      </pc:sldChg>
      <pc:sldChg chg="modSp mod modNotesTx">
        <pc:chgData name="Darcy Coulter" userId="c4fafc57-4e73-4520-8d5f-f93f4b5aedc6" providerId="ADAL" clId="{9339FF88-CA57-42AA-8A2D-35F5ACA723D1}" dt="2025-08-02T05:31:00.617" v="10224" actId="20577"/>
        <pc:sldMkLst>
          <pc:docMk/>
          <pc:sldMk cId="372585528" sldId="263"/>
        </pc:sldMkLst>
        <pc:spChg chg="mod">
          <ac:chgData name="Darcy Coulter" userId="c4fafc57-4e73-4520-8d5f-f93f4b5aedc6" providerId="ADAL" clId="{9339FF88-CA57-42AA-8A2D-35F5ACA723D1}" dt="2025-08-02T04:46:43.187" v="9679" actId="20577"/>
          <ac:spMkLst>
            <pc:docMk/>
            <pc:sldMk cId="372585528" sldId="263"/>
            <ac:spMk id="3" creationId="{F7394239-35C5-CED1-FB7F-629E2D1FCD51}"/>
          </ac:spMkLst>
        </pc:spChg>
      </pc:sldChg>
      <pc:sldChg chg="addSp delSp modSp mod ord">
        <pc:chgData name="Darcy Coulter" userId="c4fafc57-4e73-4520-8d5f-f93f4b5aedc6" providerId="ADAL" clId="{9339FF88-CA57-42AA-8A2D-35F5ACA723D1}" dt="2025-07-29T04:04:36.528" v="8445"/>
        <pc:sldMkLst>
          <pc:docMk/>
          <pc:sldMk cId="777789099" sldId="264"/>
        </pc:sldMkLst>
        <pc:spChg chg="mod">
          <ac:chgData name="Darcy Coulter" userId="c4fafc57-4e73-4520-8d5f-f93f4b5aedc6" providerId="ADAL" clId="{9339FF88-CA57-42AA-8A2D-35F5ACA723D1}" dt="2025-07-08T23:50:44.298" v="1448" actId="207"/>
          <ac:spMkLst>
            <pc:docMk/>
            <pc:sldMk cId="777789099" sldId="264"/>
            <ac:spMk id="3" creationId="{4812B73D-09F7-990F-5A7E-C207A7249A30}"/>
          </ac:spMkLst>
        </pc:spChg>
        <pc:spChg chg="mod">
          <ac:chgData name="Darcy Coulter" userId="c4fafc57-4e73-4520-8d5f-f93f4b5aedc6" providerId="ADAL" clId="{9339FF88-CA57-42AA-8A2D-35F5ACA723D1}" dt="2025-07-08T03:07:56.587" v="762" actId="1076"/>
          <ac:spMkLst>
            <pc:docMk/>
            <pc:sldMk cId="777789099" sldId="264"/>
            <ac:spMk id="4" creationId="{FBA77BD1-F8D2-215C-3B42-17AAF751B961}"/>
          </ac:spMkLst>
        </pc:spChg>
        <pc:spChg chg="add mod">
          <ac:chgData name="Darcy Coulter" userId="c4fafc57-4e73-4520-8d5f-f93f4b5aedc6" providerId="ADAL" clId="{9339FF88-CA57-42AA-8A2D-35F5ACA723D1}" dt="2025-07-08T23:47:37.006" v="1376" actId="207"/>
          <ac:spMkLst>
            <pc:docMk/>
            <pc:sldMk cId="777789099" sldId="264"/>
            <ac:spMk id="6" creationId="{6C3496B5-2F81-34EB-8EBC-C8A61C68B92C}"/>
          </ac:spMkLst>
        </pc:spChg>
        <pc:spChg chg="add mod">
          <ac:chgData name="Darcy Coulter" userId="c4fafc57-4e73-4520-8d5f-f93f4b5aedc6" providerId="ADAL" clId="{9339FF88-CA57-42AA-8A2D-35F5ACA723D1}" dt="2025-07-08T03:11:22.177" v="866" actId="20577"/>
          <ac:spMkLst>
            <pc:docMk/>
            <pc:sldMk cId="777789099" sldId="264"/>
            <ac:spMk id="7" creationId="{C62A8D3F-B6ED-6E26-9501-963402A23148}"/>
          </ac:spMkLst>
        </pc:spChg>
        <pc:spChg chg="add mod">
          <ac:chgData name="Darcy Coulter" userId="c4fafc57-4e73-4520-8d5f-f93f4b5aedc6" providerId="ADAL" clId="{9339FF88-CA57-42AA-8A2D-35F5ACA723D1}" dt="2025-07-08T23:52:01.735" v="1454" actId="207"/>
          <ac:spMkLst>
            <pc:docMk/>
            <pc:sldMk cId="777789099" sldId="264"/>
            <ac:spMk id="8" creationId="{BC0B95DD-EDEE-E5CB-B59E-03B8F67FCF47}"/>
          </ac:spMkLst>
        </pc:spChg>
        <pc:spChg chg="add mod">
          <ac:chgData name="Darcy Coulter" userId="c4fafc57-4e73-4520-8d5f-f93f4b5aedc6" providerId="ADAL" clId="{9339FF88-CA57-42AA-8A2D-35F5ACA723D1}" dt="2025-07-08T23:51:46.791" v="1452" actId="207"/>
          <ac:spMkLst>
            <pc:docMk/>
            <pc:sldMk cId="777789099" sldId="264"/>
            <ac:spMk id="9" creationId="{A3788D20-29FC-5A56-AE07-11315E66C16B}"/>
          </ac:spMkLst>
        </pc:spChg>
        <pc:spChg chg="mod">
          <ac:chgData name="Darcy Coulter" userId="c4fafc57-4e73-4520-8d5f-f93f4b5aedc6" providerId="ADAL" clId="{9339FF88-CA57-42AA-8A2D-35F5ACA723D1}" dt="2025-07-08T23:50:47.632" v="1449" actId="207"/>
          <ac:spMkLst>
            <pc:docMk/>
            <pc:sldMk cId="777789099" sldId="264"/>
            <ac:spMk id="40" creationId="{4F38A4D2-A835-CE19-C5AA-C31ED2957317}"/>
          </ac:spMkLst>
        </pc:spChg>
        <pc:spChg chg="mod">
          <ac:chgData name="Darcy Coulter" userId="c4fafc57-4e73-4520-8d5f-f93f4b5aedc6" providerId="ADAL" clId="{9339FF88-CA57-42AA-8A2D-35F5ACA723D1}" dt="2025-07-08T23:47:56.089" v="1377" actId="207"/>
          <ac:spMkLst>
            <pc:docMk/>
            <pc:sldMk cId="777789099" sldId="264"/>
            <ac:spMk id="41" creationId="{0A00EC06-4520-7B64-E19E-B1E93C3473EA}"/>
          </ac:spMkLst>
        </pc:spChg>
        <pc:spChg chg="mod">
          <ac:chgData name="Darcy Coulter" userId="c4fafc57-4e73-4520-8d5f-f93f4b5aedc6" providerId="ADAL" clId="{9339FF88-CA57-42AA-8A2D-35F5ACA723D1}" dt="2025-07-08T03:07:56.587" v="762" actId="1076"/>
          <ac:spMkLst>
            <pc:docMk/>
            <pc:sldMk cId="777789099" sldId="264"/>
            <ac:spMk id="42" creationId="{D5601006-939E-70E4-4B7B-2DC387DC2E52}"/>
          </ac:spMkLst>
        </pc:spChg>
        <pc:spChg chg="mod">
          <ac:chgData name="Darcy Coulter" userId="c4fafc57-4e73-4520-8d5f-f93f4b5aedc6" providerId="ADAL" clId="{9339FF88-CA57-42AA-8A2D-35F5ACA723D1}" dt="2025-07-08T23:48:43.798" v="1392" actId="207"/>
          <ac:spMkLst>
            <pc:docMk/>
            <pc:sldMk cId="777789099" sldId="264"/>
            <ac:spMk id="43" creationId="{9690919D-2376-3933-FB3F-16381AADF2E2}"/>
          </ac:spMkLst>
        </pc:spChg>
        <pc:spChg chg="mod">
          <ac:chgData name="Darcy Coulter" userId="c4fafc57-4e73-4520-8d5f-f93f4b5aedc6" providerId="ADAL" clId="{9339FF88-CA57-42AA-8A2D-35F5ACA723D1}" dt="2025-07-08T03:07:56.587" v="762" actId="1076"/>
          <ac:spMkLst>
            <pc:docMk/>
            <pc:sldMk cId="777789099" sldId="264"/>
            <ac:spMk id="45" creationId="{6872F69C-2802-A91D-3379-2C8A76271673}"/>
          </ac:spMkLst>
        </pc:spChg>
        <pc:spChg chg="mod">
          <ac:chgData name="Darcy Coulter" userId="c4fafc57-4e73-4520-8d5f-f93f4b5aedc6" providerId="ADAL" clId="{9339FF88-CA57-42AA-8A2D-35F5ACA723D1}" dt="2025-07-08T23:32:05.437" v="1372" actId="207"/>
          <ac:spMkLst>
            <pc:docMk/>
            <pc:sldMk cId="777789099" sldId="264"/>
            <ac:spMk id="46" creationId="{28A4DCE0-0BF3-83ED-73E9-8E01ECA8039E}"/>
          </ac:spMkLst>
        </pc:spChg>
        <pc:spChg chg="mod">
          <ac:chgData name="Darcy Coulter" userId="c4fafc57-4e73-4520-8d5f-f93f4b5aedc6" providerId="ADAL" clId="{9339FF88-CA57-42AA-8A2D-35F5ACA723D1}" dt="2025-07-08T23:52:15.144" v="1455" actId="207"/>
          <ac:spMkLst>
            <pc:docMk/>
            <pc:sldMk cId="777789099" sldId="264"/>
            <ac:spMk id="47" creationId="{E7228B49-4533-EC34-AA4C-413F0FB2B90B}"/>
          </ac:spMkLst>
        </pc:spChg>
        <pc:spChg chg="mod">
          <ac:chgData name="Darcy Coulter" userId="c4fafc57-4e73-4520-8d5f-f93f4b5aedc6" providerId="ADAL" clId="{9339FF88-CA57-42AA-8A2D-35F5ACA723D1}" dt="2025-07-08T03:07:56.587" v="762" actId="1076"/>
          <ac:spMkLst>
            <pc:docMk/>
            <pc:sldMk cId="777789099" sldId="264"/>
            <ac:spMk id="48" creationId="{5E826612-B842-3711-EC97-EB826C04669D}"/>
          </ac:spMkLst>
        </pc:spChg>
        <pc:spChg chg="mod">
          <ac:chgData name="Darcy Coulter" userId="c4fafc57-4e73-4520-8d5f-f93f4b5aedc6" providerId="ADAL" clId="{9339FF88-CA57-42AA-8A2D-35F5ACA723D1}" dt="2025-07-08T23:46:45.979" v="1374" actId="207"/>
          <ac:spMkLst>
            <pc:docMk/>
            <pc:sldMk cId="777789099" sldId="264"/>
            <ac:spMk id="50" creationId="{5A225BAC-040D-3CBE-011D-640303DAA22F}"/>
          </ac:spMkLst>
        </pc:spChg>
        <pc:spChg chg="mod">
          <ac:chgData name="Darcy Coulter" userId="c4fafc57-4e73-4520-8d5f-f93f4b5aedc6" providerId="ADAL" clId="{9339FF88-CA57-42AA-8A2D-35F5ACA723D1}" dt="2025-07-08T03:10:36.878" v="839" actId="1076"/>
          <ac:spMkLst>
            <pc:docMk/>
            <pc:sldMk cId="777789099" sldId="264"/>
            <ac:spMk id="51" creationId="{75BDC544-8B34-2B1C-8A72-BB3CC6E766DA}"/>
          </ac:spMkLst>
        </pc:spChg>
        <pc:spChg chg="mod">
          <ac:chgData name="Darcy Coulter" userId="c4fafc57-4e73-4520-8d5f-f93f4b5aedc6" providerId="ADAL" clId="{9339FF88-CA57-42AA-8A2D-35F5ACA723D1}" dt="2025-07-08T23:46:19.677" v="1373" actId="207"/>
          <ac:spMkLst>
            <pc:docMk/>
            <pc:sldMk cId="777789099" sldId="264"/>
            <ac:spMk id="52" creationId="{B5CED699-E63D-CF3C-FF37-3DA958099B63}"/>
          </ac:spMkLst>
        </pc:spChg>
        <pc:spChg chg="mod">
          <ac:chgData name="Darcy Coulter" userId="c4fafc57-4e73-4520-8d5f-f93f4b5aedc6" providerId="ADAL" clId="{9339FF88-CA57-42AA-8A2D-35F5ACA723D1}" dt="2025-07-08T03:10:47.772" v="840" actId="1076"/>
          <ac:spMkLst>
            <pc:docMk/>
            <pc:sldMk cId="777789099" sldId="264"/>
            <ac:spMk id="53" creationId="{E5446C87-9724-4A79-0AFC-CE1E5A1C8AC4}"/>
          </ac:spMkLst>
        </pc:spChg>
        <pc:spChg chg="mod">
          <ac:chgData name="Darcy Coulter" userId="c4fafc57-4e73-4520-8d5f-f93f4b5aedc6" providerId="ADAL" clId="{9339FF88-CA57-42AA-8A2D-35F5ACA723D1}" dt="2025-07-08T03:08:21.344" v="765" actId="1076"/>
          <ac:spMkLst>
            <pc:docMk/>
            <pc:sldMk cId="777789099" sldId="264"/>
            <ac:spMk id="54" creationId="{F7DE1014-27E4-550D-45D5-0FA3140FB984}"/>
          </ac:spMkLst>
        </pc:spChg>
        <pc:spChg chg="mod">
          <ac:chgData name="Darcy Coulter" userId="c4fafc57-4e73-4520-8d5f-f93f4b5aedc6" providerId="ADAL" clId="{9339FF88-CA57-42AA-8A2D-35F5ACA723D1}" dt="2025-07-08T23:49:28.503" v="1412" actId="14100"/>
          <ac:spMkLst>
            <pc:docMk/>
            <pc:sldMk cId="777789099" sldId="264"/>
            <ac:spMk id="55" creationId="{7C596FFC-F6CB-4B2C-EEC8-57AC2DA4440C}"/>
          </ac:spMkLst>
        </pc:spChg>
        <pc:spChg chg="mod">
          <ac:chgData name="Darcy Coulter" userId="c4fafc57-4e73-4520-8d5f-f93f4b5aedc6" providerId="ADAL" clId="{9339FF88-CA57-42AA-8A2D-35F5ACA723D1}" dt="2025-07-08T23:50:30.857" v="1447" actId="1076"/>
          <ac:spMkLst>
            <pc:docMk/>
            <pc:sldMk cId="777789099" sldId="264"/>
            <ac:spMk id="56" creationId="{DE20C966-40F1-3AB6-D77B-6981D633EC5A}"/>
          </ac:spMkLst>
        </pc:spChg>
        <pc:spChg chg="mod">
          <ac:chgData name="Darcy Coulter" userId="c4fafc57-4e73-4520-8d5f-f93f4b5aedc6" providerId="ADAL" clId="{9339FF88-CA57-42AA-8A2D-35F5ACA723D1}" dt="2025-07-08T23:49:36.178" v="1413" actId="1076"/>
          <ac:spMkLst>
            <pc:docMk/>
            <pc:sldMk cId="777789099" sldId="264"/>
            <ac:spMk id="57" creationId="{25147C93-587B-CA56-03A1-AA9B079B8242}"/>
          </ac:spMkLst>
        </pc:spChg>
        <pc:cxnChg chg="add mod">
          <ac:chgData name="Darcy Coulter" userId="c4fafc57-4e73-4520-8d5f-f93f4b5aedc6" providerId="ADAL" clId="{9339FF88-CA57-42AA-8A2D-35F5ACA723D1}" dt="2025-07-08T04:48:04.837" v="905" actId="14100"/>
          <ac:cxnSpMkLst>
            <pc:docMk/>
            <pc:sldMk cId="777789099" sldId="264"/>
            <ac:cxnSpMk id="11" creationId="{781AE161-4F28-19C2-133D-5CBEA3D9FADB}"/>
          </ac:cxnSpMkLst>
        </pc:cxnChg>
      </pc:sldChg>
      <pc:sldChg chg="modSp del mod modNotesTx">
        <pc:chgData name="Darcy Coulter" userId="c4fafc57-4e73-4520-8d5f-f93f4b5aedc6" providerId="ADAL" clId="{9339FF88-CA57-42AA-8A2D-35F5ACA723D1}" dt="2025-08-02T10:19:15.129" v="12093" actId="47"/>
        <pc:sldMkLst>
          <pc:docMk/>
          <pc:sldMk cId="2557660718" sldId="266"/>
        </pc:sldMkLst>
        <pc:spChg chg="mod">
          <ac:chgData name="Darcy Coulter" userId="c4fafc57-4e73-4520-8d5f-f93f4b5aedc6" providerId="ADAL" clId="{9339FF88-CA57-42AA-8A2D-35F5ACA723D1}" dt="2025-08-02T05:43:14.440" v="10941" actId="20577"/>
          <ac:spMkLst>
            <pc:docMk/>
            <pc:sldMk cId="2557660718" sldId="266"/>
            <ac:spMk id="3" creationId="{343BC0AD-D51C-8D5E-25D2-AD8CE9BBC181}"/>
          </ac:spMkLst>
        </pc:spChg>
      </pc:sldChg>
      <pc:sldChg chg="add del ord">
        <pc:chgData name="Darcy Coulter" userId="c4fafc57-4e73-4520-8d5f-f93f4b5aedc6" providerId="ADAL" clId="{9339FF88-CA57-42AA-8A2D-35F5ACA723D1}" dt="2025-07-29T04:04:36.528" v="8445"/>
        <pc:sldMkLst>
          <pc:docMk/>
          <pc:sldMk cId="276413072" sldId="296"/>
        </pc:sldMkLst>
      </pc:sldChg>
      <pc:sldChg chg="addSp delSp modSp del mod">
        <pc:chgData name="Darcy Coulter" userId="c4fafc57-4e73-4520-8d5f-f93f4b5aedc6" providerId="ADAL" clId="{9339FF88-CA57-42AA-8A2D-35F5ACA723D1}" dt="2025-07-17T04:07:39.041" v="2068" actId="47"/>
        <pc:sldMkLst>
          <pc:docMk/>
          <pc:sldMk cId="730325241" sldId="300"/>
        </pc:sldMkLst>
      </pc:sldChg>
      <pc:sldChg chg="modSp del mod modNotesTx">
        <pc:chgData name="Darcy Coulter" userId="c4fafc57-4e73-4520-8d5f-f93f4b5aedc6" providerId="ADAL" clId="{9339FF88-CA57-42AA-8A2D-35F5ACA723D1}" dt="2025-07-29T04:43:25.197" v="8730" actId="47"/>
        <pc:sldMkLst>
          <pc:docMk/>
          <pc:sldMk cId="2825272906" sldId="303"/>
        </pc:sldMkLst>
      </pc:sldChg>
      <pc:sldChg chg="modSp mod modCm modNotesTx">
        <pc:chgData name="Darcy Coulter" userId="c4fafc57-4e73-4520-8d5f-f93f4b5aedc6" providerId="ADAL" clId="{9339FF88-CA57-42AA-8A2D-35F5ACA723D1}" dt="2025-08-03T09:20:36.972" v="13751" actId="12"/>
        <pc:sldMkLst>
          <pc:docMk/>
          <pc:sldMk cId="1129063804" sldId="309"/>
        </pc:sldMkLst>
        <pc:spChg chg="mod">
          <ac:chgData name="Darcy Coulter" userId="c4fafc57-4e73-4520-8d5f-f93f4b5aedc6" providerId="ADAL" clId="{9339FF88-CA57-42AA-8A2D-35F5ACA723D1}" dt="2025-08-03T09:20:36.972" v="13751" actId="12"/>
          <ac:spMkLst>
            <pc:docMk/>
            <pc:sldMk cId="1129063804" sldId="309"/>
            <ac:spMk id="3" creationId="{FDAFF93B-6DCC-E51D-F69B-9B9E86C959DE}"/>
          </ac:spMkLst>
        </pc:spChg>
        <pc:extLst>
          <p:ext xmlns:p="http://schemas.openxmlformats.org/presentationml/2006/main" uri="{D6D511B9-2390-475A-947B-AFAB55BFBCF1}">
            <pc226:cmChg xmlns:pc226="http://schemas.microsoft.com/office/powerpoint/2022/06/main/command" chg="mod">
              <pc226:chgData name="Darcy Coulter" userId="c4fafc57-4e73-4520-8d5f-f93f4b5aedc6" providerId="ADAL" clId="{9339FF88-CA57-42AA-8A2D-35F5ACA723D1}" dt="2025-08-02T10:23:47.452" v="12190" actId="20577"/>
              <pc2:cmMkLst xmlns:pc2="http://schemas.microsoft.com/office/powerpoint/2019/9/main/command">
                <pc:docMk/>
                <pc:sldMk cId="1129063804" sldId="309"/>
                <pc2:cmMk id="{B9778BF2-3484-4B58-A0A2-4CF168DEAE7D}"/>
              </pc2:cmMkLst>
            </pc226:cmChg>
          </p:ext>
        </pc:extLst>
      </pc:sldChg>
      <pc:sldChg chg="modNotesTx">
        <pc:chgData name="Darcy Coulter" userId="c4fafc57-4e73-4520-8d5f-f93f4b5aedc6" providerId="ADAL" clId="{9339FF88-CA57-42AA-8A2D-35F5ACA723D1}" dt="2025-07-08T23:57:12.879" v="1472" actId="20577"/>
        <pc:sldMkLst>
          <pc:docMk/>
          <pc:sldMk cId="154607489" sldId="318"/>
        </pc:sldMkLst>
      </pc:sldChg>
      <pc:sldChg chg="add del ord">
        <pc:chgData name="Darcy Coulter" userId="c4fafc57-4e73-4520-8d5f-f93f4b5aedc6" providerId="ADAL" clId="{9339FF88-CA57-42AA-8A2D-35F5ACA723D1}" dt="2025-08-02T06:28:23.786" v="11133"/>
        <pc:sldMkLst>
          <pc:docMk/>
          <pc:sldMk cId="646831556" sldId="341"/>
        </pc:sldMkLst>
      </pc:sldChg>
      <pc:sldChg chg="modSp mod ord modNotesTx">
        <pc:chgData name="Darcy Coulter" userId="c4fafc57-4e73-4520-8d5f-f93f4b5aedc6" providerId="ADAL" clId="{9339FF88-CA57-42AA-8A2D-35F5ACA723D1}" dt="2025-08-03T09:11:15.025" v="13747" actId="403"/>
        <pc:sldMkLst>
          <pc:docMk/>
          <pc:sldMk cId="1957721446" sldId="342"/>
        </pc:sldMkLst>
        <pc:spChg chg="mod">
          <ac:chgData name="Darcy Coulter" userId="c4fafc57-4e73-4520-8d5f-f93f4b5aedc6" providerId="ADAL" clId="{9339FF88-CA57-42AA-8A2D-35F5ACA723D1}" dt="2025-08-03T09:11:15.025" v="13747" actId="403"/>
          <ac:spMkLst>
            <pc:docMk/>
            <pc:sldMk cId="1957721446" sldId="342"/>
            <ac:spMk id="3" creationId="{BD90DE2C-6F9B-E47B-30B7-176CE4524CEE}"/>
          </ac:spMkLst>
        </pc:spChg>
      </pc:sldChg>
      <pc:sldChg chg="addSp delSp modSp new mod modNotesTx">
        <pc:chgData name="Darcy Coulter" userId="c4fafc57-4e73-4520-8d5f-f93f4b5aedc6" providerId="ADAL" clId="{9339FF88-CA57-42AA-8A2D-35F5ACA723D1}" dt="2025-07-30T02:46:50.882" v="8734" actId="255"/>
        <pc:sldMkLst>
          <pc:docMk/>
          <pc:sldMk cId="47464468" sldId="343"/>
        </pc:sldMkLst>
        <pc:spChg chg="mod">
          <ac:chgData name="Darcy Coulter" userId="c4fafc57-4e73-4520-8d5f-f93f4b5aedc6" providerId="ADAL" clId="{9339FF88-CA57-42AA-8A2D-35F5ACA723D1}" dt="2025-07-08T05:50:21.407" v="917" actId="20577"/>
          <ac:spMkLst>
            <pc:docMk/>
            <pc:sldMk cId="47464468" sldId="343"/>
            <ac:spMk id="2" creationId="{4770CC69-83BF-2E50-C534-8CDD802929D4}"/>
          </ac:spMkLst>
        </pc:spChg>
        <pc:graphicFrameChg chg="add mod modGraphic">
          <ac:chgData name="Darcy Coulter" userId="c4fafc57-4e73-4520-8d5f-f93f4b5aedc6" providerId="ADAL" clId="{9339FF88-CA57-42AA-8A2D-35F5ACA723D1}" dt="2025-07-08T06:39:49.816" v="1105" actId="404"/>
          <ac:graphicFrameMkLst>
            <pc:docMk/>
            <pc:sldMk cId="47464468" sldId="343"/>
            <ac:graphicFrameMk id="6" creationId="{D8A16EAF-9B42-5C09-CFC6-580DD92A0476}"/>
          </ac:graphicFrameMkLst>
        </pc:graphicFrameChg>
      </pc:sldChg>
      <pc:sldChg chg="addSp delSp modSp add del mod">
        <pc:chgData name="Darcy Coulter" userId="c4fafc57-4e73-4520-8d5f-f93f4b5aedc6" providerId="ADAL" clId="{9339FF88-CA57-42AA-8A2D-35F5ACA723D1}" dt="2025-07-08T23:25:14.017" v="1119" actId="47"/>
        <pc:sldMkLst>
          <pc:docMk/>
          <pc:sldMk cId="1360447394" sldId="344"/>
        </pc:sldMkLst>
      </pc:sldChg>
      <pc:sldChg chg="add del">
        <pc:chgData name="Darcy Coulter" userId="c4fafc57-4e73-4520-8d5f-f93f4b5aedc6" providerId="ADAL" clId="{9339FF88-CA57-42AA-8A2D-35F5ACA723D1}" dt="2025-07-08T06:40:02.145" v="1106" actId="47"/>
        <pc:sldMkLst>
          <pc:docMk/>
          <pc:sldMk cId="2505751768" sldId="345"/>
        </pc:sldMkLst>
      </pc:sldChg>
      <pc:sldChg chg="addSp modSp add mod">
        <pc:chgData name="Darcy Coulter" userId="c4fafc57-4e73-4520-8d5f-f93f4b5aedc6" providerId="ADAL" clId="{9339FF88-CA57-42AA-8A2D-35F5ACA723D1}" dt="2025-07-08T06:40:48.266" v="1116" actId="14100"/>
        <pc:sldMkLst>
          <pc:docMk/>
          <pc:sldMk cId="2750726423" sldId="345"/>
        </pc:sldMkLst>
        <pc:spChg chg="add mod">
          <ac:chgData name="Darcy Coulter" userId="c4fafc57-4e73-4520-8d5f-f93f4b5aedc6" providerId="ADAL" clId="{9339FF88-CA57-42AA-8A2D-35F5ACA723D1}" dt="2025-07-08T06:40:48.266" v="1116" actId="14100"/>
          <ac:spMkLst>
            <pc:docMk/>
            <pc:sldMk cId="2750726423" sldId="345"/>
            <ac:spMk id="3" creationId="{D48B1DD1-3C65-DD5B-FFB9-6700056D27EB}"/>
          </ac:spMkLst>
        </pc:spChg>
      </pc:sldChg>
      <pc:sldChg chg="add del">
        <pc:chgData name="Darcy Coulter" userId="c4fafc57-4e73-4520-8d5f-f93f4b5aedc6" providerId="ADAL" clId="{9339FF88-CA57-42AA-8A2D-35F5ACA723D1}" dt="2025-07-08T23:25:09.358" v="1117" actId="47"/>
        <pc:sldMkLst>
          <pc:docMk/>
          <pc:sldMk cId="450205217" sldId="346"/>
        </pc:sldMkLst>
      </pc:sldChg>
      <pc:sldChg chg="add del">
        <pc:chgData name="Darcy Coulter" userId="c4fafc57-4e73-4520-8d5f-f93f4b5aedc6" providerId="ADAL" clId="{9339FF88-CA57-42AA-8A2D-35F5ACA723D1}" dt="2025-07-08T06:40:02.145" v="1106" actId="47"/>
        <pc:sldMkLst>
          <pc:docMk/>
          <pc:sldMk cId="1854198204" sldId="346"/>
        </pc:sldMkLst>
      </pc:sldChg>
      <pc:sldChg chg="addSp delSp modSp add mod">
        <pc:chgData name="Darcy Coulter" userId="c4fafc57-4e73-4520-8d5f-f93f4b5aedc6" providerId="ADAL" clId="{9339FF88-CA57-42AA-8A2D-35F5ACA723D1}" dt="2025-07-08T23:29:26.128" v="1283" actId="14100"/>
        <pc:sldMkLst>
          <pc:docMk/>
          <pc:sldMk cId="4122349832" sldId="346"/>
        </pc:sldMkLst>
        <pc:spChg chg="add mod">
          <ac:chgData name="Darcy Coulter" userId="c4fafc57-4e73-4520-8d5f-f93f4b5aedc6" providerId="ADAL" clId="{9339FF88-CA57-42AA-8A2D-35F5ACA723D1}" dt="2025-07-08T23:28:33.538" v="1277" actId="1076"/>
          <ac:spMkLst>
            <pc:docMk/>
            <pc:sldMk cId="4122349832" sldId="346"/>
            <ac:spMk id="4" creationId="{8E3F3E69-F65B-DD3A-1693-80937BD6AC30}"/>
          </ac:spMkLst>
        </pc:spChg>
        <pc:cxnChg chg="add mod">
          <ac:chgData name="Darcy Coulter" userId="c4fafc57-4e73-4520-8d5f-f93f4b5aedc6" providerId="ADAL" clId="{9339FF88-CA57-42AA-8A2D-35F5ACA723D1}" dt="2025-07-08T23:29:26.128" v="1283" actId="14100"/>
          <ac:cxnSpMkLst>
            <pc:docMk/>
            <pc:sldMk cId="4122349832" sldId="346"/>
            <ac:cxnSpMk id="8" creationId="{67D20F74-A678-D7CB-1033-E5B62FFC413D}"/>
          </ac:cxnSpMkLst>
        </pc:cxnChg>
      </pc:sldChg>
      <pc:sldChg chg="add del">
        <pc:chgData name="Darcy Coulter" userId="c4fafc57-4e73-4520-8d5f-f93f4b5aedc6" providerId="ADAL" clId="{9339FF88-CA57-42AA-8A2D-35F5ACA723D1}" dt="2025-07-08T06:40:02.145" v="1106" actId="47"/>
        <pc:sldMkLst>
          <pc:docMk/>
          <pc:sldMk cId="2642971665" sldId="347"/>
        </pc:sldMkLst>
      </pc:sldChg>
      <pc:sldChg chg="addSp modSp add mod">
        <pc:chgData name="Darcy Coulter" userId="c4fafc57-4e73-4520-8d5f-f93f4b5aedc6" providerId="ADAL" clId="{9339FF88-CA57-42AA-8A2D-35F5ACA723D1}" dt="2025-07-08T23:31:13.941" v="1371"/>
        <pc:sldMkLst>
          <pc:docMk/>
          <pc:sldMk cId="3189967224" sldId="347"/>
        </pc:sldMkLst>
        <pc:spChg chg="mod">
          <ac:chgData name="Darcy Coulter" userId="c4fafc57-4e73-4520-8d5f-f93f4b5aedc6" providerId="ADAL" clId="{9339FF88-CA57-42AA-8A2D-35F5ACA723D1}" dt="2025-07-08T23:31:01.167" v="1370" actId="1076"/>
          <ac:spMkLst>
            <pc:docMk/>
            <pc:sldMk cId="3189967224" sldId="347"/>
            <ac:spMk id="4" creationId="{8DD344D9-2F67-711C-3D49-9A8E05463399}"/>
          </ac:spMkLst>
        </pc:spChg>
        <pc:spChg chg="add mod">
          <ac:chgData name="Darcy Coulter" userId="c4fafc57-4e73-4520-8d5f-f93f4b5aedc6" providerId="ADAL" clId="{9339FF88-CA57-42AA-8A2D-35F5ACA723D1}" dt="2025-07-08T23:31:13.941" v="1371"/>
          <ac:spMkLst>
            <pc:docMk/>
            <pc:sldMk cId="3189967224" sldId="347"/>
            <ac:spMk id="7" creationId="{70C4D2A8-832D-429F-CE53-E99266E89DB3}"/>
          </ac:spMkLst>
        </pc:spChg>
        <pc:cxnChg chg="mod">
          <ac:chgData name="Darcy Coulter" userId="c4fafc57-4e73-4520-8d5f-f93f4b5aedc6" providerId="ADAL" clId="{9339FF88-CA57-42AA-8A2D-35F5ACA723D1}" dt="2025-07-08T23:30:11.069" v="1289" actId="1076"/>
          <ac:cxnSpMkLst>
            <pc:docMk/>
            <pc:sldMk cId="3189967224" sldId="347"/>
            <ac:cxnSpMk id="8" creationId="{A559C7D4-3A29-7C1A-FC58-5D60AC8D708D}"/>
          </ac:cxnSpMkLst>
        </pc:cxnChg>
        <pc:cxnChg chg="add mod">
          <ac:chgData name="Darcy Coulter" userId="c4fafc57-4e73-4520-8d5f-f93f4b5aedc6" providerId="ADAL" clId="{9339FF88-CA57-42AA-8A2D-35F5ACA723D1}" dt="2025-07-08T23:31:13.941" v="1371"/>
          <ac:cxnSpMkLst>
            <pc:docMk/>
            <pc:sldMk cId="3189967224" sldId="347"/>
            <ac:cxnSpMk id="9" creationId="{1A8B6A95-C75F-573F-08BA-85624074B0F7}"/>
          </ac:cxnSpMkLst>
        </pc:cxnChg>
      </pc:sldChg>
      <pc:sldChg chg="add del">
        <pc:chgData name="Darcy Coulter" userId="c4fafc57-4e73-4520-8d5f-f93f4b5aedc6" providerId="ADAL" clId="{9339FF88-CA57-42AA-8A2D-35F5ACA723D1}" dt="2025-07-08T23:25:12.612" v="1118" actId="47"/>
        <pc:sldMkLst>
          <pc:docMk/>
          <pc:sldMk cId="4019635453" sldId="347"/>
        </pc:sldMkLst>
      </pc:sldChg>
      <pc:sldChg chg="modSp new del mod ord">
        <pc:chgData name="Darcy Coulter" userId="c4fafc57-4e73-4520-8d5f-f93f4b5aedc6" providerId="ADAL" clId="{9339FF88-CA57-42AA-8A2D-35F5ACA723D1}" dt="2025-08-02T23:30:18.983" v="13727" actId="47"/>
        <pc:sldMkLst>
          <pc:docMk/>
          <pc:sldMk cId="1113901692" sldId="348"/>
        </pc:sldMkLst>
      </pc:sldChg>
      <pc:sldChg chg="add del">
        <pc:chgData name="Darcy Coulter" userId="c4fafc57-4e73-4520-8d5f-f93f4b5aedc6" providerId="ADAL" clId="{9339FF88-CA57-42AA-8A2D-35F5ACA723D1}" dt="2025-07-08T06:40:02.145" v="1106" actId="47"/>
        <pc:sldMkLst>
          <pc:docMk/>
          <pc:sldMk cId="3123175137" sldId="348"/>
        </pc:sldMkLst>
      </pc:sldChg>
      <pc:sldChg chg="add del">
        <pc:chgData name="Darcy Coulter" userId="c4fafc57-4e73-4520-8d5f-f93f4b5aedc6" providerId="ADAL" clId="{9339FF88-CA57-42AA-8A2D-35F5ACA723D1}" dt="2025-07-17T04:07:42.039" v="2069" actId="47"/>
        <pc:sldMkLst>
          <pc:docMk/>
          <pc:sldMk cId="2225998894" sldId="349"/>
        </pc:sldMkLst>
      </pc:sldChg>
      <pc:sldChg chg="add del">
        <pc:chgData name="Darcy Coulter" userId="c4fafc57-4e73-4520-8d5f-f93f4b5aedc6" providerId="ADAL" clId="{9339FF88-CA57-42AA-8A2D-35F5ACA723D1}" dt="2025-07-17T04:07:43.042" v="2070" actId="47"/>
        <pc:sldMkLst>
          <pc:docMk/>
          <pc:sldMk cId="2073787628" sldId="350"/>
        </pc:sldMkLst>
      </pc:sldChg>
      <pc:sldChg chg="addSp delSp modSp add mod ord modCm modNotesTx">
        <pc:chgData name="Darcy Coulter" userId="c4fafc57-4e73-4520-8d5f-f93f4b5aedc6" providerId="ADAL" clId="{9339FF88-CA57-42AA-8A2D-35F5ACA723D1}" dt="2025-08-02T07:22:49.136" v="11135"/>
        <pc:sldMkLst>
          <pc:docMk/>
          <pc:sldMk cId="1656681959" sldId="351"/>
        </pc:sldMkLst>
        <pc:spChg chg="mod">
          <ac:chgData name="Darcy Coulter" userId="c4fafc57-4e73-4520-8d5f-f93f4b5aedc6" providerId="ADAL" clId="{9339FF88-CA57-42AA-8A2D-35F5ACA723D1}" dt="2025-07-22T03:49:30.469" v="2989" actId="20577"/>
          <ac:spMkLst>
            <pc:docMk/>
            <pc:sldMk cId="1656681959" sldId="351"/>
            <ac:spMk id="2" creationId="{43EBCC9D-3719-1901-8BFF-53915EE891C4}"/>
          </ac:spMkLst>
        </pc:spChg>
        <pc:spChg chg="add mod">
          <ac:chgData name="Darcy Coulter" userId="c4fafc57-4e73-4520-8d5f-f93f4b5aedc6" providerId="ADAL" clId="{9339FF88-CA57-42AA-8A2D-35F5ACA723D1}" dt="2025-07-22T03:52:09.590" v="3036" actId="14100"/>
          <ac:spMkLst>
            <pc:docMk/>
            <pc:sldMk cId="1656681959" sldId="351"/>
            <ac:spMk id="6" creationId="{51CC9FB8-42D1-0AE3-CC6C-7541BBB698BF}"/>
          </ac:spMkLst>
        </pc:spChg>
        <pc:spChg chg="add mod">
          <ac:chgData name="Darcy Coulter" userId="c4fafc57-4e73-4520-8d5f-f93f4b5aedc6" providerId="ADAL" clId="{9339FF88-CA57-42AA-8A2D-35F5ACA723D1}" dt="2025-07-22T03:52:23.380" v="3038" actId="14100"/>
          <ac:spMkLst>
            <pc:docMk/>
            <pc:sldMk cId="1656681959" sldId="351"/>
            <ac:spMk id="7" creationId="{75D88342-0B9A-DE70-EE79-FF3A26A79BAF}"/>
          </ac:spMkLst>
        </pc:spChg>
        <pc:spChg chg="add mod">
          <ac:chgData name="Darcy Coulter" userId="c4fafc57-4e73-4520-8d5f-f93f4b5aedc6" providerId="ADAL" clId="{9339FF88-CA57-42AA-8A2D-35F5ACA723D1}" dt="2025-07-22T03:52:36.156" v="3041" actId="14100"/>
          <ac:spMkLst>
            <pc:docMk/>
            <pc:sldMk cId="1656681959" sldId="351"/>
            <ac:spMk id="8" creationId="{DBB487E8-2CBE-6855-A36A-7EFA8B1104CC}"/>
          </ac:spMkLst>
        </pc:spChg>
        <pc:spChg chg="add mod">
          <ac:chgData name="Darcy Coulter" userId="c4fafc57-4e73-4520-8d5f-f93f4b5aedc6" providerId="ADAL" clId="{9339FF88-CA57-42AA-8A2D-35F5ACA723D1}" dt="2025-07-22T03:53:40.569" v="3056" actId="14100"/>
          <ac:spMkLst>
            <pc:docMk/>
            <pc:sldMk cId="1656681959" sldId="351"/>
            <ac:spMk id="9" creationId="{A25C93BA-0053-A4A2-1826-F71E3F8F2997}"/>
          </ac:spMkLst>
        </pc:spChg>
        <pc:spChg chg="add mod">
          <ac:chgData name="Darcy Coulter" userId="c4fafc57-4e73-4520-8d5f-f93f4b5aedc6" providerId="ADAL" clId="{9339FF88-CA57-42AA-8A2D-35F5ACA723D1}" dt="2025-07-22T03:53:30.076" v="3054" actId="14100"/>
          <ac:spMkLst>
            <pc:docMk/>
            <pc:sldMk cId="1656681959" sldId="351"/>
            <ac:spMk id="10" creationId="{09511BC1-25EA-9753-4B08-3922187ECBBF}"/>
          </ac:spMkLst>
        </pc:spChg>
        <pc:spChg chg="add mod">
          <ac:chgData name="Darcy Coulter" userId="c4fafc57-4e73-4520-8d5f-f93f4b5aedc6" providerId="ADAL" clId="{9339FF88-CA57-42AA-8A2D-35F5ACA723D1}" dt="2025-07-22T03:53:35.520" v="3055" actId="14100"/>
          <ac:spMkLst>
            <pc:docMk/>
            <pc:sldMk cId="1656681959" sldId="351"/>
            <ac:spMk id="11" creationId="{B6A7C3DB-D627-ABBF-BE9F-8F14663D052D}"/>
          </ac:spMkLst>
        </pc:spChg>
        <pc:spChg chg="add mod">
          <ac:chgData name="Darcy Coulter" userId="c4fafc57-4e73-4520-8d5f-f93f4b5aedc6" providerId="ADAL" clId="{9339FF88-CA57-42AA-8A2D-35F5ACA723D1}" dt="2025-07-22T03:53:56.765" v="3061" actId="14100"/>
          <ac:spMkLst>
            <pc:docMk/>
            <pc:sldMk cId="1656681959" sldId="351"/>
            <ac:spMk id="12" creationId="{90C082CE-3456-3CA4-C2C1-8973FA1F989E}"/>
          </ac:spMkLst>
        </pc:spChg>
        <pc:spChg chg="add mod">
          <ac:chgData name="Darcy Coulter" userId="c4fafc57-4e73-4520-8d5f-f93f4b5aedc6" providerId="ADAL" clId="{9339FF88-CA57-42AA-8A2D-35F5ACA723D1}" dt="2025-07-22T03:54:19.167" v="3067" actId="14100"/>
          <ac:spMkLst>
            <pc:docMk/>
            <pc:sldMk cId="1656681959" sldId="351"/>
            <ac:spMk id="13" creationId="{135ADE29-3CD8-EEC6-2E29-6C4ACBB3B7C5}"/>
          </ac:spMkLst>
        </pc:spChg>
        <pc:picChg chg="add mod ord">
          <ac:chgData name="Darcy Coulter" userId="c4fafc57-4e73-4520-8d5f-f93f4b5aedc6" providerId="ADAL" clId="{9339FF88-CA57-42AA-8A2D-35F5ACA723D1}" dt="2025-07-22T03:36:43.334" v="2936" actId="167"/>
          <ac:picMkLst>
            <pc:docMk/>
            <pc:sldMk cId="1656681959" sldId="351"/>
            <ac:picMk id="5" creationId="{40EF0049-4F7E-57CE-A2B1-C824920C4C45}"/>
          </ac:picMkLst>
        </pc:picChg>
        <pc:extLst>
          <p:ext xmlns:p="http://schemas.openxmlformats.org/presentationml/2006/main" uri="{D6D511B9-2390-475A-947B-AFAB55BFBCF1}">
            <pc226:cmChg xmlns:pc226="http://schemas.microsoft.com/office/powerpoint/2022/06/main/command" chg="mod">
              <pc226:chgData name="Darcy Coulter" userId="c4fafc57-4e73-4520-8d5f-f93f4b5aedc6" providerId="ADAL" clId="{9339FF88-CA57-42AA-8A2D-35F5ACA723D1}" dt="2025-07-22T03:49:30.469" v="2989" actId="20577"/>
              <pc2:cmMkLst xmlns:pc2="http://schemas.microsoft.com/office/powerpoint/2019/9/main/command">
                <pc:docMk/>
                <pc:sldMk cId="1656681959" sldId="351"/>
                <pc2:cmMk id="{27203CD9-294B-4DBA-BB98-581B6A9AF0A0}"/>
              </pc2:cmMkLst>
            </pc226:cmChg>
          </p:ext>
        </pc:extLst>
      </pc:sldChg>
      <pc:sldChg chg="addSp delSp modSp add del mod">
        <pc:chgData name="Darcy Coulter" userId="c4fafc57-4e73-4520-8d5f-f93f4b5aedc6" providerId="ADAL" clId="{9339FF88-CA57-42AA-8A2D-35F5ACA723D1}" dt="2025-07-17T04:27:17.332" v="2111" actId="47"/>
        <pc:sldMkLst>
          <pc:docMk/>
          <pc:sldMk cId="2501339811" sldId="352"/>
        </pc:sldMkLst>
      </pc:sldChg>
      <pc:sldChg chg="addSp delSp modSp add del mod">
        <pc:chgData name="Darcy Coulter" userId="c4fafc57-4e73-4520-8d5f-f93f4b5aedc6" providerId="ADAL" clId="{9339FF88-CA57-42AA-8A2D-35F5ACA723D1}" dt="2025-07-17T04:27:14.941" v="2110" actId="47"/>
        <pc:sldMkLst>
          <pc:docMk/>
          <pc:sldMk cId="1947741093" sldId="353"/>
        </pc:sldMkLst>
      </pc:sldChg>
      <pc:sldChg chg="add del">
        <pc:chgData name="Darcy Coulter" userId="c4fafc57-4e73-4520-8d5f-f93f4b5aedc6" providerId="ADAL" clId="{9339FF88-CA57-42AA-8A2D-35F5ACA723D1}" dt="2025-07-17T04:27:12.709" v="2109" actId="47"/>
        <pc:sldMkLst>
          <pc:docMk/>
          <pc:sldMk cId="1323677180" sldId="354"/>
        </pc:sldMkLst>
      </pc:sldChg>
      <pc:sldChg chg="addSp delSp modSp add del mod">
        <pc:chgData name="Darcy Coulter" userId="c4fafc57-4e73-4520-8d5f-f93f4b5aedc6" providerId="ADAL" clId="{9339FF88-CA57-42AA-8A2D-35F5ACA723D1}" dt="2025-07-22T03:37:08.991" v="2941" actId="47"/>
        <pc:sldMkLst>
          <pc:docMk/>
          <pc:sldMk cId="2714396473" sldId="355"/>
        </pc:sldMkLst>
      </pc:sldChg>
      <pc:sldChg chg="addSp delSp modSp add del mod">
        <pc:chgData name="Darcy Coulter" userId="c4fafc57-4e73-4520-8d5f-f93f4b5aedc6" providerId="ADAL" clId="{9339FF88-CA57-42AA-8A2D-35F5ACA723D1}" dt="2025-07-22T03:37:08.991" v="2941" actId="47"/>
        <pc:sldMkLst>
          <pc:docMk/>
          <pc:sldMk cId="70246646" sldId="356"/>
        </pc:sldMkLst>
      </pc:sldChg>
      <pc:sldChg chg="addSp delSp modSp add del mod">
        <pc:chgData name="Darcy Coulter" userId="c4fafc57-4e73-4520-8d5f-f93f4b5aedc6" providerId="ADAL" clId="{9339FF88-CA57-42AA-8A2D-35F5ACA723D1}" dt="2025-07-22T03:37:08.991" v="2941" actId="47"/>
        <pc:sldMkLst>
          <pc:docMk/>
          <pc:sldMk cId="167837752" sldId="357"/>
        </pc:sldMkLst>
      </pc:sldChg>
      <pc:sldChg chg="addSp delSp modSp new mod ord">
        <pc:chgData name="Darcy Coulter" userId="c4fafc57-4e73-4520-8d5f-f93f4b5aedc6" providerId="ADAL" clId="{9339FF88-CA57-42AA-8A2D-35F5ACA723D1}" dt="2025-07-22T03:35:23.690" v="2928" actId="113"/>
        <pc:sldMkLst>
          <pc:docMk/>
          <pc:sldMk cId="2331258344" sldId="358"/>
        </pc:sldMkLst>
        <pc:spChg chg="mod">
          <ac:chgData name="Darcy Coulter" userId="c4fafc57-4e73-4520-8d5f-f93f4b5aedc6" providerId="ADAL" clId="{9339FF88-CA57-42AA-8A2D-35F5ACA723D1}" dt="2025-07-17T05:21:21.199" v="2175" actId="20577"/>
          <ac:spMkLst>
            <pc:docMk/>
            <pc:sldMk cId="2331258344" sldId="358"/>
            <ac:spMk id="2" creationId="{2A59494B-82F2-0E4E-7E84-D83AC51197E2}"/>
          </ac:spMkLst>
        </pc:spChg>
        <pc:spChg chg="add mod">
          <ac:chgData name="Darcy Coulter" userId="c4fafc57-4e73-4520-8d5f-f93f4b5aedc6" providerId="ADAL" clId="{9339FF88-CA57-42AA-8A2D-35F5ACA723D1}" dt="2025-07-22T03:35:18.455" v="2927" actId="113"/>
          <ac:spMkLst>
            <pc:docMk/>
            <pc:sldMk cId="2331258344" sldId="358"/>
            <ac:spMk id="6" creationId="{E8672037-FCCB-3C12-ACF6-2E4D1AC011FD}"/>
          </ac:spMkLst>
        </pc:spChg>
        <pc:spChg chg="add mod">
          <ac:chgData name="Darcy Coulter" userId="c4fafc57-4e73-4520-8d5f-f93f4b5aedc6" providerId="ADAL" clId="{9339FF88-CA57-42AA-8A2D-35F5ACA723D1}" dt="2025-07-22T03:35:23.690" v="2928" actId="113"/>
          <ac:spMkLst>
            <pc:docMk/>
            <pc:sldMk cId="2331258344" sldId="358"/>
            <ac:spMk id="7" creationId="{8B351AAF-F207-0C86-7203-A30B4BEC548D}"/>
          </ac:spMkLst>
        </pc:spChg>
        <pc:picChg chg="add mod">
          <ac:chgData name="Darcy Coulter" userId="c4fafc57-4e73-4520-8d5f-f93f4b5aedc6" providerId="ADAL" clId="{9339FF88-CA57-42AA-8A2D-35F5ACA723D1}" dt="2025-07-22T03:34:04.225" v="2890" actId="14100"/>
          <ac:picMkLst>
            <pc:docMk/>
            <pc:sldMk cId="2331258344" sldId="358"/>
            <ac:picMk id="4" creationId="{D31ED12C-19C2-E8C9-6622-891954AB12AC}"/>
          </ac:picMkLst>
        </pc:picChg>
        <pc:picChg chg="add mod">
          <ac:chgData name="Darcy Coulter" userId="c4fafc57-4e73-4520-8d5f-f93f4b5aedc6" providerId="ADAL" clId="{9339FF88-CA57-42AA-8A2D-35F5ACA723D1}" dt="2025-07-22T03:34:09.133" v="2891" actId="14100"/>
          <ac:picMkLst>
            <pc:docMk/>
            <pc:sldMk cId="2331258344" sldId="358"/>
            <ac:picMk id="5" creationId="{76240C16-7F29-D1C1-E92E-BB5F14F57C52}"/>
          </ac:picMkLst>
        </pc:picChg>
      </pc:sldChg>
      <pc:sldChg chg="addSp delSp modSp add del mod ord setBg modNotesTx">
        <pc:chgData name="Darcy Coulter" userId="c4fafc57-4e73-4520-8d5f-f93f4b5aedc6" providerId="ADAL" clId="{9339FF88-CA57-42AA-8A2D-35F5ACA723D1}" dt="2025-07-25T00:18:35.351" v="4091"/>
        <pc:sldMkLst>
          <pc:docMk/>
          <pc:sldMk cId="1491033773" sldId="373"/>
        </pc:sldMkLst>
        <pc:spChg chg="mod">
          <ac:chgData name="Darcy Coulter" userId="c4fafc57-4e73-4520-8d5f-f93f4b5aedc6" providerId="ADAL" clId="{9339FF88-CA57-42AA-8A2D-35F5ACA723D1}" dt="2025-07-22T00:23:48.002" v="2456" actId="20577"/>
          <ac:spMkLst>
            <pc:docMk/>
            <pc:sldMk cId="1491033773" sldId="373"/>
            <ac:spMk id="5" creationId="{300A2773-E622-7CA8-F6F2-A2D502E6E957}"/>
          </ac:spMkLst>
        </pc:spChg>
        <pc:spChg chg="mod">
          <ac:chgData name="Darcy Coulter" userId="c4fafc57-4e73-4520-8d5f-f93f4b5aedc6" providerId="ADAL" clId="{9339FF88-CA57-42AA-8A2D-35F5ACA723D1}" dt="2025-07-21T00:29:17.373" v="2291" actId="207"/>
          <ac:spMkLst>
            <pc:docMk/>
            <pc:sldMk cId="1491033773" sldId="373"/>
            <ac:spMk id="11" creationId="{AF25910E-FC41-17B0-3E6A-2F7416280126}"/>
          </ac:spMkLst>
        </pc:spChg>
        <pc:spChg chg="mod">
          <ac:chgData name="Darcy Coulter" userId="c4fafc57-4e73-4520-8d5f-f93f4b5aedc6" providerId="ADAL" clId="{9339FF88-CA57-42AA-8A2D-35F5ACA723D1}" dt="2025-07-21T00:28:48.500" v="2284" actId="20577"/>
          <ac:spMkLst>
            <pc:docMk/>
            <pc:sldMk cId="1491033773" sldId="373"/>
            <ac:spMk id="15" creationId="{911D6992-C238-F552-F6B8-20BC4B1E6F8A}"/>
          </ac:spMkLst>
        </pc:spChg>
        <pc:spChg chg="mod">
          <ac:chgData name="Darcy Coulter" userId="c4fafc57-4e73-4520-8d5f-f93f4b5aedc6" providerId="ADAL" clId="{9339FF88-CA57-42AA-8A2D-35F5ACA723D1}" dt="2025-07-21T00:28:57.547" v="2290" actId="20577"/>
          <ac:spMkLst>
            <pc:docMk/>
            <pc:sldMk cId="1491033773" sldId="373"/>
            <ac:spMk id="19" creationId="{4882FB06-E646-3BF9-2061-D1C3E3201B7B}"/>
          </ac:spMkLst>
        </pc:spChg>
        <pc:picChg chg="add mod ord">
          <ac:chgData name="Darcy Coulter" userId="c4fafc57-4e73-4520-8d5f-f93f4b5aedc6" providerId="ADAL" clId="{9339FF88-CA57-42AA-8A2D-35F5ACA723D1}" dt="2025-07-18T01:42:26.838" v="2267" actId="1076"/>
          <ac:picMkLst>
            <pc:docMk/>
            <pc:sldMk cId="1491033773" sldId="373"/>
            <ac:picMk id="3" creationId="{F66FF49F-5F1B-B84A-53B4-82CBC997EB26}"/>
          </ac:picMkLst>
        </pc:picChg>
      </pc:sldChg>
      <pc:sldChg chg="addSp delSp modSp new mod">
        <pc:chgData name="Darcy Coulter" userId="c4fafc57-4e73-4520-8d5f-f93f4b5aedc6" providerId="ADAL" clId="{9339FF88-CA57-42AA-8A2D-35F5ACA723D1}" dt="2025-07-21T00:25:57.341" v="2280" actId="1076"/>
        <pc:sldMkLst>
          <pc:docMk/>
          <pc:sldMk cId="822226538" sldId="374"/>
        </pc:sldMkLst>
        <pc:graphicFrameChg chg="add mod modGraphic">
          <ac:chgData name="Darcy Coulter" userId="c4fafc57-4e73-4520-8d5f-f93f4b5aedc6" providerId="ADAL" clId="{9339FF88-CA57-42AA-8A2D-35F5ACA723D1}" dt="2025-07-21T00:25:57.341" v="2280" actId="1076"/>
          <ac:graphicFrameMkLst>
            <pc:docMk/>
            <pc:sldMk cId="822226538" sldId="374"/>
            <ac:graphicFrameMk id="4" creationId="{66CA3962-602E-7926-1FB2-96A70DCD8C6B}"/>
          </ac:graphicFrameMkLst>
        </pc:graphicFrameChg>
      </pc:sldChg>
      <pc:sldChg chg="add del">
        <pc:chgData name="Darcy Coulter" userId="c4fafc57-4e73-4520-8d5f-f93f4b5aedc6" providerId="ADAL" clId="{9339FF88-CA57-42AA-8A2D-35F5ACA723D1}" dt="2025-07-18T01:34:24.464" v="2248" actId="47"/>
        <pc:sldMkLst>
          <pc:docMk/>
          <pc:sldMk cId="1354431113" sldId="374"/>
        </pc:sldMkLst>
      </pc:sldChg>
      <pc:sldChg chg="delSp modSp add mod">
        <pc:chgData name="Darcy Coulter" userId="c4fafc57-4e73-4520-8d5f-f93f4b5aedc6" providerId="ADAL" clId="{9339FF88-CA57-42AA-8A2D-35F5ACA723D1}" dt="2025-07-21T06:12:02.887" v="2300" actId="404"/>
        <pc:sldMkLst>
          <pc:docMk/>
          <pc:sldMk cId="2836143671" sldId="952"/>
        </pc:sldMkLst>
        <pc:spChg chg="mod">
          <ac:chgData name="Darcy Coulter" userId="c4fafc57-4e73-4520-8d5f-f93f4b5aedc6" providerId="ADAL" clId="{9339FF88-CA57-42AA-8A2D-35F5ACA723D1}" dt="2025-07-21T06:12:02.887" v="2300" actId="404"/>
          <ac:spMkLst>
            <pc:docMk/>
            <pc:sldMk cId="2836143671" sldId="952"/>
            <ac:spMk id="2" creationId="{88F710C1-5F1E-4CBA-54BE-DCDED67C6262}"/>
          </ac:spMkLst>
        </pc:spChg>
        <pc:spChg chg="mod">
          <ac:chgData name="Darcy Coulter" userId="c4fafc57-4e73-4520-8d5f-f93f4b5aedc6" providerId="ADAL" clId="{9339FF88-CA57-42AA-8A2D-35F5ACA723D1}" dt="2025-07-21T06:11:24.151" v="2296" actId="404"/>
          <ac:spMkLst>
            <pc:docMk/>
            <pc:sldMk cId="2836143671" sldId="952"/>
            <ac:spMk id="17" creationId="{B8B9C504-65BA-F41E-6974-1549DD09796F}"/>
          </ac:spMkLst>
        </pc:spChg>
        <pc:spChg chg="mod">
          <ac:chgData name="Darcy Coulter" userId="c4fafc57-4e73-4520-8d5f-f93f4b5aedc6" providerId="ADAL" clId="{9339FF88-CA57-42AA-8A2D-35F5ACA723D1}" dt="2025-07-21T06:11:29.021" v="2297" actId="404"/>
          <ac:spMkLst>
            <pc:docMk/>
            <pc:sldMk cId="2836143671" sldId="952"/>
            <ac:spMk id="22" creationId="{4B4222D0-C044-2086-1E4C-EEACC3737B1F}"/>
          </ac:spMkLst>
        </pc:spChg>
      </pc:sldChg>
      <pc:sldChg chg="add">
        <pc:chgData name="Darcy Coulter" userId="c4fafc57-4e73-4520-8d5f-f93f4b5aedc6" providerId="ADAL" clId="{9339FF88-CA57-42AA-8A2D-35F5ACA723D1}" dt="2025-07-21T06:10:21.098" v="2294"/>
        <pc:sldMkLst>
          <pc:docMk/>
          <pc:sldMk cId="1862257043" sldId="968"/>
        </pc:sldMkLst>
      </pc:sldChg>
      <pc:sldChg chg="modSp new mod ord">
        <pc:chgData name="Darcy Coulter" userId="c4fafc57-4e73-4520-8d5f-f93f4b5aedc6" providerId="ADAL" clId="{9339FF88-CA57-42AA-8A2D-35F5ACA723D1}" dt="2025-07-21T23:59:26.305" v="2449"/>
        <pc:sldMkLst>
          <pc:docMk/>
          <pc:sldMk cId="1368211149" sldId="969"/>
        </pc:sldMkLst>
        <pc:spChg chg="mod">
          <ac:chgData name="Darcy Coulter" userId="c4fafc57-4e73-4520-8d5f-f93f4b5aedc6" providerId="ADAL" clId="{9339FF88-CA57-42AA-8A2D-35F5ACA723D1}" dt="2025-07-21T23:59:14.457" v="2442" actId="20577"/>
          <ac:spMkLst>
            <pc:docMk/>
            <pc:sldMk cId="1368211149" sldId="969"/>
            <ac:spMk id="2" creationId="{8120CFE0-5ECC-209F-6A46-AAE66D38C580}"/>
          </ac:spMkLst>
        </pc:spChg>
        <pc:spChg chg="mod">
          <ac:chgData name="Darcy Coulter" userId="c4fafc57-4e73-4520-8d5f-f93f4b5aedc6" providerId="ADAL" clId="{9339FF88-CA57-42AA-8A2D-35F5ACA723D1}" dt="2025-07-21T23:59:22.105" v="2447" actId="20577"/>
          <ac:spMkLst>
            <pc:docMk/>
            <pc:sldMk cId="1368211149" sldId="969"/>
            <ac:spMk id="3" creationId="{11498933-4D19-D0F9-4EB8-891A8C5D9241}"/>
          </ac:spMkLst>
        </pc:spChg>
      </pc:sldChg>
      <pc:sldChg chg="addSp delSp modSp new mod">
        <pc:chgData name="Darcy Coulter" userId="c4fafc57-4e73-4520-8d5f-f93f4b5aedc6" providerId="ADAL" clId="{9339FF88-CA57-42AA-8A2D-35F5ACA723D1}" dt="2025-07-22T00:56:14.831" v="2729" actId="1076"/>
        <pc:sldMkLst>
          <pc:docMk/>
          <pc:sldMk cId="826482806" sldId="970"/>
        </pc:sldMkLst>
        <pc:spChg chg="mod">
          <ac:chgData name="Darcy Coulter" userId="c4fafc57-4e73-4520-8d5f-f93f4b5aedc6" providerId="ADAL" clId="{9339FF88-CA57-42AA-8A2D-35F5ACA723D1}" dt="2025-07-22T00:23:55.886" v="2463" actId="20577"/>
          <ac:spMkLst>
            <pc:docMk/>
            <pc:sldMk cId="826482806" sldId="970"/>
            <ac:spMk id="2" creationId="{8B46AE21-8B57-EE5F-CB10-1314E4C3E790}"/>
          </ac:spMkLst>
        </pc:spChg>
        <pc:spChg chg="add mod">
          <ac:chgData name="Darcy Coulter" userId="c4fafc57-4e73-4520-8d5f-f93f4b5aedc6" providerId="ADAL" clId="{9339FF88-CA57-42AA-8A2D-35F5ACA723D1}" dt="2025-07-22T00:38:49.809" v="2611" actId="207"/>
          <ac:spMkLst>
            <pc:docMk/>
            <pc:sldMk cId="826482806" sldId="970"/>
            <ac:spMk id="9" creationId="{B234A194-073F-369E-1EEA-BED4996231CB}"/>
          </ac:spMkLst>
        </pc:spChg>
        <pc:spChg chg="add mod ord">
          <ac:chgData name="Darcy Coulter" userId="c4fafc57-4e73-4520-8d5f-f93f4b5aedc6" providerId="ADAL" clId="{9339FF88-CA57-42AA-8A2D-35F5ACA723D1}" dt="2025-07-22T00:38:23.736" v="2606" actId="207"/>
          <ac:spMkLst>
            <pc:docMk/>
            <pc:sldMk cId="826482806" sldId="970"/>
            <ac:spMk id="10" creationId="{CD4F5CD5-23F3-45D7-C092-2D266F70A50A}"/>
          </ac:spMkLst>
        </pc:spChg>
        <pc:spChg chg="add mod">
          <ac:chgData name="Darcy Coulter" userId="c4fafc57-4e73-4520-8d5f-f93f4b5aedc6" providerId="ADAL" clId="{9339FF88-CA57-42AA-8A2D-35F5ACA723D1}" dt="2025-07-22T00:38:33.019" v="2607" actId="207"/>
          <ac:spMkLst>
            <pc:docMk/>
            <pc:sldMk cId="826482806" sldId="970"/>
            <ac:spMk id="11" creationId="{ABBF8126-0900-F143-D107-A25D6478D5E3}"/>
          </ac:spMkLst>
        </pc:spChg>
        <pc:spChg chg="add mod">
          <ac:chgData name="Darcy Coulter" userId="c4fafc57-4e73-4520-8d5f-f93f4b5aedc6" providerId="ADAL" clId="{9339FF88-CA57-42AA-8A2D-35F5ACA723D1}" dt="2025-07-22T00:38:46.767" v="2610" actId="207"/>
          <ac:spMkLst>
            <pc:docMk/>
            <pc:sldMk cId="826482806" sldId="970"/>
            <ac:spMk id="12" creationId="{FF4645FB-9122-76AF-83E8-2E6BD3636EA8}"/>
          </ac:spMkLst>
        </pc:spChg>
        <pc:spChg chg="add mod">
          <ac:chgData name="Darcy Coulter" userId="c4fafc57-4e73-4520-8d5f-f93f4b5aedc6" providerId="ADAL" clId="{9339FF88-CA57-42AA-8A2D-35F5ACA723D1}" dt="2025-07-22T00:38:37.464" v="2608" actId="207"/>
          <ac:spMkLst>
            <pc:docMk/>
            <pc:sldMk cId="826482806" sldId="970"/>
            <ac:spMk id="13" creationId="{3000C12A-03F4-19C0-CAD1-F133FFB106E7}"/>
          </ac:spMkLst>
        </pc:spChg>
        <pc:spChg chg="add mod">
          <ac:chgData name="Darcy Coulter" userId="c4fafc57-4e73-4520-8d5f-f93f4b5aedc6" providerId="ADAL" clId="{9339FF88-CA57-42AA-8A2D-35F5ACA723D1}" dt="2025-07-22T00:38:42.689" v="2609" actId="207"/>
          <ac:spMkLst>
            <pc:docMk/>
            <pc:sldMk cId="826482806" sldId="970"/>
            <ac:spMk id="14" creationId="{84DE3990-E59C-20C7-6D8A-40630B38DB7E}"/>
          </ac:spMkLst>
        </pc:spChg>
        <pc:spChg chg="add mod">
          <ac:chgData name="Darcy Coulter" userId="c4fafc57-4e73-4520-8d5f-f93f4b5aedc6" providerId="ADAL" clId="{9339FF88-CA57-42AA-8A2D-35F5ACA723D1}" dt="2025-07-22T00:40:13.421" v="2664" actId="1076"/>
          <ac:spMkLst>
            <pc:docMk/>
            <pc:sldMk cId="826482806" sldId="970"/>
            <ac:spMk id="15" creationId="{2B618493-8BC7-B33E-F87B-23493F5B6FB8}"/>
          </ac:spMkLst>
        </pc:spChg>
        <pc:spChg chg="add mod">
          <ac:chgData name="Darcy Coulter" userId="c4fafc57-4e73-4520-8d5f-f93f4b5aedc6" providerId="ADAL" clId="{9339FF88-CA57-42AA-8A2D-35F5ACA723D1}" dt="2025-07-22T00:54:23.038" v="2686" actId="122"/>
          <ac:spMkLst>
            <pc:docMk/>
            <pc:sldMk cId="826482806" sldId="970"/>
            <ac:spMk id="16" creationId="{8506F404-478C-1250-7039-0A13EA22FCE6}"/>
          </ac:spMkLst>
        </pc:spChg>
        <pc:spChg chg="add mod">
          <ac:chgData name="Darcy Coulter" userId="c4fafc57-4e73-4520-8d5f-f93f4b5aedc6" providerId="ADAL" clId="{9339FF88-CA57-42AA-8A2D-35F5ACA723D1}" dt="2025-07-22T00:56:08.898" v="2728" actId="1076"/>
          <ac:spMkLst>
            <pc:docMk/>
            <pc:sldMk cId="826482806" sldId="970"/>
            <ac:spMk id="17" creationId="{BB47DD66-EBD0-D77B-DA1C-5117DADCB015}"/>
          </ac:spMkLst>
        </pc:spChg>
        <pc:spChg chg="add mod">
          <ac:chgData name="Darcy Coulter" userId="c4fafc57-4e73-4520-8d5f-f93f4b5aedc6" providerId="ADAL" clId="{9339FF88-CA57-42AA-8A2D-35F5ACA723D1}" dt="2025-07-22T00:56:14.831" v="2729" actId="1076"/>
          <ac:spMkLst>
            <pc:docMk/>
            <pc:sldMk cId="826482806" sldId="970"/>
            <ac:spMk id="18" creationId="{081B8571-CA70-0C82-4A75-9985F1791171}"/>
          </ac:spMkLst>
        </pc:spChg>
      </pc:sldChg>
      <pc:sldChg chg="addSp delSp modSp add mod ord">
        <pc:chgData name="Darcy Coulter" userId="c4fafc57-4e73-4520-8d5f-f93f4b5aedc6" providerId="ADAL" clId="{9339FF88-CA57-42AA-8A2D-35F5ACA723D1}" dt="2025-07-23T00:53:55.351" v="3425"/>
        <pc:sldMkLst>
          <pc:docMk/>
          <pc:sldMk cId="725672749" sldId="971"/>
        </pc:sldMkLst>
        <pc:spChg chg="mod">
          <ac:chgData name="Darcy Coulter" userId="c4fafc57-4e73-4520-8d5f-f93f4b5aedc6" providerId="ADAL" clId="{9339FF88-CA57-42AA-8A2D-35F5ACA723D1}" dt="2025-07-22T03:49:41.963" v="2990"/>
          <ac:spMkLst>
            <pc:docMk/>
            <pc:sldMk cId="725672749" sldId="971"/>
            <ac:spMk id="2" creationId="{67F7B24B-4AFC-EBC4-8F75-0522C0FE075B}"/>
          </ac:spMkLst>
        </pc:spChg>
        <pc:spChg chg="add mod">
          <ac:chgData name="Darcy Coulter" userId="c4fafc57-4e73-4520-8d5f-f93f4b5aedc6" providerId="ADAL" clId="{9339FF88-CA57-42AA-8A2D-35F5ACA723D1}" dt="2025-07-22T04:35:43.432" v="3068"/>
          <ac:spMkLst>
            <pc:docMk/>
            <pc:sldMk cId="725672749" sldId="971"/>
            <ac:spMk id="6" creationId="{B9276AF1-2876-39E6-05C1-9433704C0D97}"/>
          </ac:spMkLst>
        </pc:spChg>
        <pc:spChg chg="add mod">
          <ac:chgData name="Darcy Coulter" userId="c4fafc57-4e73-4520-8d5f-f93f4b5aedc6" providerId="ADAL" clId="{9339FF88-CA57-42AA-8A2D-35F5ACA723D1}" dt="2025-07-22T04:35:43.432" v="3068"/>
          <ac:spMkLst>
            <pc:docMk/>
            <pc:sldMk cId="725672749" sldId="971"/>
            <ac:spMk id="7" creationId="{8C4B7133-5532-ED60-9E2B-DA38717166F8}"/>
          </ac:spMkLst>
        </pc:spChg>
        <pc:spChg chg="add mod">
          <ac:chgData name="Darcy Coulter" userId="c4fafc57-4e73-4520-8d5f-f93f4b5aedc6" providerId="ADAL" clId="{9339FF88-CA57-42AA-8A2D-35F5ACA723D1}" dt="2025-07-22T04:35:43.432" v="3068"/>
          <ac:spMkLst>
            <pc:docMk/>
            <pc:sldMk cId="725672749" sldId="971"/>
            <ac:spMk id="8" creationId="{66E802D6-8325-20CB-E6D9-95EB36029B4B}"/>
          </ac:spMkLst>
        </pc:spChg>
        <pc:spChg chg="add mod">
          <ac:chgData name="Darcy Coulter" userId="c4fafc57-4e73-4520-8d5f-f93f4b5aedc6" providerId="ADAL" clId="{9339FF88-CA57-42AA-8A2D-35F5ACA723D1}" dt="2025-07-22T04:35:43.432" v="3068"/>
          <ac:spMkLst>
            <pc:docMk/>
            <pc:sldMk cId="725672749" sldId="971"/>
            <ac:spMk id="9" creationId="{7BC47D44-8A47-58A3-D0B9-F0603BB5AE47}"/>
          </ac:spMkLst>
        </pc:spChg>
        <pc:spChg chg="add mod">
          <ac:chgData name="Darcy Coulter" userId="c4fafc57-4e73-4520-8d5f-f93f4b5aedc6" providerId="ADAL" clId="{9339FF88-CA57-42AA-8A2D-35F5ACA723D1}" dt="2025-07-22T04:35:43.432" v="3068"/>
          <ac:spMkLst>
            <pc:docMk/>
            <pc:sldMk cId="725672749" sldId="971"/>
            <ac:spMk id="10" creationId="{D4E6B55E-A9EA-CF97-98BF-F0113B1E68D8}"/>
          </ac:spMkLst>
        </pc:spChg>
        <pc:spChg chg="add mod">
          <ac:chgData name="Darcy Coulter" userId="c4fafc57-4e73-4520-8d5f-f93f4b5aedc6" providerId="ADAL" clId="{9339FF88-CA57-42AA-8A2D-35F5ACA723D1}" dt="2025-07-22T04:35:43.432" v="3068"/>
          <ac:spMkLst>
            <pc:docMk/>
            <pc:sldMk cId="725672749" sldId="971"/>
            <ac:spMk id="11" creationId="{BD1FB846-7632-2489-9A85-23BBE35910A6}"/>
          </ac:spMkLst>
        </pc:spChg>
        <pc:spChg chg="add mod">
          <ac:chgData name="Darcy Coulter" userId="c4fafc57-4e73-4520-8d5f-f93f4b5aedc6" providerId="ADAL" clId="{9339FF88-CA57-42AA-8A2D-35F5ACA723D1}" dt="2025-07-22T04:35:43.432" v="3068"/>
          <ac:spMkLst>
            <pc:docMk/>
            <pc:sldMk cId="725672749" sldId="971"/>
            <ac:spMk id="12" creationId="{E4162A4D-B5EA-67B9-56DE-BADC5B727C91}"/>
          </ac:spMkLst>
        </pc:spChg>
        <pc:spChg chg="add mod">
          <ac:chgData name="Darcy Coulter" userId="c4fafc57-4e73-4520-8d5f-f93f4b5aedc6" providerId="ADAL" clId="{9339FF88-CA57-42AA-8A2D-35F5ACA723D1}" dt="2025-07-22T04:35:43.432" v="3068"/>
          <ac:spMkLst>
            <pc:docMk/>
            <pc:sldMk cId="725672749" sldId="971"/>
            <ac:spMk id="13" creationId="{55D82305-C06B-882F-F376-75FC83CACBA2}"/>
          </ac:spMkLst>
        </pc:spChg>
        <pc:spChg chg="add mod">
          <ac:chgData name="Darcy Coulter" userId="c4fafc57-4e73-4520-8d5f-f93f4b5aedc6" providerId="ADAL" clId="{9339FF88-CA57-42AA-8A2D-35F5ACA723D1}" dt="2025-07-23T00:22:40.487" v="3402" actId="14100"/>
          <ac:spMkLst>
            <pc:docMk/>
            <pc:sldMk cId="725672749" sldId="971"/>
            <ac:spMk id="14" creationId="{36D6B8D5-60ED-61EA-B014-4F9A9605787B}"/>
          </ac:spMkLst>
        </pc:spChg>
        <pc:spChg chg="add mod">
          <ac:chgData name="Darcy Coulter" userId="c4fafc57-4e73-4520-8d5f-f93f4b5aedc6" providerId="ADAL" clId="{9339FF88-CA57-42AA-8A2D-35F5ACA723D1}" dt="2025-07-23T00:22:50.104" v="3404" actId="1076"/>
          <ac:spMkLst>
            <pc:docMk/>
            <pc:sldMk cId="725672749" sldId="971"/>
            <ac:spMk id="15" creationId="{32037D5F-88C5-81EC-73BB-305CA75EB715}"/>
          </ac:spMkLst>
        </pc:spChg>
        <pc:spChg chg="add mod">
          <ac:chgData name="Darcy Coulter" userId="c4fafc57-4e73-4520-8d5f-f93f4b5aedc6" providerId="ADAL" clId="{9339FF88-CA57-42AA-8A2D-35F5ACA723D1}" dt="2025-07-23T00:23:06.957" v="3406" actId="1076"/>
          <ac:spMkLst>
            <pc:docMk/>
            <pc:sldMk cId="725672749" sldId="971"/>
            <ac:spMk id="16" creationId="{653B8DA1-DFBD-2846-B0CD-A2AF28A81F0C}"/>
          </ac:spMkLst>
        </pc:spChg>
        <pc:spChg chg="add mod">
          <ac:chgData name="Darcy Coulter" userId="c4fafc57-4e73-4520-8d5f-f93f4b5aedc6" providerId="ADAL" clId="{9339FF88-CA57-42AA-8A2D-35F5ACA723D1}" dt="2025-07-23T00:23:35.955" v="3410" actId="1076"/>
          <ac:spMkLst>
            <pc:docMk/>
            <pc:sldMk cId="725672749" sldId="971"/>
            <ac:spMk id="18" creationId="{06C12C80-EBA9-B4D6-4B57-AE36A8AE237D}"/>
          </ac:spMkLst>
        </pc:spChg>
        <pc:spChg chg="add mod">
          <ac:chgData name="Darcy Coulter" userId="c4fafc57-4e73-4520-8d5f-f93f4b5aedc6" providerId="ADAL" clId="{9339FF88-CA57-42AA-8A2D-35F5ACA723D1}" dt="2025-07-23T00:52:22.885" v="3413" actId="1076"/>
          <ac:spMkLst>
            <pc:docMk/>
            <pc:sldMk cId="725672749" sldId="971"/>
            <ac:spMk id="19" creationId="{D0A858C8-4ADD-FA64-8DA0-B5197F8BF682}"/>
          </ac:spMkLst>
        </pc:spChg>
        <pc:spChg chg="add mod">
          <ac:chgData name="Darcy Coulter" userId="c4fafc57-4e73-4520-8d5f-f93f4b5aedc6" providerId="ADAL" clId="{9339FF88-CA57-42AA-8A2D-35F5ACA723D1}" dt="2025-07-23T00:52:36.115" v="3415" actId="1076"/>
          <ac:spMkLst>
            <pc:docMk/>
            <pc:sldMk cId="725672749" sldId="971"/>
            <ac:spMk id="20" creationId="{848D844B-1347-1E3C-9200-6E4583A07D13}"/>
          </ac:spMkLst>
        </pc:spChg>
        <pc:spChg chg="add mod">
          <ac:chgData name="Darcy Coulter" userId="c4fafc57-4e73-4520-8d5f-f93f4b5aedc6" providerId="ADAL" clId="{9339FF88-CA57-42AA-8A2D-35F5ACA723D1}" dt="2025-07-23T00:52:42.932" v="3417" actId="1076"/>
          <ac:spMkLst>
            <pc:docMk/>
            <pc:sldMk cId="725672749" sldId="971"/>
            <ac:spMk id="21" creationId="{06E6B9A1-2315-D908-36D0-889F264EE291}"/>
          </ac:spMkLst>
        </pc:spChg>
        <pc:spChg chg="add mod">
          <ac:chgData name="Darcy Coulter" userId="c4fafc57-4e73-4520-8d5f-f93f4b5aedc6" providerId="ADAL" clId="{9339FF88-CA57-42AA-8A2D-35F5ACA723D1}" dt="2025-07-23T00:53:11.886" v="3419" actId="1076"/>
          <ac:spMkLst>
            <pc:docMk/>
            <pc:sldMk cId="725672749" sldId="971"/>
            <ac:spMk id="22" creationId="{12138B84-ECF3-ADB9-2792-A7BEB9582A87}"/>
          </ac:spMkLst>
        </pc:spChg>
        <pc:spChg chg="add mod">
          <ac:chgData name="Darcy Coulter" userId="c4fafc57-4e73-4520-8d5f-f93f4b5aedc6" providerId="ADAL" clId="{9339FF88-CA57-42AA-8A2D-35F5ACA723D1}" dt="2025-07-23T00:53:18.520" v="3421" actId="1076"/>
          <ac:spMkLst>
            <pc:docMk/>
            <pc:sldMk cId="725672749" sldId="971"/>
            <ac:spMk id="23" creationId="{D775215A-D356-FA4B-B8B7-B52A5975E12F}"/>
          </ac:spMkLst>
        </pc:spChg>
        <pc:spChg chg="add mod">
          <ac:chgData name="Darcy Coulter" userId="c4fafc57-4e73-4520-8d5f-f93f4b5aedc6" providerId="ADAL" clId="{9339FF88-CA57-42AA-8A2D-35F5ACA723D1}" dt="2025-07-23T00:53:26.282" v="3423" actId="1076"/>
          <ac:spMkLst>
            <pc:docMk/>
            <pc:sldMk cId="725672749" sldId="971"/>
            <ac:spMk id="24" creationId="{3D430AAF-2CBC-F010-92EE-C6C2996E379A}"/>
          </ac:spMkLst>
        </pc:spChg>
        <pc:picChg chg="add mod ord">
          <ac:chgData name="Darcy Coulter" userId="c4fafc57-4e73-4520-8d5f-f93f4b5aedc6" providerId="ADAL" clId="{9339FF88-CA57-42AA-8A2D-35F5ACA723D1}" dt="2025-07-22T03:37:40.464" v="2948" actId="167"/>
          <ac:picMkLst>
            <pc:docMk/>
            <pc:sldMk cId="725672749" sldId="971"/>
            <ac:picMk id="4" creationId="{1053E7A1-31D6-5A5C-22BC-C60A83E4F2C9}"/>
          </ac:picMkLst>
        </pc:picChg>
      </pc:sldChg>
      <pc:sldChg chg="addSp delSp modSp add mod ord modCm">
        <pc:chgData name="Darcy Coulter" userId="c4fafc57-4e73-4520-8d5f-f93f4b5aedc6" providerId="ADAL" clId="{9339FF88-CA57-42AA-8A2D-35F5ACA723D1}" dt="2025-08-02T07:22:49.136" v="11135"/>
        <pc:sldMkLst>
          <pc:docMk/>
          <pc:sldMk cId="1907553313" sldId="972"/>
        </pc:sldMkLst>
        <pc:spChg chg="mod">
          <ac:chgData name="Darcy Coulter" userId="c4fafc57-4e73-4520-8d5f-f93f4b5aedc6" providerId="ADAL" clId="{9339FF88-CA57-42AA-8A2D-35F5ACA723D1}" dt="2025-07-22T03:49:52.102" v="3014" actId="20577"/>
          <ac:spMkLst>
            <pc:docMk/>
            <pc:sldMk cId="1907553313" sldId="972"/>
            <ac:spMk id="2" creationId="{5CEB4B6F-ED05-5402-D5B6-01AF89DC463C}"/>
          </ac:spMkLst>
        </pc:spChg>
        <pc:spChg chg="add mod">
          <ac:chgData name="Darcy Coulter" userId="c4fafc57-4e73-4520-8d5f-f93f4b5aedc6" providerId="ADAL" clId="{9339FF88-CA57-42AA-8A2D-35F5ACA723D1}" dt="2025-07-22T04:35:49.688" v="3069"/>
          <ac:spMkLst>
            <pc:docMk/>
            <pc:sldMk cId="1907553313" sldId="972"/>
            <ac:spMk id="6" creationId="{53A0115C-299E-7D3F-8656-C09B618B2DB0}"/>
          </ac:spMkLst>
        </pc:spChg>
        <pc:spChg chg="add mod">
          <ac:chgData name="Darcy Coulter" userId="c4fafc57-4e73-4520-8d5f-f93f4b5aedc6" providerId="ADAL" clId="{9339FF88-CA57-42AA-8A2D-35F5ACA723D1}" dt="2025-07-22T04:35:49.688" v="3069"/>
          <ac:spMkLst>
            <pc:docMk/>
            <pc:sldMk cId="1907553313" sldId="972"/>
            <ac:spMk id="7" creationId="{418765E8-F890-AECC-525D-41BE8B1743CC}"/>
          </ac:spMkLst>
        </pc:spChg>
        <pc:spChg chg="add mod">
          <ac:chgData name="Darcy Coulter" userId="c4fafc57-4e73-4520-8d5f-f93f4b5aedc6" providerId="ADAL" clId="{9339FF88-CA57-42AA-8A2D-35F5ACA723D1}" dt="2025-07-22T04:35:49.688" v="3069"/>
          <ac:spMkLst>
            <pc:docMk/>
            <pc:sldMk cId="1907553313" sldId="972"/>
            <ac:spMk id="8" creationId="{2A89EE34-B6CF-BF97-8FD3-7BCAC7091AB9}"/>
          </ac:spMkLst>
        </pc:spChg>
        <pc:spChg chg="add mod">
          <ac:chgData name="Darcy Coulter" userId="c4fafc57-4e73-4520-8d5f-f93f4b5aedc6" providerId="ADAL" clId="{9339FF88-CA57-42AA-8A2D-35F5ACA723D1}" dt="2025-07-22T04:35:49.688" v="3069"/>
          <ac:spMkLst>
            <pc:docMk/>
            <pc:sldMk cId="1907553313" sldId="972"/>
            <ac:spMk id="9" creationId="{E5FD510B-2836-0E79-015D-AC29030D0B48}"/>
          </ac:spMkLst>
        </pc:spChg>
        <pc:spChg chg="add mod">
          <ac:chgData name="Darcy Coulter" userId="c4fafc57-4e73-4520-8d5f-f93f4b5aedc6" providerId="ADAL" clId="{9339FF88-CA57-42AA-8A2D-35F5ACA723D1}" dt="2025-07-22T04:35:49.688" v="3069"/>
          <ac:spMkLst>
            <pc:docMk/>
            <pc:sldMk cId="1907553313" sldId="972"/>
            <ac:spMk id="10" creationId="{5A8646B5-E7C4-52B2-2E17-5176E5F0A05E}"/>
          </ac:spMkLst>
        </pc:spChg>
        <pc:spChg chg="add mod">
          <ac:chgData name="Darcy Coulter" userId="c4fafc57-4e73-4520-8d5f-f93f4b5aedc6" providerId="ADAL" clId="{9339FF88-CA57-42AA-8A2D-35F5ACA723D1}" dt="2025-07-22T04:35:49.688" v="3069"/>
          <ac:spMkLst>
            <pc:docMk/>
            <pc:sldMk cId="1907553313" sldId="972"/>
            <ac:spMk id="11" creationId="{0378CA15-407E-772E-E31A-EEB817AF15F8}"/>
          </ac:spMkLst>
        </pc:spChg>
        <pc:spChg chg="add mod">
          <ac:chgData name="Darcy Coulter" userId="c4fafc57-4e73-4520-8d5f-f93f4b5aedc6" providerId="ADAL" clId="{9339FF88-CA57-42AA-8A2D-35F5ACA723D1}" dt="2025-07-22T04:35:49.688" v="3069"/>
          <ac:spMkLst>
            <pc:docMk/>
            <pc:sldMk cId="1907553313" sldId="972"/>
            <ac:spMk id="12" creationId="{83FB0126-FDF9-4A84-553E-9095F15704E9}"/>
          </ac:spMkLst>
        </pc:spChg>
        <pc:spChg chg="add mod">
          <ac:chgData name="Darcy Coulter" userId="c4fafc57-4e73-4520-8d5f-f93f4b5aedc6" providerId="ADAL" clId="{9339FF88-CA57-42AA-8A2D-35F5ACA723D1}" dt="2025-07-22T04:35:49.688" v="3069"/>
          <ac:spMkLst>
            <pc:docMk/>
            <pc:sldMk cId="1907553313" sldId="972"/>
            <ac:spMk id="13" creationId="{DDF7146A-6D73-D71A-5AF5-6CD24EE3C931}"/>
          </ac:spMkLst>
        </pc:spChg>
        <pc:picChg chg="add mod ord">
          <ac:chgData name="Darcy Coulter" userId="c4fafc57-4e73-4520-8d5f-f93f4b5aedc6" providerId="ADAL" clId="{9339FF88-CA57-42AA-8A2D-35F5ACA723D1}" dt="2025-07-22T03:39:00.355" v="2956" actId="167"/>
          <ac:picMkLst>
            <pc:docMk/>
            <pc:sldMk cId="1907553313" sldId="972"/>
            <ac:picMk id="4" creationId="{26C549C9-4F2B-7858-1196-D7A5C4318CA9}"/>
          </ac:picMkLst>
        </pc:picChg>
        <pc:extLst>
          <p:ext xmlns:p="http://schemas.openxmlformats.org/presentationml/2006/main" uri="{D6D511B9-2390-475A-947B-AFAB55BFBCF1}">
            <pc226:cmChg xmlns:pc226="http://schemas.microsoft.com/office/powerpoint/2022/06/main/command" chg="mod">
              <pc226:chgData name="Darcy Coulter" userId="c4fafc57-4e73-4520-8d5f-f93f4b5aedc6" providerId="ADAL" clId="{9339FF88-CA57-42AA-8A2D-35F5ACA723D1}" dt="2025-07-22T03:49:52.102" v="3014" actId="20577"/>
              <pc2:cmMkLst xmlns:pc2="http://schemas.microsoft.com/office/powerpoint/2019/9/main/command">
                <pc:docMk/>
                <pc:sldMk cId="1907553313" sldId="972"/>
                <pc2:cmMk id="{FE700ABE-29DB-4175-B1EF-55FCC164A9CA}"/>
              </pc2:cmMkLst>
            </pc226:cmChg>
          </p:ext>
        </pc:extLst>
      </pc:sldChg>
      <pc:sldChg chg="addSp delSp modSp add mod modCm">
        <pc:chgData name="Darcy Coulter" userId="c4fafc57-4e73-4520-8d5f-f93f4b5aedc6" providerId="ADAL" clId="{9339FF88-CA57-42AA-8A2D-35F5ACA723D1}" dt="2025-07-22T04:35:53.008" v="3070"/>
        <pc:sldMkLst>
          <pc:docMk/>
          <pc:sldMk cId="3063370282" sldId="973"/>
        </pc:sldMkLst>
        <pc:spChg chg="mod">
          <ac:chgData name="Darcy Coulter" userId="c4fafc57-4e73-4520-8d5f-f93f4b5aedc6" providerId="ADAL" clId="{9339FF88-CA57-42AA-8A2D-35F5ACA723D1}" dt="2025-07-22T03:50:04.331" v="3024" actId="20577"/>
          <ac:spMkLst>
            <pc:docMk/>
            <pc:sldMk cId="3063370282" sldId="973"/>
            <ac:spMk id="2" creationId="{D2F24CFF-B18F-1E73-9950-828450B08D1C}"/>
          </ac:spMkLst>
        </pc:spChg>
        <pc:spChg chg="add mod">
          <ac:chgData name="Darcy Coulter" userId="c4fafc57-4e73-4520-8d5f-f93f4b5aedc6" providerId="ADAL" clId="{9339FF88-CA57-42AA-8A2D-35F5ACA723D1}" dt="2025-07-22T04:35:53.008" v="3070"/>
          <ac:spMkLst>
            <pc:docMk/>
            <pc:sldMk cId="3063370282" sldId="973"/>
            <ac:spMk id="6" creationId="{135ABEE0-2F49-44F6-83DF-E6C824D2F6D4}"/>
          </ac:spMkLst>
        </pc:spChg>
        <pc:spChg chg="add mod">
          <ac:chgData name="Darcy Coulter" userId="c4fafc57-4e73-4520-8d5f-f93f4b5aedc6" providerId="ADAL" clId="{9339FF88-CA57-42AA-8A2D-35F5ACA723D1}" dt="2025-07-22T04:35:53.008" v="3070"/>
          <ac:spMkLst>
            <pc:docMk/>
            <pc:sldMk cId="3063370282" sldId="973"/>
            <ac:spMk id="7" creationId="{A4458306-86EA-8B34-A8F3-33CAA27A1129}"/>
          </ac:spMkLst>
        </pc:spChg>
        <pc:spChg chg="add mod">
          <ac:chgData name="Darcy Coulter" userId="c4fafc57-4e73-4520-8d5f-f93f4b5aedc6" providerId="ADAL" clId="{9339FF88-CA57-42AA-8A2D-35F5ACA723D1}" dt="2025-07-22T04:35:53.008" v="3070"/>
          <ac:spMkLst>
            <pc:docMk/>
            <pc:sldMk cId="3063370282" sldId="973"/>
            <ac:spMk id="8" creationId="{258FD072-812A-A103-4A2A-E6107C0DE432}"/>
          </ac:spMkLst>
        </pc:spChg>
        <pc:spChg chg="add mod">
          <ac:chgData name="Darcy Coulter" userId="c4fafc57-4e73-4520-8d5f-f93f4b5aedc6" providerId="ADAL" clId="{9339FF88-CA57-42AA-8A2D-35F5ACA723D1}" dt="2025-07-22T04:35:53.008" v="3070"/>
          <ac:spMkLst>
            <pc:docMk/>
            <pc:sldMk cId="3063370282" sldId="973"/>
            <ac:spMk id="9" creationId="{96CB8CBC-F688-8EEB-80DD-7254C2BB0168}"/>
          </ac:spMkLst>
        </pc:spChg>
        <pc:spChg chg="add mod">
          <ac:chgData name="Darcy Coulter" userId="c4fafc57-4e73-4520-8d5f-f93f4b5aedc6" providerId="ADAL" clId="{9339FF88-CA57-42AA-8A2D-35F5ACA723D1}" dt="2025-07-22T04:35:53.008" v="3070"/>
          <ac:spMkLst>
            <pc:docMk/>
            <pc:sldMk cId="3063370282" sldId="973"/>
            <ac:spMk id="10" creationId="{3666AECB-B490-21B1-C2FD-98DB9BB4B723}"/>
          </ac:spMkLst>
        </pc:spChg>
        <pc:spChg chg="add mod">
          <ac:chgData name="Darcy Coulter" userId="c4fafc57-4e73-4520-8d5f-f93f4b5aedc6" providerId="ADAL" clId="{9339FF88-CA57-42AA-8A2D-35F5ACA723D1}" dt="2025-07-22T04:35:53.008" v="3070"/>
          <ac:spMkLst>
            <pc:docMk/>
            <pc:sldMk cId="3063370282" sldId="973"/>
            <ac:spMk id="11" creationId="{F52F47FB-CCC0-965A-4BD7-0B66EA013F7F}"/>
          </ac:spMkLst>
        </pc:spChg>
        <pc:spChg chg="add mod">
          <ac:chgData name="Darcy Coulter" userId="c4fafc57-4e73-4520-8d5f-f93f4b5aedc6" providerId="ADAL" clId="{9339FF88-CA57-42AA-8A2D-35F5ACA723D1}" dt="2025-07-22T04:35:53.008" v="3070"/>
          <ac:spMkLst>
            <pc:docMk/>
            <pc:sldMk cId="3063370282" sldId="973"/>
            <ac:spMk id="12" creationId="{14C89637-60CA-DC3E-5274-69E33D633610}"/>
          </ac:spMkLst>
        </pc:spChg>
        <pc:spChg chg="add mod">
          <ac:chgData name="Darcy Coulter" userId="c4fafc57-4e73-4520-8d5f-f93f4b5aedc6" providerId="ADAL" clId="{9339FF88-CA57-42AA-8A2D-35F5ACA723D1}" dt="2025-07-22T04:35:53.008" v="3070"/>
          <ac:spMkLst>
            <pc:docMk/>
            <pc:sldMk cId="3063370282" sldId="973"/>
            <ac:spMk id="13" creationId="{C11F443C-ECAB-3E57-2D11-AB16782EEEEB}"/>
          </ac:spMkLst>
        </pc:spChg>
        <pc:picChg chg="add mod ord">
          <ac:chgData name="Darcy Coulter" userId="c4fafc57-4e73-4520-8d5f-f93f4b5aedc6" providerId="ADAL" clId="{9339FF88-CA57-42AA-8A2D-35F5ACA723D1}" dt="2025-07-22T03:39:34.639" v="2964" actId="167"/>
          <ac:picMkLst>
            <pc:docMk/>
            <pc:sldMk cId="3063370282" sldId="973"/>
            <ac:picMk id="4" creationId="{D62EB2EB-A47A-1D96-EFF1-B3809C874AC6}"/>
          </ac:picMkLst>
        </pc:picChg>
        <pc:extLst>
          <p:ext xmlns:p="http://schemas.openxmlformats.org/presentationml/2006/main" uri="{D6D511B9-2390-475A-947B-AFAB55BFBCF1}">
            <pc226:cmChg xmlns:pc226="http://schemas.microsoft.com/office/powerpoint/2022/06/main/command" chg="mod">
              <pc226:chgData name="Darcy Coulter" userId="c4fafc57-4e73-4520-8d5f-f93f4b5aedc6" providerId="ADAL" clId="{9339FF88-CA57-42AA-8A2D-35F5ACA723D1}" dt="2025-07-22T03:50:04.331" v="3024" actId="20577"/>
              <pc2:cmMkLst xmlns:pc2="http://schemas.microsoft.com/office/powerpoint/2019/9/main/command">
                <pc:docMk/>
                <pc:sldMk cId="3063370282" sldId="973"/>
                <pc2:cmMk id="{A9C55955-491A-495D-90F4-E9D4CC6AAECA}"/>
              </pc2:cmMkLst>
            </pc226:cmChg>
          </p:ext>
        </pc:extLst>
      </pc:sldChg>
      <pc:sldChg chg="add">
        <pc:chgData name="Darcy Coulter" userId="c4fafc57-4e73-4520-8d5f-f93f4b5aedc6" providerId="ADAL" clId="{9339FF88-CA57-42AA-8A2D-35F5ACA723D1}" dt="2025-07-22T04:36:19.771" v="3071"/>
        <pc:sldMkLst>
          <pc:docMk/>
          <pc:sldMk cId="2536295891" sldId="974"/>
        </pc:sldMkLst>
      </pc:sldChg>
      <pc:sldChg chg="addSp delSp modSp add mod">
        <pc:chgData name="Darcy Coulter" userId="c4fafc57-4e73-4520-8d5f-f93f4b5aedc6" providerId="ADAL" clId="{9339FF88-CA57-42AA-8A2D-35F5ACA723D1}" dt="2025-07-23T01:31:05.560" v="3521" actId="21"/>
        <pc:sldMkLst>
          <pc:docMk/>
          <pc:sldMk cId="1142643980" sldId="975"/>
        </pc:sldMkLst>
        <pc:spChg chg="add mod">
          <ac:chgData name="Darcy Coulter" userId="c4fafc57-4e73-4520-8d5f-f93f4b5aedc6" providerId="ADAL" clId="{9339FF88-CA57-42AA-8A2D-35F5ACA723D1}" dt="2025-07-23T01:29:44.848" v="3513" actId="1076"/>
          <ac:spMkLst>
            <pc:docMk/>
            <pc:sldMk cId="1142643980" sldId="975"/>
            <ac:spMk id="15" creationId="{FA59B24E-AEE1-C526-762A-62E67FA1F999}"/>
          </ac:spMkLst>
        </pc:spChg>
        <pc:spChg chg="add mod">
          <ac:chgData name="Darcy Coulter" userId="c4fafc57-4e73-4520-8d5f-f93f4b5aedc6" providerId="ADAL" clId="{9339FF88-CA57-42AA-8A2D-35F5ACA723D1}" dt="2025-07-23T01:29:46.894" v="3514" actId="1076"/>
          <ac:spMkLst>
            <pc:docMk/>
            <pc:sldMk cId="1142643980" sldId="975"/>
            <ac:spMk id="16" creationId="{43C9713F-645D-2980-9154-16776E2DF1A9}"/>
          </ac:spMkLst>
        </pc:spChg>
        <pc:spChg chg="add mod">
          <ac:chgData name="Darcy Coulter" userId="c4fafc57-4e73-4520-8d5f-f93f4b5aedc6" providerId="ADAL" clId="{9339FF88-CA57-42AA-8A2D-35F5ACA723D1}" dt="2025-07-23T01:29:36.585" v="3512"/>
          <ac:spMkLst>
            <pc:docMk/>
            <pc:sldMk cId="1142643980" sldId="975"/>
            <ac:spMk id="17" creationId="{03750231-473B-2A2D-EF81-DD46181DD43F}"/>
          </ac:spMkLst>
        </pc:spChg>
        <pc:spChg chg="add mod">
          <ac:chgData name="Darcy Coulter" userId="c4fafc57-4e73-4520-8d5f-f93f4b5aedc6" providerId="ADAL" clId="{9339FF88-CA57-42AA-8A2D-35F5ACA723D1}" dt="2025-07-23T01:29:36.585" v="3512"/>
          <ac:spMkLst>
            <pc:docMk/>
            <pc:sldMk cId="1142643980" sldId="975"/>
            <ac:spMk id="18" creationId="{8520204D-7881-FB88-6D78-48C0053E7E88}"/>
          </ac:spMkLst>
        </pc:spChg>
        <pc:spChg chg="add mod">
          <ac:chgData name="Darcy Coulter" userId="c4fafc57-4e73-4520-8d5f-f93f4b5aedc6" providerId="ADAL" clId="{9339FF88-CA57-42AA-8A2D-35F5ACA723D1}" dt="2025-07-23T01:29:36.585" v="3512"/>
          <ac:spMkLst>
            <pc:docMk/>
            <pc:sldMk cId="1142643980" sldId="975"/>
            <ac:spMk id="19" creationId="{A726AACB-D38B-7037-0494-C34938C980BC}"/>
          </ac:spMkLst>
        </pc:spChg>
        <pc:spChg chg="add mod">
          <ac:chgData name="Darcy Coulter" userId="c4fafc57-4e73-4520-8d5f-f93f4b5aedc6" providerId="ADAL" clId="{9339FF88-CA57-42AA-8A2D-35F5ACA723D1}" dt="2025-07-23T01:29:36.585" v="3512"/>
          <ac:spMkLst>
            <pc:docMk/>
            <pc:sldMk cId="1142643980" sldId="975"/>
            <ac:spMk id="20" creationId="{BD13702D-01AC-6CE4-8C2B-D191E4B11F0E}"/>
          </ac:spMkLst>
        </pc:spChg>
        <pc:spChg chg="add mod">
          <ac:chgData name="Darcy Coulter" userId="c4fafc57-4e73-4520-8d5f-f93f4b5aedc6" providerId="ADAL" clId="{9339FF88-CA57-42AA-8A2D-35F5ACA723D1}" dt="2025-07-23T01:29:36.585" v="3512"/>
          <ac:spMkLst>
            <pc:docMk/>
            <pc:sldMk cId="1142643980" sldId="975"/>
            <ac:spMk id="21" creationId="{F189F2C2-4814-E894-0E58-D6F2CA5F9BA3}"/>
          </ac:spMkLst>
        </pc:spChg>
        <pc:spChg chg="add mod">
          <ac:chgData name="Darcy Coulter" userId="c4fafc57-4e73-4520-8d5f-f93f4b5aedc6" providerId="ADAL" clId="{9339FF88-CA57-42AA-8A2D-35F5ACA723D1}" dt="2025-07-23T01:30:08.762" v="3517" actId="1076"/>
          <ac:spMkLst>
            <pc:docMk/>
            <pc:sldMk cId="1142643980" sldId="975"/>
            <ac:spMk id="22" creationId="{7D9BDA19-1540-89B9-A839-919BA67DE952}"/>
          </ac:spMkLst>
        </pc:spChg>
        <pc:spChg chg="add mod">
          <ac:chgData name="Darcy Coulter" userId="c4fafc57-4e73-4520-8d5f-f93f4b5aedc6" providerId="ADAL" clId="{9339FF88-CA57-42AA-8A2D-35F5ACA723D1}" dt="2025-07-23T01:29:36.585" v="3512"/>
          <ac:spMkLst>
            <pc:docMk/>
            <pc:sldMk cId="1142643980" sldId="975"/>
            <ac:spMk id="23" creationId="{B7C00467-37C2-15D1-3464-7691937D4F63}"/>
          </ac:spMkLst>
        </pc:spChg>
        <pc:spChg chg="add mod">
          <ac:chgData name="Darcy Coulter" userId="c4fafc57-4e73-4520-8d5f-f93f4b5aedc6" providerId="ADAL" clId="{9339FF88-CA57-42AA-8A2D-35F5ACA723D1}" dt="2025-07-23T01:29:36.585" v="3512"/>
          <ac:spMkLst>
            <pc:docMk/>
            <pc:sldMk cId="1142643980" sldId="975"/>
            <ac:spMk id="24" creationId="{7E96EC36-8CB3-4F49-7C0E-C5F9D23B8FB4}"/>
          </ac:spMkLst>
        </pc:spChg>
        <pc:spChg chg="add mod">
          <ac:chgData name="Darcy Coulter" userId="c4fafc57-4e73-4520-8d5f-f93f4b5aedc6" providerId="ADAL" clId="{9339FF88-CA57-42AA-8A2D-35F5ACA723D1}" dt="2025-07-23T01:29:55.497" v="3516" actId="1076"/>
          <ac:spMkLst>
            <pc:docMk/>
            <pc:sldMk cId="1142643980" sldId="975"/>
            <ac:spMk id="25" creationId="{65249B74-F77D-C46A-D85D-5E084B7BC64B}"/>
          </ac:spMkLst>
        </pc:spChg>
      </pc:sldChg>
      <pc:sldChg chg="delSp new del mod">
        <pc:chgData name="Darcy Coulter" userId="c4fafc57-4e73-4520-8d5f-f93f4b5aedc6" providerId="ADAL" clId="{9339FF88-CA57-42AA-8A2D-35F5ACA723D1}" dt="2025-07-22T23:59:21.875" v="3075" actId="47"/>
        <pc:sldMkLst>
          <pc:docMk/>
          <pc:sldMk cId="2860289747" sldId="976"/>
        </pc:sldMkLst>
      </pc:sldChg>
      <pc:sldChg chg="modSp new mod">
        <pc:chgData name="Darcy Coulter" userId="c4fafc57-4e73-4520-8d5f-f93f4b5aedc6" providerId="ADAL" clId="{9339FF88-CA57-42AA-8A2D-35F5ACA723D1}" dt="2025-07-23T00:01:07.709" v="3226" actId="20577"/>
        <pc:sldMkLst>
          <pc:docMk/>
          <pc:sldMk cId="4269745913" sldId="976"/>
        </pc:sldMkLst>
        <pc:spChg chg="mod">
          <ac:chgData name="Darcy Coulter" userId="c4fafc57-4e73-4520-8d5f-f93f4b5aedc6" providerId="ADAL" clId="{9339FF88-CA57-42AA-8A2D-35F5ACA723D1}" dt="2025-07-23T00:01:07.709" v="3226" actId="20577"/>
          <ac:spMkLst>
            <pc:docMk/>
            <pc:sldMk cId="4269745913" sldId="976"/>
            <ac:spMk id="3" creationId="{5855E6CC-A4AB-02AC-906C-F65EBAD0D8F1}"/>
          </ac:spMkLst>
        </pc:spChg>
      </pc:sldChg>
      <pc:sldChg chg="modSp new del mod">
        <pc:chgData name="Darcy Coulter" userId="c4fafc57-4e73-4520-8d5f-f93f4b5aedc6" providerId="ADAL" clId="{9339FF88-CA57-42AA-8A2D-35F5ACA723D1}" dt="2025-07-23T01:01:39.276" v="3479" actId="47"/>
        <pc:sldMkLst>
          <pc:docMk/>
          <pc:sldMk cId="248445662" sldId="977"/>
        </pc:sldMkLst>
      </pc:sldChg>
      <pc:sldChg chg="addSp modSp add del mod">
        <pc:chgData name="Darcy Coulter" userId="c4fafc57-4e73-4520-8d5f-f93f4b5aedc6" providerId="ADAL" clId="{9339FF88-CA57-42AA-8A2D-35F5ACA723D1}" dt="2025-07-23T23:56:00.890" v="3610" actId="47"/>
        <pc:sldMkLst>
          <pc:docMk/>
          <pc:sldMk cId="1906336932" sldId="977"/>
        </pc:sldMkLst>
      </pc:sldChg>
      <pc:sldChg chg="addSp delSp modSp add mod">
        <pc:chgData name="Darcy Coulter" userId="c4fafc57-4e73-4520-8d5f-f93f4b5aedc6" providerId="ADAL" clId="{9339FF88-CA57-42AA-8A2D-35F5ACA723D1}" dt="2025-07-23T01:33:43.890" v="3538" actId="14100"/>
        <pc:sldMkLst>
          <pc:docMk/>
          <pc:sldMk cId="3215630807" sldId="978"/>
        </pc:sldMkLst>
        <pc:spChg chg="add mod">
          <ac:chgData name="Darcy Coulter" userId="c4fafc57-4e73-4520-8d5f-f93f4b5aedc6" providerId="ADAL" clId="{9339FF88-CA57-42AA-8A2D-35F5ACA723D1}" dt="2025-07-23T01:33:43.890" v="3538" actId="14100"/>
          <ac:spMkLst>
            <pc:docMk/>
            <pc:sldMk cId="3215630807" sldId="978"/>
            <ac:spMk id="27" creationId="{BD300924-6BC3-3CE4-406A-2D5A7D4AF38D}"/>
          </ac:spMkLst>
        </pc:spChg>
      </pc:sldChg>
      <pc:sldChg chg="modSp new del mod modNotesTx">
        <pc:chgData name="Darcy Coulter" userId="c4fafc57-4e73-4520-8d5f-f93f4b5aedc6" providerId="ADAL" clId="{9339FF88-CA57-42AA-8A2D-35F5ACA723D1}" dt="2025-08-02T04:37:04.042" v="9610" actId="47"/>
        <pc:sldMkLst>
          <pc:docMk/>
          <pc:sldMk cId="2599316344" sldId="979"/>
        </pc:sldMkLst>
      </pc:sldChg>
      <pc:sldChg chg="addSp delSp modSp new mod modNotesTx">
        <pc:chgData name="Darcy Coulter" userId="c4fafc57-4e73-4520-8d5f-f93f4b5aedc6" providerId="ADAL" clId="{9339FF88-CA57-42AA-8A2D-35F5ACA723D1}" dt="2025-08-03T02:18:21.870" v="13731" actId="478"/>
        <pc:sldMkLst>
          <pc:docMk/>
          <pc:sldMk cId="748592955" sldId="980"/>
        </pc:sldMkLst>
        <pc:spChg chg="del mod">
          <ac:chgData name="Darcy Coulter" userId="c4fafc57-4e73-4520-8d5f-f93f4b5aedc6" providerId="ADAL" clId="{9339FF88-CA57-42AA-8A2D-35F5ACA723D1}" dt="2025-08-03T02:18:21.870" v="13731" actId="478"/>
          <ac:spMkLst>
            <pc:docMk/>
            <pc:sldMk cId="748592955" sldId="980"/>
            <ac:spMk id="2" creationId="{167E0E6C-1318-0BD0-582A-1028259C8817}"/>
          </ac:spMkLst>
        </pc:spChg>
        <pc:spChg chg="add mod">
          <ac:chgData name="Darcy Coulter" userId="c4fafc57-4e73-4520-8d5f-f93f4b5aedc6" providerId="ADAL" clId="{9339FF88-CA57-42AA-8A2D-35F5ACA723D1}" dt="2025-08-03T02:18:21.870" v="13731" actId="478"/>
          <ac:spMkLst>
            <pc:docMk/>
            <pc:sldMk cId="748592955" sldId="980"/>
            <ac:spMk id="5" creationId="{8DCAD0D2-393D-908A-EEF3-64C27BEB9439}"/>
          </ac:spMkLst>
        </pc:spChg>
        <pc:picChg chg="add mod">
          <ac:chgData name="Darcy Coulter" userId="c4fafc57-4e73-4520-8d5f-f93f4b5aedc6" providerId="ADAL" clId="{9339FF88-CA57-42AA-8A2D-35F5ACA723D1}" dt="2025-07-28T04:49:05.359" v="4969" actId="1076"/>
          <ac:picMkLst>
            <pc:docMk/>
            <pc:sldMk cId="748592955" sldId="980"/>
            <ac:picMk id="4" creationId="{2431D596-774B-4689-633D-34127A5F4BFD}"/>
          </ac:picMkLst>
        </pc:picChg>
      </pc:sldChg>
      <pc:sldChg chg="addSp delSp modSp new del mod">
        <pc:chgData name="Darcy Coulter" userId="c4fafc57-4e73-4520-8d5f-f93f4b5aedc6" providerId="ADAL" clId="{9339FF88-CA57-42AA-8A2D-35F5ACA723D1}" dt="2025-07-24T00:09:58.505" v="3972" actId="47"/>
        <pc:sldMkLst>
          <pc:docMk/>
          <pc:sldMk cId="3905586736" sldId="980"/>
        </pc:sldMkLst>
      </pc:sldChg>
      <pc:sldChg chg="modSp new mod modNotesTx">
        <pc:chgData name="Darcy Coulter" userId="c4fafc57-4e73-4520-8d5f-f93f4b5aedc6" providerId="ADAL" clId="{9339FF88-CA57-42AA-8A2D-35F5ACA723D1}" dt="2025-08-02T10:09:18.858" v="11341" actId="27636"/>
        <pc:sldMkLst>
          <pc:docMk/>
          <pc:sldMk cId="1354355679" sldId="981"/>
        </pc:sldMkLst>
        <pc:spChg chg="mod">
          <ac:chgData name="Darcy Coulter" userId="c4fafc57-4e73-4520-8d5f-f93f4b5aedc6" providerId="ADAL" clId="{9339FF88-CA57-42AA-8A2D-35F5ACA723D1}" dt="2025-08-02T04:07:32.335" v="8879"/>
          <ac:spMkLst>
            <pc:docMk/>
            <pc:sldMk cId="1354355679" sldId="981"/>
            <ac:spMk id="2" creationId="{8FFBAD6E-EAED-C8FB-795B-EAFC42222C89}"/>
          </ac:spMkLst>
        </pc:spChg>
        <pc:spChg chg="mod">
          <ac:chgData name="Darcy Coulter" userId="c4fafc57-4e73-4520-8d5f-f93f4b5aedc6" providerId="ADAL" clId="{9339FF88-CA57-42AA-8A2D-35F5ACA723D1}" dt="2025-08-02T10:09:18.858" v="11341" actId="27636"/>
          <ac:spMkLst>
            <pc:docMk/>
            <pc:sldMk cId="1354355679" sldId="981"/>
            <ac:spMk id="3" creationId="{B435EBA9-FA3E-6A67-4906-6EFB42E57AA6}"/>
          </ac:spMkLst>
        </pc:spChg>
      </pc:sldChg>
      <pc:sldChg chg="addSp delSp modSp new mod">
        <pc:chgData name="Darcy Coulter" userId="c4fafc57-4e73-4520-8d5f-f93f4b5aedc6" providerId="ADAL" clId="{9339FF88-CA57-42AA-8A2D-35F5ACA723D1}" dt="2025-07-29T02:15:03.028" v="8440" actId="20577"/>
        <pc:sldMkLst>
          <pc:docMk/>
          <pc:sldMk cId="2353809778" sldId="982"/>
        </pc:sldMkLst>
        <pc:spChg chg="mod">
          <ac:chgData name="Darcy Coulter" userId="c4fafc57-4e73-4520-8d5f-f93f4b5aedc6" providerId="ADAL" clId="{9339FF88-CA57-42AA-8A2D-35F5ACA723D1}" dt="2025-07-29T02:15:03.028" v="8440" actId="20577"/>
          <ac:spMkLst>
            <pc:docMk/>
            <pc:sldMk cId="2353809778" sldId="982"/>
            <ac:spMk id="2" creationId="{B6A61D5D-60E4-C01F-05C2-2A7EBC6534DC}"/>
          </ac:spMkLst>
        </pc:spChg>
        <pc:spChg chg="add mod">
          <ac:chgData name="Darcy Coulter" userId="c4fafc57-4e73-4520-8d5f-f93f4b5aedc6" providerId="ADAL" clId="{9339FF88-CA57-42AA-8A2D-35F5ACA723D1}" dt="2025-07-29T02:09:52.352" v="8392" actId="1076"/>
          <ac:spMkLst>
            <pc:docMk/>
            <pc:sldMk cId="2353809778" sldId="982"/>
            <ac:spMk id="10" creationId="{73904D84-822B-5F9D-E6CB-C3A10776DDF1}"/>
          </ac:spMkLst>
        </pc:spChg>
        <pc:spChg chg="add mod">
          <ac:chgData name="Darcy Coulter" userId="c4fafc57-4e73-4520-8d5f-f93f4b5aedc6" providerId="ADAL" clId="{9339FF88-CA57-42AA-8A2D-35F5ACA723D1}" dt="2025-07-29T00:37:10.098" v="8170" actId="1076"/>
          <ac:spMkLst>
            <pc:docMk/>
            <pc:sldMk cId="2353809778" sldId="982"/>
            <ac:spMk id="12" creationId="{15B8C82D-989A-52CA-91BA-2808836609FE}"/>
          </ac:spMkLst>
        </pc:spChg>
        <pc:spChg chg="add mod">
          <ac:chgData name="Darcy Coulter" userId="c4fafc57-4e73-4520-8d5f-f93f4b5aedc6" providerId="ADAL" clId="{9339FF88-CA57-42AA-8A2D-35F5ACA723D1}" dt="2025-07-29T00:38:24.022" v="8182" actId="1076"/>
          <ac:spMkLst>
            <pc:docMk/>
            <pc:sldMk cId="2353809778" sldId="982"/>
            <ac:spMk id="20" creationId="{C4FBEB44-5CCA-FF0F-D8A6-3B220BCAF042}"/>
          </ac:spMkLst>
        </pc:spChg>
        <pc:spChg chg="add mod">
          <ac:chgData name="Darcy Coulter" userId="c4fafc57-4e73-4520-8d5f-f93f4b5aedc6" providerId="ADAL" clId="{9339FF88-CA57-42AA-8A2D-35F5ACA723D1}" dt="2025-07-29T00:38:14.869" v="8180" actId="1076"/>
          <ac:spMkLst>
            <pc:docMk/>
            <pc:sldMk cId="2353809778" sldId="982"/>
            <ac:spMk id="21" creationId="{9610225C-B19A-DB50-AF7D-392131678A32}"/>
          </ac:spMkLst>
        </pc:spChg>
        <pc:spChg chg="add mod">
          <ac:chgData name="Darcy Coulter" userId="c4fafc57-4e73-4520-8d5f-f93f4b5aedc6" providerId="ADAL" clId="{9339FF88-CA57-42AA-8A2D-35F5ACA723D1}" dt="2025-07-29T00:38:20.277" v="8181" actId="1076"/>
          <ac:spMkLst>
            <pc:docMk/>
            <pc:sldMk cId="2353809778" sldId="982"/>
            <ac:spMk id="22" creationId="{9B36BA35-F384-DF1D-FAC1-6EBD092FD008}"/>
          </ac:spMkLst>
        </pc:spChg>
        <pc:spChg chg="add mod">
          <ac:chgData name="Darcy Coulter" userId="c4fafc57-4e73-4520-8d5f-f93f4b5aedc6" providerId="ADAL" clId="{9339FF88-CA57-42AA-8A2D-35F5ACA723D1}" dt="2025-07-29T02:05:21.489" v="8340" actId="1076"/>
          <ac:spMkLst>
            <pc:docMk/>
            <pc:sldMk cId="2353809778" sldId="982"/>
            <ac:spMk id="23" creationId="{699645BB-91D9-D53F-863C-3DB0B6B3C5E2}"/>
          </ac:spMkLst>
        </pc:spChg>
        <pc:spChg chg="add mod">
          <ac:chgData name="Darcy Coulter" userId="c4fafc57-4e73-4520-8d5f-f93f4b5aedc6" providerId="ADAL" clId="{9339FF88-CA57-42AA-8A2D-35F5ACA723D1}" dt="2025-07-29T00:38:38.793" v="8185" actId="1076"/>
          <ac:spMkLst>
            <pc:docMk/>
            <pc:sldMk cId="2353809778" sldId="982"/>
            <ac:spMk id="24" creationId="{C379EF54-959B-096D-1F2D-278628A312D9}"/>
          </ac:spMkLst>
        </pc:spChg>
        <pc:spChg chg="add mod">
          <ac:chgData name="Darcy Coulter" userId="c4fafc57-4e73-4520-8d5f-f93f4b5aedc6" providerId="ADAL" clId="{9339FF88-CA57-42AA-8A2D-35F5ACA723D1}" dt="2025-07-29T00:38:34.190" v="8184" actId="1076"/>
          <ac:spMkLst>
            <pc:docMk/>
            <pc:sldMk cId="2353809778" sldId="982"/>
            <ac:spMk id="25" creationId="{12B15F6A-485A-436A-D063-AEA3AB6397DD}"/>
          </ac:spMkLst>
        </pc:spChg>
        <pc:spChg chg="add mod">
          <ac:chgData name="Darcy Coulter" userId="c4fafc57-4e73-4520-8d5f-f93f4b5aedc6" providerId="ADAL" clId="{9339FF88-CA57-42AA-8A2D-35F5ACA723D1}" dt="2025-07-29T01:41:15.812" v="8227" actId="1076"/>
          <ac:spMkLst>
            <pc:docMk/>
            <pc:sldMk cId="2353809778" sldId="982"/>
            <ac:spMk id="26" creationId="{E81D6A63-D8B8-D711-D7E1-D949E9951D36}"/>
          </ac:spMkLst>
        </pc:spChg>
        <pc:spChg chg="add mod">
          <ac:chgData name="Darcy Coulter" userId="c4fafc57-4e73-4520-8d5f-f93f4b5aedc6" providerId="ADAL" clId="{9339FF88-CA57-42AA-8A2D-35F5ACA723D1}" dt="2025-07-29T01:42:08.794" v="8240" actId="14100"/>
          <ac:spMkLst>
            <pc:docMk/>
            <pc:sldMk cId="2353809778" sldId="982"/>
            <ac:spMk id="28" creationId="{C782C957-350E-336C-9EB8-5F03054CCEA1}"/>
          </ac:spMkLst>
        </pc:spChg>
        <pc:spChg chg="add mod">
          <ac:chgData name="Darcy Coulter" userId="c4fafc57-4e73-4520-8d5f-f93f4b5aedc6" providerId="ADAL" clId="{9339FF88-CA57-42AA-8A2D-35F5ACA723D1}" dt="2025-07-29T01:40:57.383" v="8223" actId="1076"/>
          <ac:spMkLst>
            <pc:docMk/>
            <pc:sldMk cId="2353809778" sldId="982"/>
            <ac:spMk id="29" creationId="{EF0088F6-F9F8-4598-EA91-9A7A21BF9BF0}"/>
          </ac:spMkLst>
        </pc:spChg>
        <pc:spChg chg="add mod">
          <ac:chgData name="Darcy Coulter" userId="c4fafc57-4e73-4520-8d5f-f93f4b5aedc6" providerId="ADAL" clId="{9339FF88-CA57-42AA-8A2D-35F5ACA723D1}" dt="2025-07-29T01:41:10.387" v="8225" actId="1076"/>
          <ac:spMkLst>
            <pc:docMk/>
            <pc:sldMk cId="2353809778" sldId="982"/>
            <ac:spMk id="30" creationId="{646C11C0-A3F9-E4AA-6266-F5205C0C46E8}"/>
          </ac:spMkLst>
        </pc:spChg>
        <pc:spChg chg="add mod">
          <ac:chgData name="Darcy Coulter" userId="c4fafc57-4e73-4520-8d5f-f93f4b5aedc6" providerId="ADAL" clId="{9339FF88-CA57-42AA-8A2D-35F5ACA723D1}" dt="2025-07-29T02:05:12.933" v="8337" actId="1076"/>
          <ac:spMkLst>
            <pc:docMk/>
            <pc:sldMk cId="2353809778" sldId="982"/>
            <ac:spMk id="31" creationId="{8E3661CE-53D2-C9E7-046D-BF56B52C7677}"/>
          </ac:spMkLst>
        </pc:spChg>
        <pc:spChg chg="add mod">
          <ac:chgData name="Darcy Coulter" userId="c4fafc57-4e73-4520-8d5f-f93f4b5aedc6" providerId="ADAL" clId="{9339FF88-CA57-42AA-8A2D-35F5ACA723D1}" dt="2025-07-29T01:53:30.580" v="8260" actId="1076"/>
          <ac:spMkLst>
            <pc:docMk/>
            <pc:sldMk cId="2353809778" sldId="982"/>
            <ac:spMk id="32" creationId="{67531EAD-00AD-B4F9-DEA2-42C86B6D7FE1}"/>
          </ac:spMkLst>
        </pc:spChg>
        <pc:spChg chg="add mod">
          <ac:chgData name="Darcy Coulter" userId="c4fafc57-4e73-4520-8d5f-f93f4b5aedc6" providerId="ADAL" clId="{9339FF88-CA57-42AA-8A2D-35F5ACA723D1}" dt="2025-07-29T01:54:05.513" v="8266" actId="1076"/>
          <ac:spMkLst>
            <pc:docMk/>
            <pc:sldMk cId="2353809778" sldId="982"/>
            <ac:spMk id="33" creationId="{EBF2DF45-7E24-6A96-3B04-13325CB8F2B0}"/>
          </ac:spMkLst>
        </pc:spChg>
        <pc:spChg chg="add mod">
          <ac:chgData name="Darcy Coulter" userId="c4fafc57-4e73-4520-8d5f-f93f4b5aedc6" providerId="ADAL" clId="{9339FF88-CA57-42AA-8A2D-35F5ACA723D1}" dt="2025-07-29T02:12:39.405" v="8393" actId="208"/>
          <ac:spMkLst>
            <pc:docMk/>
            <pc:sldMk cId="2353809778" sldId="982"/>
            <ac:spMk id="34" creationId="{B94DC9CF-44D7-E1A2-3E5E-D9B0C81430A7}"/>
          </ac:spMkLst>
        </pc:spChg>
        <pc:spChg chg="add mod">
          <ac:chgData name="Darcy Coulter" userId="c4fafc57-4e73-4520-8d5f-f93f4b5aedc6" providerId="ADAL" clId="{9339FF88-CA57-42AA-8A2D-35F5ACA723D1}" dt="2025-07-29T02:12:39.405" v="8393" actId="208"/>
          <ac:spMkLst>
            <pc:docMk/>
            <pc:sldMk cId="2353809778" sldId="982"/>
            <ac:spMk id="35" creationId="{5FE6446F-0899-6552-DD51-B191F45FFE38}"/>
          </ac:spMkLst>
        </pc:spChg>
        <pc:spChg chg="add mod">
          <ac:chgData name="Darcy Coulter" userId="c4fafc57-4e73-4520-8d5f-f93f4b5aedc6" providerId="ADAL" clId="{9339FF88-CA57-42AA-8A2D-35F5ACA723D1}" dt="2025-07-29T02:12:39.405" v="8393" actId="208"/>
          <ac:spMkLst>
            <pc:docMk/>
            <pc:sldMk cId="2353809778" sldId="982"/>
            <ac:spMk id="36" creationId="{C9BDDE92-F781-DF8B-1DB8-BD6CB4D50D18}"/>
          </ac:spMkLst>
        </pc:spChg>
        <pc:spChg chg="add mod">
          <ac:chgData name="Darcy Coulter" userId="c4fafc57-4e73-4520-8d5f-f93f4b5aedc6" providerId="ADAL" clId="{9339FF88-CA57-42AA-8A2D-35F5ACA723D1}" dt="2025-07-29T02:12:39.405" v="8393" actId="208"/>
          <ac:spMkLst>
            <pc:docMk/>
            <pc:sldMk cId="2353809778" sldId="982"/>
            <ac:spMk id="37" creationId="{7B06D740-9EFE-E55F-806C-52B196B7DDA4}"/>
          </ac:spMkLst>
        </pc:spChg>
        <pc:spChg chg="add mod">
          <ac:chgData name="Darcy Coulter" userId="c4fafc57-4e73-4520-8d5f-f93f4b5aedc6" providerId="ADAL" clId="{9339FF88-CA57-42AA-8A2D-35F5ACA723D1}" dt="2025-07-29T02:12:39.405" v="8393" actId="208"/>
          <ac:spMkLst>
            <pc:docMk/>
            <pc:sldMk cId="2353809778" sldId="982"/>
            <ac:spMk id="38" creationId="{F3B68913-1553-AA7C-8AFB-E32DD111B1C8}"/>
          </ac:spMkLst>
        </pc:spChg>
        <pc:spChg chg="add mod">
          <ac:chgData name="Darcy Coulter" userId="c4fafc57-4e73-4520-8d5f-f93f4b5aedc6" providerId="ADAL" clId="{9339FF88-CA57-42AA-8A2D-35F5ACA723D1}" dt="2025-07-29T02:12:39.405" v="8393" actId="208"/>
          <ac:spMkLst>
            <pc:docMk/>
            <pc:sldMk cId="2353809778" sldId="982"/>
            <ac:spMk id="39" creationId="{418ABDB9-05DA-84DC-210B-7EBA1FCA4A8D}"/>
          </ac:spMkLst>
        </pc:spChg>
        <pc:spChg chg="add mod">
          <ac:chgData name="Darcy Coulter" userId="c4fafc57-4e73-4520-8d5f-f93f4b5aedc6" providerId="ADAL" clId="{9339FF88-CA57-42AA-8A2D-35F5ACA723D1}" dt="2025-07-29T02:12:39.405" v="8393" actId="208"/>
          <ac:spMkLst>
            <pc:docMk/>
            <pc:sldMk cId="2353809778" sldId="982"/>
            <ac:spMk id="40" creationId="{7D3512DD-CD01-87FA-93CF-51EB3F3342E1}"/>
          </ac:spMkLst>
        </pc:spChg>
        <pc:spChg chg="add mod">
          <ac:chgData name="Darcy Coulter" userId="c4fafc57-4e73-4520-8d5f-f93f4b5aedc6" providerId="ADAL" clId="{9339FF88-CA57-42AA-8A2D-35F5ACA723D1}" dt="2025-07-29T02:13:26.196" v="8395" actId="207"/>
          <ac:spMkLst>
            <pc:docMk/>
            <pc:sldMk cId="2353809778" sldId="982"/>
            <ac:spMk id="41" creationId="{7C149548-F32E-20B3-6821-0C45218E2D21}"/>
          </ac:spMkLst>
        </pc:spChg>
        <pc:spChg chg="add mod">
          <ac:chgData name="Darcy Coulter" userId="c4fafc57-4e73-4520-8d5f-f93f4b5aedc6" providerId="ADAL" clId="{9339FF88-CA57-42AA-8A2D-35F5ACA723D1}" dt="2025-07-29T02:13:26.196" v="8395" actId="207"/>
          <ac:spMkLst>
            <pc:docMk/>
            <pc:sldMk cId="2353809778" sldId="982"/>
            <ac:spMk id="42" creationId="{B7D3CD2F-3B7F-C235-5E67-5EF4936087DA}"/>
          </ac:spMkLst>
        </pc:spChg>
        <pc:spChg chg="add mod">
          <ac:chgData name="Darcy Coulter" userId="c4fafc57-4e73-4520-8d5f-f93f4b5aedc6" providerId="ADAL" clId="{9339FF88-CA57-42AA-8A2D-35F5ACA723D1}" dt="2025-07-29T02:13:26.196" v="8395" actId="207"/>
          <ac:spMkLst>
            <pc:docMk/>
            <pc:sldMk cId="2353809778" sldId="982"/>
            <ac:spMk id="43" creationId="{CF41F8BE-ADF6-1C0F-7D83-5FD7E9A0C7A6}"/>
          </ac:spMkLst>
        </pc:spChg>
        <pc:spChg chg="add mod">
          <ac:chgData name="Darcy Coulter" userId="c4fafc57-4e73-4520-8d5f-f93f4b5aedc6" providerId="ADAL" clId="{9339FF88-CA57-42AA-8A2D-35F5ACA723D1}" dt="2025-07-29T02:13:26.196" v="8395" actId="207"/>
          <ac:spMkLst>
            <pc:docMk/>
            <pc:sldMk cId="2353809778" sldId="982"/>
            <ac:spMk id="44" creationId="{47352C53-0DD9-0FAF-44D1-8C28854896B4}"/>
          </ac:spMkLst>
        </pc:spChg>
        <pc:spChg chg="add mod">
          <ac:chgData name="Darcy Coulter" userId="c4fafc57-4e73-4520-8d5f-f93f4b5aedc6" providerId="ADAL" clId="{9339FF88-CA57-42AA-8A2D-35F5ACA723D1}" dt="2025-07-29T02:13:26.196" v="8395" actId="207"/>
          <ac:spMkLst>
            <pc:docMk/>
            <pc:sldMk cId="2353809778" sldId="982"/>
            <ac:spMk id="45" creationId="{DF4A4169-3A9C-EA04-FAEA-FF312DF539A1}"/>
          </ac:spMkLst>
        </pc:spChg>
        <pc:spChg chg="add mod">
          <ac:chgData name="Darcy Coulter" userId="c4fafc57-4e73-4520-8d5f-f93f4b5aedc6" providerId="ADAL" clId="{9339FF88-CA57-42AA-8A2D-35F5ACA723D1}" dt="2025-07-29T02:13:26.196" v="8395" actId="207"/>
          <ac:spMkLst>
            <pc:docMk/>
            <pc:sldMk cId="2353809778" sldId="982"/>
            <ac:spMk id="46" creationId="{2F0EDEFA-7C31-9C76-9043-78AAC824F19F}"/>
          </ac:spMkLst>
        </pc:spChg>
        <pc:spChg chg="add mod">
          <ac:chgData name="Darcy Coulter" userId="c4fafc57-4e73-4520-8d5f-f93f4b5aedc6" providerId="ADAL" clId="{9339FF88-CA57-42AA-8A2D-35F5ACA723D1}" dt="2025-07-29T02:13:26.196" v="8395" actId="207"/>
          <ac:spMkLst>
            <pc:docMk/>
            <pc:sldMk cId="2353809778" sldId="982"/>
            <ac:spMk id="47" creationId="{EEC4750A-2C8C-D687-CAAE-82F3181D8124}"/>
          </ac:spMkLst>
        </pc:spChg>
        <pc:spChg chg="add mod">
          <ac:chgData name="Darcy Coulter" userId="c4fafc57-4e73-4520-8d5f-f93f4b5aedc6" providerId="ADAL" clId="{9339FF88-CA57-42AA-8A2D-35F5ACA723D1}" dt="2025-07-29T02:06:57.438" v="8352" actId="1076"/>
          <ac:spMkLst>
            <pc:docMk/>
            <pc:sldMk cId="2353809778" sldId="982"/>
            <ac:spMk id="48" creationId="{C53914F9-CD91-70EA-D488-4D243C636DF7}"/>
          </ac:spMkLst>
        </pc:spChg>
        <pc:spChg chg="add mod">
          <ac:chgData name="Darcy Coulter" userId="c4fafc57-4e73-4520-8d5f-f93f4b5aedc6" providerId="ADAL" clId="{9339FF88-CA57-42AA-8A2D-35F5ACA723D1}" dt="2025-07-29T02:08:28.723" v="8384" actId="1076"/>
          <ac:spMkLst>
            <pc:docMk/>
            <pc:sldMk cId="2353809778" sldId="982"/>
            <ac:spMk id="49" creationId="{1D637CCF-C4F7-D845-44D0-179834206695}"/>
          </ac:spMkLst>
        </pc:spChg>
        <pc:spChg chg="add mod">
          <ac:chgData name="Darcy Coulter" userId="c4fafc57-4e73-4520-8d5f-f93f4b5aedc6" providerId="ADAL" clId="{9339FF88-CA57-42AA-8A2D-35F5ACA723D1}" dt="2025-07-29T02:09:12.404" v="8391" actId="1076"/>
          <ac:spMkLst>
            <pc:docMk/>
            <pc:sldMk cId="2353809778" sldId="982"/>
            <ac:spMk id="50" creationId="{AAEAEC38-A257-DDA9-712F-EE16F5BFB78F}"/>
          </ac:spMkLst>
        </pc:spChg>
        <pc:spChg chg="add mod">
          <ac:chgData name="Darcy Coulter" userId="c4fafc57-4e73-4520-8d5f-f93f4b5aedc6" providerId="ADAL" clId="{9339FF88-CA57-42AA-8A2D-35F5ACA723D1}" dt="2025-07-29T02:08:59.166" v="8390" actId="1076"/>
          <ac:spMkLst>
            <pc:docMk/>
            <pc:sldMk cId="2353809778" sldId="982"/>
            <ac:spMk id="51" creationId="{21ACCA5B-49B5-3F07-CBE5-1E9F81A03456}"/>
          </ac:spMkLst>
        </pc:spChg>
        <pc:spChg chg="mod">
          <ac:chgData name="Darcy Coulter" userId="c4fafc57-4e73-4520-8d5f-f93f4b5aedc6" providerId="ADAL" clId="{9339FF88-CA57-42AA-8A2D-35F5ACA723D1}" dt="2025-07-29T02:14:36.153" v="8402" actId="208"/>
          <ac:spMkLst>
            <pc:docMk/>
            <pc:sldMk cId="2353809778" sldId="982"/>
            <ac:spMk id="52" creationId="{B022676C-4F76-B66D-D661-87152627FDCE}"/>
          </ac:spMkLst>
        </pc:spChg>
        <pc:spChg chg="add mod">
          <ac:chgData name="Darcy Coulter" userId="c4fafc57-4e73-4520-8d5f-f93f4b5aedc6" providerId="ADAL" clId="{9339FF88-CA57-42AA-8A2D-35F5ACA723D1}" dt="2025-07-29T02:14:36.153" v="8402" actId="208"/>
          <ac:spMkLst>
            <pc:docMk/>
            <pc:sldMk cId="2353809778" sldId="982"/>
            <ac:spMk id="53" creationId="{35BEEDEF-350A-EE8F-2E93-1CA79224CAA9}"/>
          </ac:spMkLst>
        </pc:spChg>
        <pc:spChg chg="add mod">
          <ac:chgData name="Darcy Coulter" userId="c4fafc57-4e73-4520-8d5f-f93f4b5aedc6" providerId="ADAL" clId="{9339FF88-CA57-42AA-8A2D-35F5ACA723D1}" dt="2025-07-29T02:13:47.729" v="8397" actId="1076"/>
          <ac:spMkLst>
            <pc:docMk/>
            <pc:sldMk cId="2353809778" sldId="982"/>
            <ac:spMk id="59" creationId="{4D714088-0FEF-6D4D-B701-F7AC0A6B487E}"/>
          </ac:spMkLst>
        </pc:spChg>
        <pc:spChg chg="mod">
          <ac:chgData name="Darcy Coulter" userId="c4fafc57-4e73-4520-8d5f-f93f4b5aedc6" providerId="ADAL" clId="{9339FF88-CA57-42AA-8A2D-35F5ACA723D1}" dt="2025-07-29T02:14:25.793" v="8401" actId="1076"/>
          <ac:spMkLst>
            <pc:docMk/>
            <pc:sldMk cId="2353809778" sldId="982"/>
            <ac:spMk id="60" creationId="{49DB856A-22A5-2590-F0E1-91A1D299DBF1}"/>
          </ac:spMkLst>
        </pc:spChg>
        <pc:cxnChg chg="add mod">
          <ac:chgData name="Darcy Coulter" userId="c4fafc57-4e73-4520-8d5f-f93f4b5aedc6" providerId="ADAL" clId="{9339FF88-CA57-42AA-8A2D-35F5ACA723D1}" dt="2025-07-29T00:21:53.179" v="8067" actId="692"/>
          <ac:cxnSpMkLst>
            <pc:docMk/>
            <pc:sldMk cId="2353809778" sldId="982"/>
            <ac:cxnSpMk id="5" creationId="{0E8BC08C-8C84-1D53-3D78-A33C8CC6AD7A}"/>
          </ac:cxnSpMkLst>
        </pc:cxnChg>
        <pc:cxnChg chg="add mod">
          <ac:chgData name="Darcy Coulter" userId="c4fafc57-4e73-4520-8d5f-f93f4b5aedc6" providerId="ADAL" clId="{9339FF88-CA57-42AA-8A2D-35F5ACA723D1}" dt="2025-07-29T00:22:05.377" v="8069" actId="14100"/>
          <ac:cxnSpMkLst>
            <pc:docMk/>
            <pc:sldMk cId="2353809778" sldId="982"/>
            <ac:cxnSpMk id="8" creationId="{FC2E7AED-88A3-E93D-5FA2-3FC382EA983E}"/>
          </ac:cxnSpMkLst>
        </pc:cxnChg>
        <pc:cxnChg chg="add mod">
          <ac:chgData name="Darcy Coulter" userId="c4fafc57-4e73-4520-8d5f-f93f4b5aedc6" providerId="ADAL" clId="{9339FF88-CA57-42AA-8A2D-35F5ACA723D1}" dt="2025-07-29T00:22:48.045" v="8082" actId="1076"/>
          <ac:cxnSpMkLst>
            <pc:docMk/>
            <pc:sldMk cId="2353809778" sldId="982"/>
            <ac:cxnSpMk id="11" creationId="{316CEF73-5F7A-95C6-2246-8C9FF5242AA7}"/>
          </ac:cxnSpMkLst>
        </pc:cxnChg>
        <pc:cxnChg chg="add mod">
          <ac:chgData name="Darcy Coulter" userId="c4fafc57-4e73-4520-8d5f-f93f4b5aedc6" providerId="ADAL" clId="{9339FF88-CA57-42AA-8A2D-35F5ACA723D1}" dt="2025-07-29T02:05:06.439" v="8336" actId="1076"/>
          <ac:cxnSpMkLst>
            <pc:docMk/>
            <pc:sldMk cId="2353809778" sldId="982"/>
            <ac:cxnSpMk id="13" creationId="{92314479-052A-8D58-599A-0F43083A807C}"/>
          </ac:cxnSpMkLst>
        </pc:cxnChg>
        <pc:cxnChg chg="add mod">
          <ac:chgData name="Darcy Coulter" userId="c4fafc57-4e73-4520-8d5f-f93f4b5aedc6" providerId="ADAL" clId="{9339FF88-CA57-42AA-8A2D-35F5ACA723D1}" dt="2025-07-29T00:31:54.375" v="8138" actId="1076"/>
          <ac:cxnSpMkLst>
            <pc:docMk/>
            <pc:sldMk cId="2353809778" sldId="982"/>
            <ac:cxnSpMk id="14" creationId="{047A3055-EAC7-55FA-C1C1-D6B1FA54125A}"/>
          </ac:cxnSpMkLst>
        </pc:cxnChg>
        <pc:cxnChg chg="add mod">
          <ac:chgData name="Darcy Coulter" userId="c4fafc57-4e73-4520-8d5f-f93f4b5aedc6" providerId="ADAL" clId="{9339FF88-CA57-42AA-8A2D-35F5ACA723D1}" dt="2025-07-29T00:37:00.912" v="8169" actId="1076"/>
          <ac:cxnSpMkLst>
            <pc:docMk/>
            <pc:sldMk cId="2353809778" sldId="982"/>
            <ac:cxnSpMk id="15" creationId="{C16B908F-2A1D-720E-DFC3-A55DDA8F797A}"/>
          </ac:cxnSpMkLst>
        </pc:cxnChg>
        <pc:cxnChg chg="add mod">
          <ac:chgData name="Darcy Coulter" userId="c4fafc57-4e73-4520-8d5f-f93f4b5aedc6" providerId="ADAL" clId="{9339FF88-CA57-42AA-8A2D-35F5ACA723D1}" dt="2025-07-29T00:31:02.494" v="8121" actId="1076"/>
          <ac:cxnSpMkLst>
            <pc:docMk/>
            <pc:sldMk cId="2353809778" sldId="982"/>
            <ac:cxnSpMk id="16" creationId="{5E9D5B2A-AE19-F2FC-1BD5-FEA7C16B5A02}"/>
          </ac:cxnSpMkLst>
        </pc:cxnChg>
        <pc:cxnChg chg="add mod">
          <ac:chgData name="Darcy Coulter" userId="c4fafc57-4e73-4520-8d5f-f93f4b5aedc6" providerId="ADAL" clId="{9339FF88-CA57-42AA-8A2D-35F5ACA723D1}" dt="2025-07-29T00:31:07.999" v="8123" actId="1076"/>
          <ac:cxnSpMkLst>
            <pc:docMk/>
            <pc:sldMk cId="2353809778" sldId="982"/>
            <ac:cxnSpMk id="17" creationId="{7091C071-D7CD-AF8C-8DA9-AA5D5C9C2098}"/>
          </ac:cxnSpMkLst>
        </pc:cxnChg>
        <pc:cxnChg chg="add mod">
          <ac:chgData name="Darcy Coulter" userId="c4fafc57-4e73-4520-8d5f-f93f4b5aedc6" providerId="ADAL" clId="{9339FF88-CA57-42AA-8A2D-35F5ACA723D1}" dt="2025-07-29T00:36:50.813" v="8167" actId="1076"/>
          <ac:cxnSpMkLst>
            <pc:docMk/>
            <pc:sldMk cId="2353809778" sldId="982"/>
            <ac:cxnSpMk id="18" creationId="{371232CB-B292-46B7-DA4B-0B47ADA4D941}"/>
          </ac:cxnSpMkLst>
        </pc:cxnChg>
      </pc:sldChg>
      <pc:sldChg chg="addSp delSp modSp add mod">
        <pc:chgData name="Darcy Coulter" userId="c4fafc57-4e73-4520-8d5f-f93f4b5aedc6" providerId="ADAL" clId="{9339FF88-CA57-42AA-8A2D-35F5ACA723D1}" dt="2025-08-02T04:45:42.780" v="9663" actId="208"/>
        <pc:sldMkLst>
          <pc:docMk/>
          <pc:sldMk cId="2243659077" sldId="983"/>
        </pc:sldMkLst>
        <pc:spChg chg="add del mod">
          <ac:chgData name="Darcy Coulter" userId="c4fafc57-4e73-4520-8d5f-f93f4b5aedc6" providerId="ADAL" clId="{9339FF88-CA57-42AA-8A2D-35F5ACA723D1}" dt="2025-08-02T04:42:53.485" v="9616" actId="11529"/>
          <ac:spMkLst>
            <pc:docMk/>
            <pc:sldMk cId="2243659077" sldId="983"/>
            <ac:spMk id="3" creationId="{4210EA44-C3E5-7AEA-2D54-9A9364784EEF}"/>
          </ac:spMkLst>
        </pc:spChg>
        <pc:spChg chg="add mod">
          <ac:chgData name="Darcy Coulter" userId="c4fafc57-4e73-4520-8d5f-f93f4b5aedc6" providerId="ADAL" clId="{9339FF88-CA57-42AA-8A2D-35F5ACA723D1}" dt="2025-08-02T04:45:42.780" v="9663" actId="208"/>
          <ac:spMkLst>
            <pc:docMk/>
            <pc:sldMk cId="2243659077" sldId="983"/>
            <ac:spMk id="4" creationId="{93B30131-E0F2-4777-1FCA-1EFE9C3EC98E}"/>
          </ac:spMkLst>
        </pc:spChg>
        <pc:spChg chg="add mod">
          <ac:chgData name="Darcy Coulter" userId="c4fafc57-4e73-4520-8d5f-f93f4b5aedc6" providerId="ADAL" clId="{9339FF88-CA57-42AA-8A2D-35F5ACA723D1}" dt="2025-08-02T04:45:24.092" v="9660" actId="14100"/>
          <ac:spMkLst>
            <pc:docMk/>
            <pc:sldMk cId="2243659077" sldId="983"/>
            <ac:spMk id="6" creationId="{E8695B99-4ADA-A665-2DBC-A10BC8172811}"/>
          </ac:spMkLst>
        </pc:spChg>
      </pc:sldChg>
      <pc:sldChg chg="addSp modSp add mod">
        <pc:chgData name="Darcy Coulter" userId="c4fafc57-4e73-4520-8d5f-f93f4b5aedc6" providerId="ADAL" clId="{9339FF88-CA57-42AA-8A2D-35F5ACA723D1}" dt="2025-08-02T04:45:08.201" v="9655" actId="1076"/>
        <pc:sldMkLst>
          <pc:docMk/>
          <pc:sldMk cId="788947603" sldId="984"/>
        </pc:sldMkLst>
        <pc:spChg chg="add mod">
          <ac:chgData name="Darcy Coulter" userId="c4fafc57-4e73-4520-8d5f-f93f4b5aedc6" providerId="ADAL" clId="{9339FF88-CA57-42AA-8A2D-35F5ACA723D1}" dt="2025-08-02T04:44:54.057" v="9649" actId="208"/>
          <ac:spMkLst>
            <pc:docMk/>
            <pc:sldMk cId="788947603" sldId="984"/>
            <ac:spMk id="3" creationId="{36C9CBD0-469A-EB30-9B6E-B46034254016}"/>
          </ac:spMkLst>
        </pc:spChg>
        <pc:spChg chg="add mod">
          <ac:chgData name="Darcy Coulter" userId="c4fafc57-4e73-4520-8d5f-f93f4b5aedc6" providerId="ADAL" clId="{9339FF88-CA57-42AA-8A2D-35F5ACA723D1}" dt="2025-08-02T04:45:08.201" v="9655" actId="1076"/>
          <ac:spMkLst>
            <pc:docMk/>
            <pc:sldMk cId="788947603" sldId="984"/>
            <ac:spMk id="4" creationId="{73AD109A-C540-2BB6-1255-5493A6F0C177}"/>
          </ac:spMkLst>
        </pc:spChg>
      </pc:sldChg>
      <pc:sldChg chg="addSp delSp modSp new del mod modNotesTx">
        <pc:chgData name="Darcy Coulter" userId="c4fafc57-4e73-4520-8d5f-f93f4b5aedc6" providerId="ADAL" clId="{9339FF88-CA57-42AA-8A2D-35F5ACA723D1}" dt="2025-08-02T10:19:13.590" v="12092" actId="47"/>
        <pc:sldMkLst>
          <pc:docMk/>
          <pc:sldMk cId="2037236598" sldId="985"/>
        </pc:sldMkLst>
        <pc:spChg chg="mod">
          <ac:chgData name="Darcy Coulter" userId="c4fafc57-4e73-4520-8d5f-f93f4b5aedc6" providerId="ADAL" clId="{9339FF88-CA57-42AA-8A2D-35F5ACA723D1}" dt="2025-08-02T06:24:42.221" v="11129"/>
          <ac:spMkLst>
            <pc:docMk/>
            <pc:sldMk cId="2037236598" sldId="985"/>
            <ac:spMk id="2" creationId="{0B201BDB-9C26-1E24-C477-5A48EDFB21C3}"/>
          </ac:spMkLst>
        </pc:spChg>
        <pc:spChg chg="del">
          <ac:chgData name="Darcy Coulter" userId="c4fafc57-4e73-4520-8d5f-f93f4b5aedc6" providerId="ADAL" clId="{9339FF88-CA57-42AA-8A2D-35F5ACA723D1}" dt="2025-08-02T05:47:37.216" v="10943" actId="478"/>
          <ac:spMkLst>
            <pc:docMk/>
            <pc:sldMk cId="2037236598" sldId="985"/>
            <ac:spMk id="3" creationId="{71812C3C-3F24-09BA-A68C-86BB28996419}"/>
          </ac:spMkLst>
        </pc:spChg>
        <pc:spChg chg="add mod">
          <ac:chgData name="Darcy Coulter" userId="c4fafc57-4e73-4520-8d5f-f93f4b5aedc6" providerId="ADAL" clId="{9339FF88-CA57-42AA-8A2D-35F5ACA723D1}" dt="2025-08-02T06:24:19.339" v="11128" actId="1076"/>
          <ac:spMkLst>
            <pc:docMk/>
            <pc:sldMk cId="2037236598" sldId="985"/>
            <ac:spMk id="5" creationId="{9C18E05D-1234-0943-B81B-20A9DAD67432}"/>
          </ac:spMkLst>
        </pc:spChg>
        <pc:spChg chg="add mod">
          <ac:chgData name="Darcy Coulter" userId="c4fafc57-4e73-4520-8d5f-f93f4b5aedc6" providerId="ADAL" clId="{9339FF88-CA57-42AA-8A2D-35F5ACA723D1}" dt="2025-08-02T06:24:19.339" v="11128" actId="1076"/>
          <ac:spMkLst>
            <pc:docMk/>
            <pc:sldMk cId="2037236598" sldId="985"/>
            <ac:spMk id="6" creationId="{A35F2A26-4EB7-3355-6992-C8D26BDD7288}"/>
          </ac:spMkLst>
        </pc:spChg>
        <pc:spChg chg="add mod">
          <ac:chgData name="Darcy Coulter" userId="c4fafc57-4e73-4520-8d5f-f93f4b5aedc6" providerId="ADAL" clId="{9339FF88-CA57-42AA-8A2D-35F5ACA723D1}" dt="2025-08-02T06:23:35.160" v="11127" actId="1076"/>
          <ac:spMkLst>
            <pc:docMk/>
            <pc:sldMk cId="2037236598" sldId="985"/>
            <ac:spMk id="7" creationId="{A054D31D-78A7-81D9-B8A1-C184DFE4040E}"/>
          </ac:spMkLst>
        </pc:spChg>
        <pc:spChg chg="add mod">
          <ac:chgData name="Darcy Coulter" userId="c4fafc57-4e73-4520-8d5f-f93f4b5aedc6" providerId="ADAL" clId="{9339FF88-CA57-42AA-8A2D-35F5ACA723D1}" dt="2025-08-02T06:23:35.160" v="11127" actId="1076"/>
          <ac:spMkLst>
            <pc:docMk/>
            <pc:sldMk cId="2037236598" sldId="985"/>
            <ac:spMk id="8" creationId="{429849E3-3836-9BC8-C365-77129A221C59}"/>
          </ac:spMkLst>
        </pc:spChg>
        <pc:spChg chg="add mod">
          <ac:chgData name="Darcy Coulter" userId="c4fafc57-4e73-4520-8d5f-f93f4b5aedc6" providerId="ADAL" clId="{9339FF88-CA57-42AA-8A2D-35F5ACA723D1}" dt="2025-08-02T06:24:19.339" v="11128" actId="1076"/>
          <ac:spMkLst>
            <pc:docMk/>
            <pc:sldMk cId="2037236598" sldId="985"/>
            <ac:spMk id="9" creationId="{7FD96EF8-733D-603E-A992-11C1C12F65FE}"/>
          </ac:spMkLst>
        </pc:spChg>
        <pc:spChg chg="add mod">
          <ac:chgData name="Darcy Coulter" userId="c4fafc57-4e73-4520-8d5f-f93f4b5aedc6" providerId="ADAL" clId="{9339FF88-CA57-42AA-8A2D-35F5ACA723D1}" dt="2025-08-02T06:23:35.160" v="11127" actId="1076"/>
          <ac:spMkLst>
            <pc:docMk/>
            <pc:sldMk cId="2037236598" sldId="985"/>
            <ac:spMk id="10" creationId="{84B8C090-A408-D2D9-0579-DA2EAFC0F1C5}"/>
          </ac:spMkLst>
        </pc:spChg>
        <pc:graphicFrameChg chg="add mod modGraphic">
          <ac:chgData name="Darcy Coulter" userId="c4fafc57-4e73-4520-8d5f-f93f4b5aedc6" providerId="ADAL" clId="{9339FF88-CA57-42AA-8A2D-35F5ACA723D1}" dt="2025-08-02T10:05:53.175" v="11335" actId="6549"/>
          <ac:graphicFrameMkLst>
            <pc:docMk/>
            <pc:sldMk cId="2037236598" sldId="985"/>
            <ac:graphicFrameMk id="4" creationId="{5A1820B8-71D8-0CC6-FA86-F76645027E22}"/>
          </ac:graphicFrameMkLst>
        </pc:graphicFrameChg>
      </pc:sldChg>
      <pc:sldChg chg="addSp delSp modSp add mod ord modNotesTx">
        <pc:chgData name="Darcy Coulter" userId="c4fafc57-4e73-4520-8d5f-f93f4b5aedc6" providerId="ADAL" clId="{9339FF88-CA57-42AA-8A2D-35F5ACA723D1}" dt="2025-08-02T10:01:15.753" v="11311" actId="1076"/>
        <pc:sldMkLst>
          <pc:docMk/>
          <pc:sldMk cId="1135068477" sldId="986"/>
        </pc:sldMkLst>
        <pc:spChg chg="mod">
          <ac:chgData name="Darcy Coulter" userId="c4fafc57-4e73-4520-8d5f-f93f4b5aedc6" providerId="ADAL" clId="{9339FF88-CA57-42AA-8A2D-35F5ACA723D1}" dt="2025-08-02T07:26:25.477" v="11165" actId="20577"/>
          <ac:spMkLst>
            <pc:docMk/>
            <pc:sldMk cId="1135068477" sldId="986"/>
            <ac:spMk id="2" creationId="{869BEAA8-1B88-E1CC-5702-AA03446D93F1}"/>
          </ac:spMkLst>
        </pc:spChg>
        <pc:spChg chg="add mod">
          <ac:chgData name="Darcy Coulter" userId="c4fafc57-4e73-4520-8d5f-f93f4b5aedc6" providerId="ADAL" clId="{9339FF88-CA57-42AA-8A2D-35F5ACA723D1}" dt="2025-08-02T10:01:15.753" v="11311" actId="1076"/>
          <ac:spMkLst>
            <pc:docMk/>
            <pc:sldMk cId="1135068477" sldId="986"/>
            <ac:spMk id="14" creationId="{78FEEC04-B0D3-2711-DE08-5164A6324600}"/>
          </ac:spMkLst>
        </pc:spChg>
        <pc:spChg chg="add mod">
          <ac:chgData name="Darcy Coulter" userId="c4fafc57-4e73-4520-8d5f-f93f4b5aedc6" providerId="ADAL" clId="{9339FF88-CA57-42AA-8A2D-35F5ACA723D1}" dt="2025-08-02T10:01:06.339" v="11310" actId="1076"/>
          <ac:spMkLst>
            <pc:docMk/>
            <pc:sldMk cId="1135068477" sldId="986"/>
            <ac:spMk id="15" creationId="{1DCCAC8B-89A0-A75A-D604-C658EE36844B}"/>
          </ac:spMkLst>
        </pc:spChg>
        <pc:spChg chg="add mod">
          <ac:chgData name="Darcy Coulter" userId="c4fafc57-4e73-4520-8d5f-f93f4b5aedc6" providerId="ADAL" clId="{9339FF88-CA57-42AA-8A2D-35F5ACA723D1}" dt="2025-08-02T10:00:43.115" v="11306" actId="1076"/>
          <ac:spMkLst>
            <pc:docMk/>
            <pc:sldMk cId="1135068477" sldId="986"/>
            <ac:spMk id="16" creationId="{99A9C4B4-CF26-74C6-2CEA-9969674AFC18}"/>
          </ac:spMkLst>
        </pc:spChg>
        <pc:spChg chg="add mod">
          <ac:chgData name="Darcy Coulter" userId="c4fafc57-4e73-4520-8d5f-f93f4b5aedc6" providerId="ADAL" clId="{9339FF88-CA57-42AA-8A2D-35F5ACA723D1}" dt="2025-08-02T10:00:39.675" v="11305" actId="1076"/>
          <ac:spMkLst>
            <pc:docMk/>
            <pc:sldMk cId="1135068477" sldId="986"/>
            <ac:spMk id="17" creationId="{873950E5-1495-8EA6-305F-DB5160442601}"/>
          </ac:spMkLst>
        </pc:spChg>
        <pc:spChg chg="add mod">
          <ac:chgData name="Darcy Coulter" userId="c4fafc57-4e73-4520-8d5f-f93f4b5aedc6" providerId="ADAL" clId="{9339FF88-CA57-42AA-8A2D-35F5ACA723D1}" dt="2025-08-02T10:00:46.275" v="11307" actId="1076"/>
          <ac:spMkLst>
            <pc:docMk/>
            <pc:sldMk cId="1135068477" sldId="986"/>
            <ac:spMk id="18" creationId="{A83F5FDC-C835-835E-011B-D977E2488918}"/>
          </ac:spMkLst>
        </pc:spChg>
        <pc:spChg chg="add mod">
          <ac:chgData name="Darcy Coulter" userId="c4fafc57-4e73-4520-8d5f-f93f4b5aedc6" providerId="ADAL" clId="{9339FF88-CA57-42AA-8A2D-35F5ACA723D1}" dt="2025-08-02T10:00:30.216" v="11304" actId="1076"/>
          <ac:spMkLst>
            <pc:docMk/>
            <pc:sldMk cId="1135068477" sldId="986"/>
            <ac:spMk id="19" creationId="{03B754A6-C116-1EB9-2ABE-CAEA24AA5BF8}"/>
          </ac:spMkLst>
        </pc:spChg>
        <pc:spChg chg="add mod">
          <ac:chgData name="Darcy Coulter" userId="c4fafc57-4e73-4520-8d5f-f93f4b5aedc6" providerId="ADAL" clId="{9339FF88-CA57-42AA-8A2D-35F5ACA723D1}" dt="2025-08-02T10:00:25.710" v="11303" actId="1076"/>
          <ac:spMkLst>
            <pc:docMk/>
            <pc:sldMk cId="1135068477" sldId="986"/>
            <ac:spMk id="20" creationId="{E84A0759-B989-BBDE-6CA7-C505BAA7592E}"/>
          </ac:spMkLst>
        </pc:spChg>
        <pc:spChg chg="add mod">
          <ac:chgData name="Darcy Coulter" userId="c4fafc57-4e73-4520-8d5f-f93f4b5aedc6" providerId="ADAL" clId="{9339FF88-CA57-42AA-8A2D-35F5ACA723D1}" dt="2025-08-02T10:00:58.349" v="11309" actId="1076"/>
          <ac:spMkLst>
            <pc:docMk/>
            <pc:sldMk cId="1135068477" sldId="986"/>
            <ac:spMk id="21" creationId="{267675FF-C77A-01EC-8F7A-5BE2FE13CC74}"/>
          </ac:spMkLst>
        </pc:spChg>
        <pc:spChg chg="add mod">
          <ac:chgData name="Darcy Coulter" userId="c4fafc57-4e73-4520-8d5f-f93f4b5aedc6" providerId="ADAL" clId="{9339FF88-CA57-42AA-8A2D-35F5ACA723D1}" dt="2025-08-02T10:00:50.681" v="11308" actId="1076"/>
          <ac:spMkLst>
            <pc:docMk/>
            <pc:sldMk cId="1135068477" sldId="986"/>
            <ac:spMk id="22" creationId="{73189A78-C714-1B39-CD16-2C3BDAAE7DFE}"/>
          </ac:spMkLst>
        </pc:spChg>
        <pc:spChg chg="add mod">
          <ac:chgData name="Darcy Coulter" userId="c4fafc57-4e73-4520-8d5f-f93f4b5aedc6" providerId="ADAL" clId="{9339FF88-CA57-42AA-8A2D-35F5ACA723D1}" dt="2025-08-02T10:00:25.710" v="11303" actId="1076"/>
          <ac:spMkLst>
            <pc:docMk/>
            <pc:sldMk cId="1135068477" sldId="986"/>
            <ac:spMk id="23" creationId="{61CE2F5F-9FE4-20F4-F6F6-9EA1A7532AC3}"/>
          </ac:spMkLst>
        </pc:spChg>
        <pc:picChg chg="del">
          <ac:chgData name="Darcy Coulter" userId="c4fafc57-4e73-4520-8d5f-f93f4b5aedc6" providerId="ADAL" clId="{9339FF88-CA57-42AA-8A2D-35F5ACA723D1}" dt="2025-08-02T07:25:42.897" v="11151" actId="478"/>
          <ac:picMkLst>
            <pc:docMk/>
            <pc:sldMk cId="1135068477" sldId="986"/>
            <ac:picMk id="4" creationId="{A1B37A41-E3DA-A7D7-333A-C7BF836F3970}"/>
          </ac:picMkLst>
        </pc:picChg>
        <pc:picChg chg="add mod ord">
          <ac:chgData name="Darcy Coulter" userId="c4fafc57-4e73-4520-8d5f-f93f4b5aedc6" providerId="ADAL" clId="{9339FF88-CA57-42AA-8A2D-35F5ACA723D1}" dt="2025-08-02T07:25:40.104" v="11150" actId="167"/>
          <ac:picMkLst>
            <pc:docMk/>
            <pc:sldMk cId="1135068477" sldId="986"/>
            <ac:picMk id="5" creationId="{B05F28B3-253C-DDF2-134E-F0EEF3CCBBD1}"/>
          </ac:picMkLst>
        </pc:picChg>
      </pc:sldChg>
      <pc:sldChg chg="addSp delSp modSp add mod modNotesTx">
        <pc:chgData name="Darcy Coulter" userId="c4fafc57-4e73-4520-8d5f-f93f4b5aedc6" providerId="ADAL" clId="{9339FF88-CA57-42AA-8A2D-35F5ACA723D1}" dt="2025-08-02T10:02:17.962" v="11319" actId="1076"/>
        <pc:sldMkLst>
          <pc:docMk/>
          <pc:sldMk cId="515507393" sldId="987"/>
        </pc:sldMkLst>
        <pc:spChg chg="mod">
          <ac:chgData name="Darcy Coulter" userId="c4fafc57-4e73-4520-8d5f-f93f4b5aedc6" providerId="ADAL" clId="{9339FF88-CA57-42AA-8A2D-35F5ACA723D1}" dt="2025-08-02T07:31:50.506" v="11239" actId="20577"/>
          <ac:spMkLst>
            <pc:docMk/>
            <pc:sldMk cId="515507393" sldId="987"/>
            <ac:spMk id="2" creationId="{5A2BC632-E575-EEBF-04D8-F8814777B98D}"/>
          </ac:spMkLst>
        </pc:spChg>
        <pc:spChg chg="add mod">
          <ac:chgData name="Darcy Coulter" userId="c4fafc57-4e73-4520-8d5f-f93f4b5aedc6" providerId="ADAL" clId="{9339FF88-CA57-42AA-8A2D-35F5ACA723D1}" dt="2025-08-02T10:02:08.352" v="11318" actId="1076"/>
          <ac:spMkLst>
            <pc:docMk/>
            <pc:sldMk cId="515507393" sldId="987"/>
            <ac:spMk id="14" creationId="{2D78A7C6-5F14-D6B3-A92E-AB5731B00CC5}"/>
          </ac:spMkLst>
        </pc:spChg>
        <pc:spChg chg="add mod">
          <ac:chgData name="Darcy Coulter" userId="c4fafc57-4e73-4520-8d5f-f93f4b5aedc6" providerId="ADAL" clId="{9339FF88-CA57-42AA-8A2D-35F5ACA723D1}" dt="2025-08-02T10:02:17.962" v="11319" actId="1076"/>
          <ac:spMkLst>
            <pc:docMk/>
            <pc:sldMk cId="515507393" sldId="987"/>
            <ac:spMk id="15" creationId="{85BBDB8C-1270-E0BE-5DBC-56309CFC01B0}"/>
          </ac:spMkLst>
        </pc:spChg>
        <pc:spChg chg="add mod">
          <ac:chgData name="Darcy Coulter" userId="c4fafc57-4e73-4520-8d5f-f93f4b5aedc6" providerId="ADAL" clId="{9339FF88-CA57-42AA-8A2D-35F5ACA723D1}" dt="2025-08-02T10:01:37.972" v="11312"/>
          <ac:spMkLst>
            <pc:docMk/>
            <pc:sldMk cId="515507393" sldId="987"/>
            <ac:spMk id="16" creationId="{9012F731-6AE3-B577-36D0-C8ED64AF499E}"/>
          </ac:spMkLst>
        </pc:spChg>
        <pc:spChg chg="add mod">
          <ac:chgData name="Darcy Coulter" userId="c4fafc57-4e73-4520-8d5f-f93f4b5aedc6" providerId="ADAL" clId="{9339FF88-CA57-42AA-8A2D-35F5ACA723D1}" dt="2025-08-02T10:01:37.972" v="11312"/>
          <ac:spMkLst>
            <pc:docMk/>
            <pc:sldMk cId="515507393" sldId="987"/>
            <ac:spMk id="17" creationId="{3FA266F0-88C1-4E66-956E-E230260D8763}"/>
          </ac:spMkLst>
        </pc:spChg>
        <pc:spChg chg="add mod">
          <ac:chgData name="Darcy Coulter" userId="c4fafc57-4e73-4520-8d5f-f93f4b5aedc6" providerId="ADAL" clId="{9339FF88-CA57-42AA-8A2D-35F5ACA723D1}" dt="2025-08-02T10:01:37.972" v="11312"/>
          <ac:spMkLst>
            <pc:docMk/>
            <pc:sldMk cId="515507393" sldId="987"/>
            <ac:spMk id="18" creationId="{FBD6C88D-79AC-1B0A-F86F-BB35E023251A}"/>
          </ac:spMkLst>
        </pc:spChg>
        <pc:spChg chg="add mod">
          <ac:chgData name="Darcy Coulter" userId="c4fafc57-4e73-4520-8d5f-f93f4b5aedc6" providerId="ADAL" clId="{9339FF88-CA57-42AA-8A2D-35F5ACA723D1}" dt="2025-08-02T10:01:46.415" v="11313" actId="1076"/>
          <ac:spMkLst>
            <pc:docMk/>
            <pc:sldMk cId="515507393" sldId="987"/>
            <ac:spMk id="19" creationId="{FCC44462-BBED-725F-BCDD-4F978DA406FF}"/>
          </ac:spMkLst>
        </pc:spChg>
        <pc:spChg chg="add mod">
          <ac:chgData name="Darcy Coulter" userId="c4fafc57-4e73-4520-8d5f-f93f4b5aedc6" providerId="ADAL" clId="{9339FF88-CA57-42AA-8A2D-35F5ACA723D1}" dt="2025-08-02T10:01:48.641" v="11314" actId="1076"/>
          <ac:spMkLst>
            <pc:docMk/>
            <pc:sldMk cId="515507393" sldId="987"/>
            <ac:spMk id="20" creationId="{DF743A35-B98E-E785-4F33-90ADAF3D9521}"/>
          </ac:spMkLst>
        </pc:spChg>
        <pc:spChg chg="add mod">
          <ac:chgData name="Darcy Coulter" userId="c4fafc57-4e73-4520-8d5f-f93f4b5aedc6" providerId="ADAL" clId="{9339FF88-CA57-42AA-8A2D-35F5ACA723D1}" dt="2025-08-02T10:01:53.389" v="11315" actId="1076"/>
          <ac:spMkLst>
            <pc:docMk/>
            <pc:sldMk cId="515507393" sldId="987"/>
            <ac:spMk id="21" creationId="{F1ADD21C-5BDA-C672-4C98-6B8E2914E9DD}"/>
          </ac:spMkLst>
        </pc:spChg>
        <pc:spChg chg="add mod">
          <ac:chgData name="Darcy Coulter" userId="c4fafc57-4e73-4520-8d5f-f93f4b5aedc6" providerId="ADAL" clId="{9339FF88-CA57-42AA-8A2D-35F5ACA723D1}" dt="2025-08-02T10:01:58.166" v="11316" actId="1076"/>
          <ac:spMkLst>
            <pc:docMk/>
            <pc:sldMk cId="515507393" sldId="987"/>
            <ac:spMk id="22" creationId="{EFAFC254-C4CC-5487-0606-C81BD51F1D91}"/>
          </ac:spMkLst>
        </pc:spChg>
        <pc:spChg chg="add mod">
          <ac:chgData name="Darcy Coulter" userId="c4fafc57-4e73-4520-8d5f-f93f4b5aedc6" providerId="ADAL" clId="{9339FF88-CA57-42AA-8A2D-35F5ACA723D1}" dt="2025-08-02T10:02:00.530" v="11317" actId="1076"/>
          <ac:spMkLst>
            <pc:docMk/>
            <pc:sldMk cId="515507393" sldId="987"/>
            <ac:spMk id="23" creationId="{C38BE3C7-0E1D-032E-F1CE-E553B6167BF7}"/>
          </ac:spMkLst>
        </pc:spChg>
        <pc:picChg chg="del">
          <ac:chgData name="Darcy Coulter" userId="c4fafc57-4e73-4520-8d5f-f93f4b5aedc6" providerId="ADAL" clId="{9339FF88-CA57-42AA-8A2D-35F5ACA723D1}" dt="2025-08-02T07:31:24.668" v="11205" actId="478"/>
          <ac:picMkLst>
            <pc:docMk/>
            <pc:sldMk cId="515507393" sldId="987"/>
            <ac:picMk id="4" creationId="{74718BFF-D270-36A1-0450-7B6C6FFAEC5E}"/>
          </ac:picMkLst>
        </pc:picChg>
        <pc:picChg chg="add mod ord">
          <ac:chgData name="Darcy Coulter" userId="c4fafc57-4e73-4520-8d5f-f93f4b5aedc6" providerId="ADAL" clId="{9339FF88-CA57-42AA-8A2D-35F5ACA723D1}" dt="2025-08-02T07:31:22.379" v="11204" actId="167"/>
          <ac:picMkLst>
            <pc:docMk/>
            <pc:sldMk cId="515507393" sldId="987"/>
            <ac:picMk id="5" creationId="{E82524B4-D6FC-2C3E-112F-FE50484A82AA}"/>
          </ac:picMkLst>
        </pc:picChg>
      </pc:sldChg>
      <pc:sldChg chg="addSp delSp modSp add mod ord modNotesTx">
        <pc:chgData name="Darcy Coulter" userId="c4fafc57-4e73-4520-8d5f-f93f4b5aedc6" providerId="ADAL" clId="{9339FF88-CA57-42AA-8A2D-35F5ACA723D1}" dt="2025-08-03T00:52:39.903" v="13730"/>
        <pc:sldMkLst>
          <pc:docMk/>
          <pc:sldMk cId="680197802" sldId="988"/>
        </pc:sldMkLst>
        <pc:spChg chg="add del mod">
          <ac:chgData name="Darcy Coulter" userId="c4fafc57-4e73-4520-8d5f-f93f4b5aedc6" providerId="ADAL" clId="{9339FF88-CA57-42AA-8A2D-35F5ACA723D1}" dt="2025-08-02T10:03:08.778" v="11326" actId="478"/>
          <ac:spMkLst>
            <pc:docMk/>
            <pc:sldMk cId="680197802" sldId="988"/>
            <ac:spMk id="14" creationId="{14F02213-9693-1AAD-7E84-37C5583B4B64}"/>
          </ac:spMkLst>
        </pc:spChg>
        <pc:spChg chg="add del mod">
          <ac:chgData name="Darcy Coulter" userId="c4fafc57-4e73-4520-8d5f-f93f4b5aedc6" providerId="ADAL" clId="{9339FF88-CA57-42AA-8A2D-35F5ACA723D1}" dt="2025-08-02T10:03:09.609" v="11327" actId="478"/>
          <ac:spMkLst>
            <pc:docMk/>
            <pc:sldMk cId="680197802" sldId="988"/>
            <ac:spMk id="15" creationId="{12722E93-0388-6A58-14B7-4E306CBCC5CB}"/>
          </ac:spMkLst>
        </pc:spChg>
        <pc:spChg chg="add mod">
          <ac:chgData name="Darcy Coulter" userId="c4fafc57-4e73-4520-8d5f-f93f4b5aedc6" providerId="ADAL" clId="{9339FF88-CA57-42AA-8A2D-35F5ACA723D1}" dt="2025-08-02T10:02:44.991" v="11320"/>
          <ac:spMkLst>
            <pc:docMk/>
            <pc:sldMk cId="680197802" sldId="988"/>
            <ac:spMk id="16" creationId="{1CB988A9-0F68-D753-118C-0D4469F5A0CF}"/>
          </ac:spMkLst>
        </pc:spChg>
        <pc:spChg chg="add mod">
          <ac:chgData name="Darcy Coulter" userId="c4fafc57-4e73-4520-8d5f-f93f4b5aedc6" providerId="ADAL" clId="{9339FF88-CA57-42AA-8A2D-35F5ACA723D1}" dt="2025-08-02T10:02:44.991" v="11320"/>
          <ac:spMkLst>
            <pc:docMk/>
            <pc:sldMk cId="680197802" sldId="988"/>
            <ac:spMk id="17" creationId="{B176334C-58A0-99DC-DD94-6F2FFCC28B6F}"/>
          </ac:spMkLst>
        </pc:spChg>
        <pc:spChg chg="add mod">
          <ac:chgData name="Darcy Coulter" userId="c4fafc57-4e73-4520-8d5f-f93f4b5aedc6" providerId="ADAL" clId="{9339FF88-CA57-42AA-8A2D-35F5ACA723D1}" dt="2025-08-02T10:02:44.991" v="11320"/>
          <ac:spMkLst>
            <pc:docMk/>
            <pc:sldMk cId="680197802" sldId="988"/>
            <ac:spMk id="18" creationId="{8F262F71-837D-A7DC-B5B8-C49A5C28ADE4}"/>
          </ac:spMkLst>
        </pc:spChg>
        <pc:spChg chg="add mod">
          <ac:chgData name="Darcy Coulter" userId="c4fafc57-4e73-4520-8d5f-f93f4b5aedc6" providerId="ADAL" clId="{9339FF88-CA57-42AA-8A2D-35F5ACA723D1}" dt="2025-08-02T10:02:44.991" v="11320"/>
          <ac:spMkLst>
            <pc:docMk/>
            <pc:sldMk cId="680197802" sldId="988"/>
            <ac:spMk id="19" creationId="{DAA2E790-ED1B-862D-316E-A5B78C169EE9}"/>
          </ac:spMkLst>
        </pc:spChg>
        <pc:spChg chg="add mod">
          <ac:chgData name="Darcy Coulter" userId="c4fafc57-4e73-4520-8d5f-f93f4b5aedc6" providerId="ADAL" clId="{9339FF88-CA57-42AA-8A2D-35F5ACA723D1}" dt="2025-08-02T10:02:44.991" v="11320"/>
          <ac:spMkLst>
            <pc:docMk/>
            <pc:sldMk cId="680197802" sldId="988"/>
            <ac:spMk id="20" creationId="{0CB14484-2A90-8353-B760-588B89A58FEB}"/>
          </ac:spMkLst>
        </pc:spChg>
        <pc:spChg chg="add mod">
          <ac:chgData name="Darcy Coulter" userId="c4fafc57-4e73-4520-8d5f-f93f4b5aedc6" providerId="ADAL" clId="{9339FF88-CA57-42AA-8A2D-35F5ACA723D1}" dt="2025-08-02T10:02:44.991" v="11320"/>
          <ac:spMkLst>
            <pc:docMk/>
            <pc:sldMk cId="680197802" sldId="988"/>
            <ac:spMk id="21" creationId="{EFE36A9A-FE3B-FD30-4C75-AB5D3F23221A}"/>
          </ac:spMkLst>
        </pc:spChg>
        <pc:spChg chg="add mod">
          <ac:chgData name="Darcy Coulter" userId="c4fafc57-4e73-4520-8d5f-f93f4b5aedc6" providerId="ADAL" clId="{9339FF88-CA57-42AA-8A2D-35F5ACA723D1}" dt="2025-08-02T10:02:44.991" v="11320"/>
          <ac:spMkLst>
            <pc:docMk/>
            <pc:sldMk cId="680197802" sldId="988"/>
            <ac:spMk id="22" creationId="{5A677413-844E-E608-7088-2EDA228BD90E}"/>
          </ac:spMkLst>
        </pc:spChg>
        <pc:spChg chg="add mod">
          <ac:chgData name="Darcy Coulter" userId="c4fafc57-4e73-4520-8d5f-f93f4b5aedc6" providerId="ADAL" clId="{9339FF88-CA57-42AA-8A2D-35F5ACA723D1}" dt="2025-08-02T10:02:44.991" v="11320"/>
          <ac:spMkLst>
            <pc:docMk/>
            <pc:sldMk cId="680197802" sldId="988"/>
            <ac:spMk id="23" creationId="{1CE033FC-09D7-B29B-0739-75AC5BAE9D0A}"/>
          </ac:spMkLst>
        </pc:spChg>
        <pc:spChg chg="mod">
          <ac:chgData name="Darcy Coulter" userId="c4fafc57-4e73-4520-8d5f-f93f4b5aedc6" providerId="ADAL" clId="{9339FF88-CA57-42AA-8A2D-35F5ACA723D1}" dt="2025-08-02T10:03:05.649" v="11325" actId="1076"/>
          <ac:spMkLst>
            <pc:docMk/>
            <pc:sldMk cId="680197802" sldId="988"/>
            <ac:spMk id="24" creationId="{642D1833-29B1-1291-3BFE-929123A7E657}"/>
          </ac:spMkLst>
        </pc:spChg>
        <pc:picChg chg="del">
          <ac:chgData name="Darcy Coulter" userId="c4fafc57-4e73-4520-8d5f-f93f4b5aedc6" providerId="ADAL" clId="{9339FF88-CA57-42AA-8A2D-35F5ACA723D1}" dt="2025-08-02T07:34:40.001" v="11250" actId="478"/>
          <ac:picMkLst>
            <pc:docMk/>
            <pc:sldMk cId="680197802" sldId="988"/>
            <ac:picMk id="4" creationId="{B99D89B0-CE7A-DE1D-604D-0F1ABAC7E4EA}"/>
          </ac:picMkLst>
        </pc:picChg>
        <pc:picChg chg="add mod ord">
          <ac:chgData name="Darcy Coulter" userId="c4fafc57-4e73-4520-8d5f-f93f4b5aedc6" providerId="ADAL" clId="{9339FF88-CA57-42AA-8A2D-35F5ACA723D1}" dt="2025-08-02T10:02:55.415" v="11322" actId="1076"/>
          <ac:picMkLst>
            <pc:docMk/>
            <pc:sldMk cId="680197802" sldId="988"/>
            <ac:picMk id="5" creationId="{C0E97547-EAAC-57D0-D1AD-4A15EACBE6B8}"/>
          </ac:picMkLst>
        </pc:picChg>
      </pc:sldChg>
      <pc:sldChg chg="addSp delSp modSp add mod modNotesTx">
        <pc:chgData name="Darcy Coulter" userId="c4fafc57-4e73-4520-8d5f-f93f4b5aedc6" providerId="ADAL" clId="{9339FF88-CA57-42AA-8A2D-35F5ACA723D1}" dt="2025-08-02T10:03:30.671" v="11331" actId="478"/>
        <pc:sldMkLst>
          <pc:docMk/>
          <pc:sldMk cId="4248652116" sldId="989"/>
        </pc:sldMkLst>
        <pc:spChg chg="add del mod">
          <ac:chgData name="Darcy Coulter" userId="c4fafc57-4e73-4520-8d5f-f93f4b5aedc6" providerId="ADAL" clId="{9339FF88-CA57-42AA-8A2D-35F5ACA723D1}" dt="2025-08-02T10:03:30.671" v="11331" actId="478"/>
          <ac:spMkLst>
            <pc:docMk/>
            <pc:sldMk cId="4248652116" sldId="989"/>
            <ac:spMk id="14" creationId="{9F9AB90B-15D6-49B5-7217-F3E4B278DC0B}"/>
          </ac:spMkLst>
        </pc:spChg>
        <pc:spChg chg="add del mod">
          <ac:chgData name="Darcy Coulter" userId="c4fafc57-4e73-4520-8d5f-f93f4b5aedc6" providerId="ADAL" clId="{9339FF88-CA57-42AA-8A2D-35F5ACA723D1}" dt="2025-08-02T10:03:29.891" v="11330" actId="478"/>
          <ac:spMkLst>
            <pc:docMk/>
            <pc:sldMk cId="4248652116" sldId="989"/>
            <ac:spMk id="15" creationId="{44999EFC-AE1F-5122-8D17-24168D75C45F}"/>
          </ac:spMkLst>
        </pc:spChg>
        <pc:spChg chg="add mod">
          <ac:chgData name="Darcy Coulter" userId="c4fafc57-4e73-4520-8d5f-f93f4b5aedc6" providerId="ADAL" clId="{9339FF88-CA57-42AA-8A2D-35F5ACA723D1}" dt="2025-08-02T10:03:13.540" v="11328"/>
          <ac:spMkLst>
            <pc:docMk/>
            <pc:sldMk cId="4248652116" sldId="989"/>
            <ac:spMk id="17" creationId="{ED842FD4-0ECE-AA50-64C7-CB0BAC923071}"/>
          </ac:spMkLst>
        </pc:spChg>
        <pc:spChg chg="add mod">
          <ac:chgData name="Darcy Coulter" userId="c4fafc57-4e73-4520-8d5f-f93f4b5aedc6" providerId="ADAL" clId="{9339FF88-CA57-42AA-8A2D-35F5ACA723D1}" dt="2025-08-02T10:03:13.540" v="11328"/>
          <ac:spMkLst>
            <pc:docMk/>
            <pc:sldMk cId="4248652116" sldId="989"/>
            <ac:spMk id="18" creationId="{7FA4E591-4305-ECC3-65C6-7833FD76F61E}"/>
          </ac:spMkLst>
        </pc:spChg>
        <pc:spChg chg="add mod">
          <ac:chgData name="Darcy Coulter" userId="c4fafc57-4e73-4520-8d5f-f93f4b5aedc6" providerId="ADAL" clId="{9339FF88-CA57-42AA-8A2D-35F5ACA723D1}" dt="2025-08-02T10:03:13.540" v="11328"/>
          <ac:spMkLst>
            <pc:docMk/>
            <pc:sldMk cId="4248652116" sldId="989"/>
            <ac:spMk id="19" creationId="{FA027338-8EA5-DA22-9BFC-1A70C077E690}"/>
          </ac:spMkLst>
        </pc:spChg>
        <pc:spChg chg="add mod">
          <ac:chgData name="Darcy Coulter" userId="c4fafc57-4e73-4520-8d5f-f93f4b5aedc6" providerId="ADAL" clId="{9339FF88-CA57-42AA-8A2D-35F5ACA723D1}" dt="2025-08-02T10:03:13.540" v="11328"/>
          <ac:spMkLst>
            <pc:docMk/>
            <pc:sldMk cId="4248652116" sldId="989"/>
            <ac:spMk id="20" creationId="{C38A42FB-551B-D4CA-38A3-3C191B3BE15F}"/>
          </ac:spMkLst>
        </pc:spChg>
        <pc:spChg chg="add mod">
          <ac:chgData name="Darcy Coulter" userId="c4fafc57-4e73-4520-8d5f-f93f4b5aedc6" providerId="ADAL" clId="{9339FF88-CA57-42AA-8A2D-35F5ACA723D1}" dt="2025-08-02T10:03:13.540" v="11328"/>
          <ac:spMkLst>
            <pc:docMk/>
            <pc:sldMk cId="4248652116" sldId="989"/>
            <ac:spMk id="21" creationId="{A3A9AAEA-3208-08DA-F3A0-D075A6A8A87B}"/>
          </ac:spMkLst>
        </pc:spChg>
        <pc:spChg chg="add mod">
          <ac:chgData name="Darcy Coulter" userId="c4fafc57-4e73-4520-8d5f-f93f4b5aedc6" providerId="ADAL" clId="{9339FF88-CA57-42AA-8A2D-35F5ACA723D1}" dt="2025-08-02T10:03:13.540" v="11328"/>
          <ac:spMkLst>
            <pc:docMk/>
            <pc:sldMk cId="4248652116" sldId="989"/>
            <ac:spMk id="22" creationId="{3041ADF3-D29A-E360-DB19-167CE4CA5F38}"/>
          </ac:spMkLst>
        </pc:spChg>
        <pc:spChg chg="add mod">
          <ac:chgData name="Darcy Coulter" userId="c4fafc57-4e73-4520-8d5f-f93f4b5aedc6" providerId="ADAL" clId="{9339FF88-CA57-42AA-8A2D-35F5ACA723D1}" dt="2025-08-02T10:03:13.540" v="11328"/>
          <ac:spMkLst>
            <pc:docMk/>
            <pc:sldMk cId="4248652116" sldId="989"/>
            <ac:spMk id="23" creationId="{94C4A0E6-902A-D69F-C68F-BCEE7BB8FE63}"/>
          </ac:spMkLst>
        </pc:spChg>
        <pc:spChg chg="add mod">
          <ac:chgData name="Darcy Coulter" userId="c4fafc57-4e73-4520-8d5f-f93f4b5aedc6" providerId="ADAL" clId="{9339FF88-CA57-42AA-8A2D-35F5ACA723D1}" dt="2025-08-02T10:03:27.695" v="11329" actId="1076"/>
          <ac:spMkLst>
            <pc:docMk/>
            <pc:sldMk cId="4248652116" sldId="989"/>
            <ac:spMk id="24" creationId="{EBDF1FA7-0B54-CB13-21B4-C5BD3108D69B}"/>
          </ac:spMkLst>
        </pc:spChg>
        <pc:picChg chg="del">
          <ac:chgData name="Darcy Coulter" userId="c4fafc57-4e73-4520-8d5f-f93f4b5aedc6" providerId="ADAL" clId="{9339FF88-CA57-42AA-8A2D-35F5ACA723D1}" dt="2025-08-02T07:36:20.594" v="11281" actId="478"/>
          <ac:picMkLst>
            <pc:docMk/>
            <pc:sldMk cId="4248652116" sldId="989"/>
            <ac:picMk id="4" creationId="{E1B54203-235D-DCBB-D2A2-6FDF7CCA401B}"/>
          </ac:picMkLst>
        </pc:picChg>
        <pc:picChg chg="add mod ord">
          <ac:chgData name="Darcy Coulter" userId="c4fafc57-4e73-4520-8d5f-f93f4b5aedc6" providerId="ADAL" clId="{9339FF88-CA57-42AA-8A2D-35F5ACA723D1}" dt="2025-08-02T07:36:18.492" v="11280" actId="167"/>
          <ac:picMkLst>
            <pc:docMk/>
            <pc:sldMk cId="4248652116" sldId="989"/>
            <ac:picMk id="5" creationId="{4215078D-2539-800C-8290-40AA7240F924}"/>
          </ac:picMkLst>
        </pc:picChg>
      </pc:sldChg>
      <pc:sldChg chg="addSp delSp modSp new mod modNotesTx">
        <pc:chgData name="Darcy Coulter" userId="c4fafc57-4e73-4520-8d5f-f93f4b5aedc6" providerId="ADAL" clId="{9339FF88-CA57-42AA-8A2D-35F5ACA723D1}" dt="2025-08-02T10:21:03.452" v="12140" actId="20577"/>
        <pc:sldMkLst>
          <pc:docMk/>
          <pc:sldMk cId="4052613397" sldId="990"/>
        </pc:sldMkLst>
        <pc:spChg chg="mod">
          <ac:chgData name="Darcy Coulter" userId="c4fafc57-4e73-4520-8d5f-f93f4b5aedc6" providerId="ADAL" clId="{9339FF88-CA57-42AA-8A2D-35F5ACA723D1}" dt="2025-08-02T10:19:00.430" v="12091"/>
          <ac:spMkLst>
            <pc:docMk/>
            <pc:sldMk cId="4052613397" sldId="990"/>
            <ac:spMk id="2" creationId="{8EF6C0E6-B3C3-2D75-D3A1-E646EB43D3B8}"/>
          </ac:spMkLst>
        </pc:spChg>
        <pc:spChg chg="mod">
          <ac:chgData name="Darcy Coulter" userId="c4fafc57-4e73-4520-8d5f-f93f4b5aedc6" providerId="ADAL" clId="{9339FF88-CA57-42AA-8A2D-35F5ACA723D1}" dt="2025-08-02T10:18:01.086" v="12086" actId="404"/>
          <ac:spMkLst>
            <pc:docMk/>
            <pc:sldMk cId="4052613397" sldId="990"/>
            <ac:spMk id="3" creationId="{6E8DCFA5-C938-66AB-8EF9-7C725B32651E}"/>
          </ac:spMkLst>
        </pc:spChg>
        <pc:spChg chg="add mod">
          <ac:chgData name="Darcy Coulter" userId="c4fafc57-4e73-4520-8d5f-f93f4b5aedc6" providerId="ADAL" clId="{9339FF88-CA57-42AA-8A2D-35F5ACA723D1}" dt="2025-08-02T10:18:37.777" v="12090" actId="1076"/>
          <ac:spMkLst>
            <pc:docMk/>
            <pc:sldMk cId="4052613397" sldId="990"/>
            <ac:spMk id="6" creationId="{18A976A6-FB62-D259-672E-C6A815B46487}"/>
          </ac:spMkLst>
        </pc:spChg>
        <pc:spChg chg="add mod">
          <ac:chgData name="Darcy Coulter" userId="c4fafc57-4e73-4520-8d5f-f93f4b5aedc6" providerId="ADAL" clId="{9339FF88-CA57-42AA-8A2D-35F5ACA723D1}" dt="2025-08-02T10:18:37.777" v="12090" actId="1076"/>
          <ac:spMkLst>
            <pc:docMk/>
            <pc:sldMk cId="4052613397" sldId="990"/>
            <ac:spMk id="7" creationId="{BF3CA519-6765-94FF-F84E-3AC89441BB04}"/>
          </ac:spMkLst>
        </pc:spChg>
        <pc:spChg chg="add mod">
          <ac:chgData name="Darcy Coulter" userId="c4fafc57-4e73-4520-8d5f-f93f4b5aedc6" providerId="ADAL" clId="{9339FF88-CA57-42AA-8A2D-35F5ACA723D1}" dt="2025-08-02T10:18:37.777" v="12090" actId="1076"/>
          <ac:spMkLst>
            <pc:docMk/>
            <pc:sldMk cId="4052613397" sldId="990"/>
            <ac:spMk id="8" creationId="{42A471A6-A8B4-49BB-760B-C1BEFAD4F3E5}"/>
          </ac:spMkLst>
        </pc:spChg>
        <pc:spChg chg="add mod">
          <ac:chgData name="Darcy Coulter" userId="c4fafc57-4e73-4520-8d5f-f93f4b5aedc6" providerId="ADAL" clId="{9339FF88-CA57-42AA-8A2D-35F5ACA723D1}" dt="2025-08-02T10:18:37.777" v="12090" actId="1076"/>
          <ac:spMkLst>
            <pc:docMk/>
            <pc:sldMk cId="4052613397" sldId="990"/>
            <ac:spMk id="9" creationId="{47871559-A540-F1D8-A3F2-23D69C011DFE}"/>
          </ac:spMkLst>
        </pc:spChg>
        <pc:spChg chg="add mod">
          <ac:chgData name="Darcy Coulter" userId="c4fafc57-4e73-4520-8d5f-f93f4b5aedc6" providerId="ADAL" clId="{9339FF88-CA57-42AA-8A2D-35F5ACA723D1}" dt="2025-08-02T10:18:37.777" v="12090" actId="1076"/>
          <ac:spMkLst>
            <pc:docMk/>
            <pc:sldMk cId="4052613397" sldId="990"/>
            <ac:spMk id="10" creationId="{C33F57BA-9D65-E8E3-8797-E97E5BF705E9}"/>
          </ac:spMkLst>
        </pc:spChg>
        <pc:spChg chg="add mod">
          <ac:chgData name="Darcy Coulter" userId="c4fafc57-4e73-4520-8d5f-f93f4b5aedc6" providerId="ADAL" clId="{9339FF88-CA57-42AA-8A2D-35F5ACA723D1}" dt="2025-08-02T10:18:37.777" v="12090" actId="1076"/>
          <ac:spMkLst>
            <pc:docMk/>
            <pc:sldMk cId="4052613397" sldId="990"/>
            <ac:spMk id="11" creationId="{0406BC26-33F3-7BEB-B7C8-B092B517E476}"/>
          </ac:spMkLst>
        </pc:spChg>
        <pc:graphicFrameChg chg="add del mod">
          <ac:chgData name="Darcy Coulter" userId="c4fafc57-4e73-4520-8d5f-f93f4b5aedc6" providerId="ADAL" clId="{9339FF88-CA57-42AA-8A2D-35F5ACA723D1}" dt="2025-08-02T10:18:12.878" v="12088" actId="478"/>
          <ac:graphicFrameMkLst>
            <pc:docMk/>
            <pc:sldMk cId="4052613397" sldId="990"/>
            <ac:graphicFrameMk id="4" creationId="{4842DBCA-F902-5EA3-C999-B008D5486221}"/>
          </ac:graphicFrameMkLst>
        </pc:graphicFrameChg>
        <pc:graphicFrameChg chg="add mod">
          <ac:chgData name="Darcy Coulter" userId="c4fafc57-4e73-4520-8d5f-f93f4b5aedc6" providerId="ADAL" clId="{9339FF88-CA57-42AA-8A2D-35F5ACA723D1}" dt="2025-08-02T10:18:37.777" v="12090" actId="1076"/>
          <ac:graphicFrameMkLst>
            <pc:docMk/>
            <pc:sldMk cId="4052613397" sldId="990"/>
            <ac:graphicFrameMk id="5" creationId="{BF72FFEC-95F0-0D0F-787D-396FE41241B3}"/>
          </ac:graphicFrameMkLst>
        </pc:graphicFrameChg>
      </pc:sldChg>
      <pc:sldChg chg="add">
        <pc:chgData name="Darcy Coulter" userId="c4fafc57-4e73-4520-8d5f-f93f4b5aedc6" providerId="ADAL" clId="{9339FF88-CA57-42AA-8A2D-35F5ACA723D1}" dt="2025-08-03T00:14:01.370" v="13728"/>
        <pc:sldMkLst>
          <pc:docMk/>
          <pc:sldMk cId="3090385395" sldId="991"/>
        </pc:sldMkLst>
      </pc:sldChg>
      <pc:sldMasterChg chg="delSldLayout">
        <pc:chgData name="Darcy Coulter" userId="c4fafc57-4e73-4520-8d5f-f93f4b5aedc6" providerId="ADAL" clId="{9339FF88-CA57-42AA-8A2D-35F5ACA723D1}" dt="2025-07-18T01:34:25.885" v="2249" actId="47"/>
        <pc:sldMasterMkLst>
          <pc:docMk/>
          <pc:sldMasterMk cId="2603435964" sldId="2147483648"/>
        </pc:sldMasterMkLst>
        <pc:sldLayoutChg chg="del">
          <pc:chgData name="Darcy Coulter" userId="c4fafc57-4e73-4520-8d5f-f93f4b5aedc6" providerId="ADAL" clId="{9339FF88-CA57-42AA-8A2D-35F5ACA723D1}" dt="2025-07-18T01:34:25.885" v="2249" actId="47"/>
          <pc:sldLayoutMkLst>
            <pc:docMk/>
            <pc:sldMasterMk cId="2603435964" sldId="2147483648"/>
            <pc:sldLayoutMk cId="393120824" sldId="2147483660"/>
          </pc:sldLayoutMkLst>
        </pc:sldLayoutChg>
      </pc:sldMasterChg>
    </pc:docChg>
  </pc:docChgLst>
  <pc:docChgLst>
    <pc:chgData name="Darcy Coulter" userId="c4fafc57-4e73-4520-8d5f-f93f4b5aedc6" providerId="ADAL" clId="{F278A0A2-9FA6-4F6F-8651-09E690C1F73D}"/>
    <pc:docChg chg="undo redo custSel addSld delSld modSld sldOrd">
      <pc:chgData name="Darcy Coulter" userId="c4fafc57-4e73-4520-8d5f-f93f4b5aedc6" providerId="ADAL" clId="{F278A0A2-9FA6-4F6F-8651-09E690C1F73D}" dt="2025-03-18T01:34:53.962" v="2591" actId="20577"/>
      <pc:docMkLst>
        <pc:docMk/>
      </pc:docMkLst>
      <pc:sldChg chg="modSp mod modNotesTx">
        <pc:chgData name="Darcy Coulter" userId="c4fafc57-4e73-4520-8d5f-f93f4b5aedc6" providerId="ADAL" clId="{F278A0A2-9FA6-4F6F-8651-09E690C1F73D}" dt="2025-02-17T01:57:41.471" v="21" actId="2711"/>
        <pc:sldMkLst>
          <pc:docMk/>
          <pc:sldMk cId="3928427678" sldId="256"/>
        </pc:sldMkLst>
      </pc:sldChg>
      <pc:sldChg chg="modSp mod modAnim">
        <pc:chgData name="Darcy Coulter" userId="c4fafc57-4e73-4520-8d5f-f93f4b5aedc6" providerId="ADAL" clId="{F278A0A2-9FA6-4F6F-8651-09E690C1F73D}" dt="2025-03-15T16:57:25.558" v="2225" actId="27636"/>
        <pc:sldMkLst>
          <pc:docMk/>
          <pc:sldMk cId="2514723485" sldId="258"/>
        </pc:sldMkLst>
      </pc:sldChg>
      <pc:sldChg chg="modSp mod">
        <pc:chgData name="Darcy Coulter" userId="c4fafc57-4e73-4520-8d5f-f93f4b5aedc6" providerId="ADAL" clId="{F278A0A2-9FA6-4F6F-8651-09E690C1F73D}" dt="2025-03-11T22:59:01.107" v="793" actId="20577"/>
        <pc:sldMkLst>
          <pc:docMk/>
          <pc:sldMk cId="1979275936" sldId="260"/>
        </pc:sldMkLst>
      </pc:sldChg>
      <pc:sldChg chg="modSp mod modNotesTx">
        <pc:chgData name="Darcy Coulter" userId="c4fafc57-4e73-4520-8d5f-f93f4b5aedc6" providerId="ADAL" clId="{F278A0A2-9FA6-4F6F-8651-09E690C1F73D}" dt="2025-02-17T02:00:12.639" v="60" actId="20577"/>
        <pc:sldMkLst>
          <pc:docMk/>
          <pc:sldMk cId="4135545987" sldId="262"/>
        </pc:sldMkLst>
      </pc:sldChg>
      <pc:sldChg chg="modSp mod modNotesTx">
        <pc:chgData name="Darcy Coulter" userId="c4fafc57-4e73-4520-8d5f-f93f4b5aedc6" providerId="ADAL" clId="{F278A0A2-9FA6-4F6F-8651-09E690C1F73D}" dt="2025-03-12T00:12:07.062" v="2222" actId="27636"/>
        <pc:sldMkLst>
          <pc:docMk/>
          <pc:sldMk cId="2557660718" sldId="266"/>
        </pc:sldMkLst>
      </pc:sldChg>
      <pc:sldChg chg="del">
        <pc:chgData name="Darcy Coulter" userId="c4fafc57-4e73-4520-8d5f-f93f4b5aedc6" providerId="ADAL" clId="{F278A0A2-9FA6-4F6F-8651-09E690C1F73D}" dt="2025-02-17T02:19:37.493" v="61" actId="47"/>
        <pc:sldMkLst>
          <pc:docMk/>
          <pc:sldMk cId="1865352133" sldId="269"/>
        </pc:sldMkLst>
      </pc:sldChg>
      <pc:sldChg chg="del">
        <pc:chgData name="Darcy Coulter" userId="c4fafc57-4e73-4520-8d5f-f93f4b5aedc6" providerId="ADAL" clId="{F278A0A2-9FA6-4F6F-8651-09E690C1F73D}" dt="2025-03-04T22:21:39.429" v="145" actId="47"/>
        <pc:sldMkLst>
          <pc:docMk/>
          <pc:sldMk cId="468083523" sldId="271"/>
        </pc:sldMkLst>
      </pc:sldChg>
      <pc:sldChg chg="addSp delSp modSp mod modNotesTx">
        <pc:chgData name="Darcy Coulter" userId="c4fafc57-4e73-4520-8d5f-f93f4b5aedc6" providerId="ADAL" clId="{F278A0A2-9FA6-4F6F-8651-09E690C1F73D}" dt="2025-03-16T00:41:04.707" v="2449" actId="20577"/>
        <pc:sldMkLst>
          <pc:docMk/>
          <pc:sldMk cId="746478641" sldId="273"/>
        </pc:sldMkLst>
      </pc:sldChg>
      <pc:sldChg chg="modSp mod">
        <pc:chgData name="Darcy Coulter" userId="c4fafc57-4e73-4520-8d5f-f93f4b5aedc6" providerId="ADAL" clId="{F278A0A2-9FA6-4F6F-8651-09E690C1F73D}" dt="2025-03-11T22:54:16.849" v="550" actId="20577"/>
        <pc:sldMkLst>
          <pc:docMk/>
          <pc:sldMk cId="3608016141" sldId="278"/>
        </pc:sldMkLst>
      </pc:sldChg>
      <pc:sldChg chg="del">
        <pc:chgData name="Darcy Coulter" userId="c4fafc57-4e73-4520-8d5f-f93f4b5aedc6" providerId="ADAL" clId="{F278A0A2-9FA6-4F6F-8651-09E690C1F73D}" dt="2025-02-19T00:52:17.383" v="126" actId="47"/>
        <pc:sldMkLst>
          <pc:docMk/>
          <pc:sldMk cId="3719114067" sldId="280"/>
        </pc:sldMkLst>
      </pc:sldChg>
      <pc:sldChg chg="del">
        <pc:chgData name="Darcy Coulter" userId="c4fafc57-4e73-4520-8d5f-f93f4b5aedc6" providerId="ADAL" clId="{F278A0A2-9FA6-4F6F-8651-09E690C1F73D}" dt="2025-02-19T00:52:08.667" v="125" actId="47"/>
        <pc:sldMkLst>
          <pc:docMk/>
          <pc:sldMk cId="2286245634" sldId="282"/>
        </pc:sldMkLst>
      </pc:sldChg>
      <pc:sldChg chg="del">
        <pc:chgData name="Darcy Coulter" userId="c4fafc57-4e73-4520-8d5f-f93f4b5aedc6" providerId="ADAL" clId="{F278A0A2-9FA6-4F6F-8651-09E690C1F73D}" dt="2025-03-04T22:20:59.834" v="140" actId="47"/>
        <pc:sldMkLst>
          <pc:docMk/>
          <pc:sldMk cId="1479518090" sldId="283"/>
        </pc:sldMkLst>
      </pc:sldChg>
      <pc:sldChg chg="del">
        <pc:chgData name="Darcy Coulter" userId="c4fafc57-4e73-4520-8d5f-f93f4b5aedc6" providerId="ADAL" clId="{F278A0A2-9FA6-4F6F-8651-09E690C1F73D}" dt="2025-02-19T00:52:07.193" v="124" actId="47"/>
        <pc:sldMkLst>
          <pc:docMk/>
          <pc:sldMk cId="2765129635" sldId="285"/>
        </pc:sldMkLst>
      </pc:sldChg>
      <pc:sldChg chg="del">
        <pc:chgData name="Darcy Coulter" userId="c4fafc57-4e73-4520-8d5f-f93f4b5aedc6" providerId="ADAL" clId="{F278A0A2-9FA6-4F6F-8651-09E690C1F73D}" dt="2025-02-19T00:52:17.383" v="126" actId="47"/>
        <pc:sldMkLst>
          <pc:docMk/>
          <pc:sldMk cId="1021801447" sldId="290"/>
        </pc:sldMkLst>
      </pc:sldChg>
      <pc:sldChg chg="del">
        <pc:chgData name="Darcy Coulter" userId="c4fafc57-4e73-4520-8d5f-f93f4b5aedc6" providerId="ADAL" clId="{F278A0A2-9FA6-4F6F-8651-09E690C1F73D}" dt="2025-02-19T00:52:17.383" v="126" actId="47"/>
        <pc:sldMkLst>
          <pc:docMk/>
          <pc:sldMk cId="2341918307" sldId="291"/>
        </pc:sldMkLst>
      </pc:sldChg>
      <pc:sldChg chg="del">
        <pc:chgData name="Darcy Coulter" userId="c4fafc57-4e73-4520-8d5f-f93f4b5aedc6" providerId="ADAL" clId="{F278A0A2-9FA6-4F6F-8651-09E690C1F73D}" dt="2025-02-19T00:52:17.383" v="126" actId="47"/>
        <pc:sldMkLst>
          <pc:docMk/>
          <pc:sldMk cId="1576710378" sldId="292"/>
        </pc:sldMkLst>
      </pc:sldChg>
      <pc:sldChg chg="del">
        <pc:chgData name="Darcy Coulter" userId="c4fafc57-4e73-4520-8d5f-f93f4b5aedc6" providerId="ADAL" clId="{F278A0A2-9FA6-4F6F-8651-09E690C1F73D}" dt="2025-02-17T02:19:37.493" v="61" actId="47"/>
        <pc:sldMkLst>
          <pc:docMk/>
          <pc:sldMk cId="2905846979" sldId="294"/>
        </pc:sldMkLst>
      </pc:sldChg>
      <pc:sldChg chg="del">
        <pc:chgData name="Darcy Coulter" userId="c4fafc57-4e73-4520-8d5f-f93f4b5aedc6" providerId="ADAL" clId="{F278A0A2-9FA6-4F6F-8651-09E690C1F73D}" dt="2025-03-04T22:21:40.730" v="146" actId="47"/>
        <pc:sldMkLst>
          <pc:docMk/>
          <pc:sldMk cId="4014414362" sldId="295"/>
        </pc:sldMkLst>
      </pc:sldChg>
      <pc:sldChg chg="del">
        <pc:chgData name="Darcy Coulter" userId="c4fafc57-4e73-4520-8d5f-f93f4b5aedc6" providerId="ADAL" clId="{F278A0A2-9FA6-4F6F-8651-09E690C1F73D}" dt="2025-02-17T02:19:38.700" v="62" actId="47"/>
        <pc:sldMkLst>
          <pc:docMk/>
          <pc:sldMk cId="1543237698" sldId="297"/>
        </pc:sldMkLst>
      </pc:sldChg>
      <pc:sldChg chg="del">
        <pc:chgData name="Darcy Coulter" userId="c4fafc57-4e73-4520-8d5f-f93f4b5aedc6" providerId="ADAL" clId="{F278A0A2-9FA6-4F6F-8651-09E690C1F73D}" dt="2025-02-19T00:52:04.385" v="123" actId="47"/>
        <pc:sldMkLst>
          <pc:docMk/>
          <pc:sldMk cId="150518937" sldId="302"/>
        </pc:sldMkLst>
      </pc:sldChg>
      <pc:sldChg chg="modSp mod">
        <pc:chgData name="Darcy Coulter" userId="c4fafc57-4e73-4520-8d5f-f93f4b5aedc6" providerId="ADAL" clId="{F278A0A2-9FA6-4F6F-8651-09E690C1F73D}" dt="2025-03-07T04:38:27.557" v="403" actId="20577"/>
        <pc:sldMkLst>
          <pc:docMk/>
          <pc:sldMk cId="2825272906" sldId="303"/>
        </pc:sldMkLst>
      </pc:sldChg>
      <pc:sldChg chg="del">
        <pc:chgData name="Darcy Coulter" userId="c4fafc57-4e73-4520-8d5f-f93f4b5aedc6" providerId="ADAL" clId="{F278A0A2-9FA6-4F6F-8651-09E690C1F73D}" dt="2025-02-19T00:52:17.383" v="126" actId="47"/>
        <pc:sldMkLst>
          <pc:docMk/>
          <pc:sldMk cId="480301044" sldId="313"/>
        </pc:sldMkLst>
      </pc:sldChg>
      <pc:sldChg chg="del">
        <pc:chgData name="Darcy Coulter" userId="c4fafc57-4e73-4520-8d5f-f93f4b5aedc6" providerId="ADAL" clId="{F278A0A2-9FA6-4F6F-8651-09E690C1F73D}" dt="2025-03-04T22:42:02.326" v="237" actId="47"/>
        <pc:sldMkLst>
          <pc:docMk/>
          <pc:sldMk cId="2857281262" sldId="316"/>
        </pc:sldMkLst>
      </pc:sldChg>
      <pc:sldChg chg="del">
        <pc:chgData name="Darcy Coulter" userId="c4fafc57-4e73-4520-8d5f-f93f4b5aedc6" providerId="ADAL" clId="{F278A0A2-9FA6-4F6F-8651-09E690C1F73D}" dt="2025-03-04T23:12:14.336" v="402" actId="47"/>
        <pc:sldMkLst>
          <pc:docMk/>
          <pc:sldMk cId="179992154" sldId="317"/>
        </pc:sldMkLst>
      </pc:sldChg>
      <pc:sldChg chg="new del">
        <pc:chgData name="Darcy Coulter" userId="c4fafc57-4e73-4520-8d5f-f93f4b5aedc6" providerId="ADAL" clId="{F278A0A2-9FA6-4F6F-8651-09E690C1F73D}" dt="2025-03-04T22:21:02.029" v="141" actId="47"/>
        <pc:sldMkLst>
          <pc:docMk/>
          <pc:sldMk cId="2440337256" sldId="321"/>
        </pc:sldMkLst>
      </pc:sldChg>
      <pc:sldChg chg="addSp delSp modSp new del mod">
        <pc:chgData name="Darcy Coulter" userId="c4fafc57-4e73-4520-8d5f-f93f4b5aedc6" providerId="ADAL" clId="{F278A0A2-9FA6-4F6F-8651-09E690C1F73D}" dt="2025-02-19T00:04:19.462" v="90" actId="47"/>
        <pc:sldMkLst>
          <pc:docMk/>
          <pc:sldMk cId="3040097753" sldId="321"/>
        </pc:sldMkLst>
      </pc:sldChg>
      <pc:sldChg chg="addSp delSp modSp new del mod">
        <pc:chgData name="Darcy Coulter" userId="c4fafc57-4e73-4520-8d5f-f93f4b5aedc6" providerId="ADAL" clId="{F278A0A2-9FA6-4F6F-8651-09E690C1F73D}" dt="2025-02-19T00:04:20.923" v="91" actId="47"/>
        <pc:sldMkLst>
          <pc:docMk/>
          <pc:sldMk cId="1936642245" sldId="322"/>
        </pc:sldMkLst>
      </pc:sldChg>
      <pc:sldChg chg="addSp delSp modSp new mod ord">
        <pc:chgData name="Darcy Coulter" userId="c4fafc57-4e73-4520-8d5f-f93f4b5aedc6" providerId="ADAL" clId="{F278A0A2-9FA6-4F6F-8651-09E690C1F73D}" dt="2025-03-15T16:57:53.635" v="2227"/>
        <pc:sldMkLst>
          <pc:docMk/>
          <pc:sldMk cId="2640189429" sldId="322"/>
        </pc:sldMkLst>
      </pc:sldChg>
      <pc:sldChg chg="addSp delSp modSp new del mod">
        <pc:chgData name="Darcy Coulter" userId="c4fafc57-4e73-4520-8d5f-f93f4b5aedc6" providerId="ADAL" clId="{F278A0A2-9FA6-4F6F-8651-09E690C1F73D}" dt="2025-03-11T05:02:36.567" v="404" actId="47"/>
        <pc:sldMkLst>
          <pc:docMk/>
          <pc:sldMk cId="3752450700" sldId="323"/>
        </pc:sldMkLst>
      </pc:sldChg>
      <pc:sldChg chg="addSp delSp modSp new del mod">
        <pc:chgData name="Darcy Coulter" userId="c4fafc57-4e73-4520-8d5f-f93f4b5aedc6" providerId="ADAL" clId="{F278A0A2-9FA6-4F6F-8651-09E690C1F73D}" dt="2025-03-11T05:02:36.567" v="404" actId="47"/>
        <pc:sldMkLst>
          <pc:docMk/>
          <pc:sldMk cId="2437141240" sldId="324"/>
        </pc:sldMkLst>
      </pc:sldChg>
      <pc:sldChg chg="addSp delSp modSp new del mod">
        <pc:chgData name="Darcy Coulter" userId="c4fafc57-4e73-4520-8d5f-f93f4b5aedc6" providerId="ADAL" clId="{F278A0A2-9FA6-4F6F-8651-09E690C1F73D}" dt="2025-03-11T05:02:36.567" v="404" actId="47"/>
        <pc:sldMkLst>
          <pc:docMk/>
          <pc:sldMk cId="2694559268" sldId="325"/>
        </pc:sldMkLst>
      </pc:sldChg>
      <pc:sldChg chg="addSp delSp modSp new del mod">
        <pc:chgData name="Darcy Coulter" userId="c4fafc57-4e73-4520-8d5f-f93f4b5aedc6" providerId="ADAL" clId="{F278A0A2-9FA6-4F6F-8651-09E690C1F73D}" dt="2025-03-11T05:02:36.567" v="404" actId="47"/>
        <pc:sldMkLst>
          <pc:docMk/>
          <pc:sldMk cId="2778253000" sldId="326"/>
        </pc:sldMkLst>
      </pc:sldChg>
      <pc:sldChg chg="addSp delSp modSp new del mod">
        <pc:chgData name="Darcy Coulter" userId="c4fafc57-4e73-4520-8d5f-f93f4b5aedc6" providerId="ADAL" clId="{F278A0A2-9FA6-4F6F-8651-09E690C1F73D}" dt="2025-03-11T05:02:36.567" v="404" actId="47"/>
        <pc:sldMkLst>
          <pc:docMk/>
          <pc:sldMk cId="3230532065" sldId="327"/>
        </pc:sldMkLst>
      </pc:sldChg>
      <pc:sldChg chg="addSp delSp modSp new del mod">
        <pc:chgData name="Darcy Coulter" userId="c4fafc57-4e73-4520-8d5f-f93f4b5aedc6" providerId="ADAL" clId="{F278A0A2-9FA6-4F6F-8651-09E690C1F73D}" dt="2025-03-11T05:02:36.567" v="404" actId="47"/>
        <pc:sldMkLst>
          <pc:docMk/>
          <pc:sldMk cId="385056185" sldId="328"/>
        </pc:sldMkLst>
      </pc:sldChg>
      <pc:sldChg chg="addSp delSp modSp new del mod">
        <pc:chgData name="Darcy Coulter" userId="c4fafc57-4e73-4520-8d5f-f93f4b5aedc6" providerId="ADAL" clId="{F278A0A2-9FA6-4F6F-8651-09E690C1F73D}" dt="2025-03-11T05:02:36.567" v="404" actId="47"/>
        <pc:sldMkLst>
          <pc:docMk/>
          <pc:sldMk cId="2384907033" sldId="329"/>
        </pc:sldMkLst>
      </pc:sldChg>
      <pc:sldChg chg="addSp delSp modSp new mod ord modNotesTx">
        <pc:chgData name="Darcy Coulter" userId="c4fafc57-4e73-4520-8d5f-f93f4b5aedc6" providerId="ADAL" clId="{F278A0A2-9FA6-4F6F-8651-09E690C1F73D}" dt="2025-03-16T00:38:23.125" v="2333" actId="20577"/>
        <pc:sldMkLst>
          <pc:docMk/>
          <pc:sldMk cId="1049513060" sldId="330"/>
        </pc:sldMkLst>
      </pc:sldChg>
      <pc:sldChg chg="add del">
        <pc:chgData name="Darcy Coulter" userId="c4fafc57-4e73-4520-8d5f-f93f4b5aedc6" providerId="ADAL" clId="{F278A0A2-9FA6-4F6F-8651-09E690C1F73D}" dt="2025-03-04T22:41:58.602" v="236" actId="47"/>
        <pc:sldMkLst>
          <pc:docMk/>
          <pc:sldMk cId="434575455" sldId="331"/>
        </pc:sldMkLst>
      </pc:sldChg>
      <pc:sldChg chg="addSp delSp modSp add del mod">
        <pc:chgData name="Darcy Coulter" userId="c4fafc57-4e73-4520-8d5f-f93f4b5aedc6" providerId="ADAL" clId="{F278A0A2-9FA6-4F6F-8651-09E690C1F73D}" dt="2025-03-11T05:05:26.053" v="429" actId="47"/>
        <pc:sldMkLst>
          <pc:docMk/>
          <pc:sldMk cId="588445929" sldId="331"/>
        </pc:sldMkLst>
      </pc:sldChg>
      <pc:sldChg chg="addSp delSp modSp add mod ord">
        <pc:chgData name="Darcy Coulter" userId="c4fafc57-4e73-4520-8d5f-f93f4b5aedc6" providerId="ADAL" clId="{F278A0A2-9FA6-4F6F-8651-09E690C1F73D}" dt="2025-03-15T16:57:53.635" v="2227"/>
        <pc:sldMkLst>
          <pc:docMk/>
          <pc:sldMk cId="730270907" sldId="331"/>
        </pc:sldMkLst>
      </pc:sldChg>
      <pc:sldChg chg="addSp delSp modSp add mod ord">
        <pc:chgData name="Darcy Coulter" userId="c4fafc57-4e73-4520-8d5f-f93f4b5aedc6" providerId="ADAL" clId="{F278A0A2-9FA6-4F6F-8651-09E690C1F73D}" dt="2025-03-15T16:57:53.635" v="2227"/>
        <pc:sldMkLst>
          <pc:docMk/>
          <pc:sldMk cId="2325111950" sldId="332"/>
        </pc:sldMkLst>
      </pc:sldChg>
      <pc:sldChg chg="add del">
        <pc:chgData name="Darcy Coulter" userId="c4fafc57-4e73-4520-8d5f-f93f4b5aedc6" providerId="ADAL" clId="{F278A0A2-9FA6-4F6F-8651-09E690C1F73D}" dt="2025-03-11T05:06:00.881" v="437" actId="47"/>
        <pc:sldMkLst>
          <pc:docMk/>
          <pc:sldMk cId="3906418266" sldId="332"/>
        </pc:sldMkLst>
      </pc:sldChg>
      <pc:sldChg chg="addSp delSp modSp add mod ord">
        <pc:chgData name="Darcy Coulter" userId="c4fafc57-4e73-4520-8d5f-f93f4b5aedc6" providerId="ADAL" clId="{F278A0A2-9FA6-4F6F-8651-09E690C1F73D}" dt="2025-03-15T16:57:53.635" v="2227"/>
        <pc:sldMkLst>
          <pc:docMk/>
          <pc:sldMk cId="2061493396" sldId="333"/>
        </pc:sldMkLst>
      </pc:sldChg>
      <pc:sldChg chg="add del">
        <pc:chgData name="Darcy Coulter" userId="c4fafc57-4e73-4520-8d5f-f93f4b5aedc6" providerId="ADAL" clId="{F278A0A2-9FA6-4F6F-8651-09E690C1F73D}" dt="2025-03-11T05:06:00.881" v="437" actId="47"/>
        <pc:sldMkLst>
          <pc:docMk/>
          <pc:sldMk cId="3247431151" sldId="333"/>
        </pc:sldMkLst>
      </pc:sldChg>
      <pc:sldChg chg="add del">
        <pc:chgData name="Darcy Coulter" userId="c4fafc57-4e73-4520-8d5f-f93f4b5aedc6" providerId="ADAL" clId="{F278A0A2-9FA6-4F6F-8651-09E690C1F73D}" dt="2025-03-11T05:06:00.881" v="437" actId="47"/>
        <pc:sldMkLst>
          <pc:docMk/>
          <pc:sldMk cId="478953274" sldId="334"/>
        </pc:sldMkLst>
      </pc:sldChg>
      <pc:sldChg chg="addSp delSp modSp add mod ord">
        <pc:chgData name="Darcy Coulter" userId="c4fafc57-4e73-4520-8d5f-f93f4b5aedc6" providerId="ADAL" clId="{F278A0A2-9FA6-4F6F-8651-09E690C1F73D}" dt="2025-03-15T16:57:53.635" v="2227"/>
        <pc:sldMkLst>
          <pc:docMk/>
          <pc:sldMk cId="2175241832" sldId="334"/>
        </pc:sldMkLst>
      </pc:sldChg>
      <pc:sldChg chg="add del">
        <pc:chgData name="Darcy Coulter" userId="c4fafc57-4e73-4520-8d5f-f93f4b5aedc6" providerId="ADAL" clId="{F278A0A2-9FA6-4F6F-8651-09E690C1F73D}" dt="2025-03-11T05:06:00.881" v="437" actId="47"/>
        <pc:sldMkLst>
          <pc:docMk/>
          <pc:sldMk cId="3479940413" sldId="335"/>
        </pc:sldMkLst>
      </pc:sldChg>
      <pc:sldChg chg="addSp delSp modSp add mod ord">
        <pc:chgData name="Darcy Coulter" userId="c4fafc57-4e73-4520-8d5f-f93f4b5aedc6" providerId="ADAL" clId="{F278A0A2-9FA6-4F6F-8651-09E690C1F73D}" dt="2025-03-15T16:57:53.635" v="2227"/>
        <pc:sldMkLst>
          <pc:docMk/>
          <pc:sldMk cId="3607664933" sldId="335"/>
        </pc:sldMkLst>
      </pc:sldChg>
      <pc:sldChg chg="addSp delSp modSp add del mod modNotesTx">
        <pc:chgData name="Darcy Coulter" userId="c4fafc57-4e73-4520-8d5f-f93f4b5aedc6" providerId="ADAL" clId="{F278A0A2-9FA6-4F6F-8651-09E690C1F73D}" dt="2025-03-18T01:34:05.941" v="2584" actId="20577"/>
        <pc:sldMkLst>
          <pc:docMk/>
          <pc:sldMk cId="1208426091" sldId="336"/>
        </pc:sldMkLst>
      </pc:sldChg>
      <pc:sldChg chg="add del">
        <pc:chgData name="Darcy Coulter" userId="c4fafc57-4e73-4520-8d5f-f93f4b5aedc6" providerId="ADAL" clId="{F278A0A2-9FA6-4F6F-8651-09E690C1F73D}" dt="2025-03-11T05:06:00.881" v="437" actId="47"/>
        <pc:sldMkLst>
          <pc:docMk/>
          <pc:sldMk cId="2695636033" sldId="336"/>
        </pc:sldMkLst>
      </pc:sldChg>
      <pc:sldChg chg="addSp delSp modSp add mod modNotesTx">
        <pc:chgData name="Darcy Coulter" userId="c4fafc57-4e73-4520-8d5f-f93f4b5aedc6" providerId="ADAL" clId="{F278A0A2-9FA6-4F6F-8651-09E690C1F73D}" dt="2025-03-18T01:34:53.962" v="2591" actId="20577"/>
        <pc:sldMkLst>
          <pc:docMk/>
          <pc:sldMk cId="1205173789" sldId="337"/>
        </pc:sldMkLst>
      </pc:sldChg>
      <pc:sldChg chg="addSp delSp modSp new mod">
        <pc:chgData name="Darcy Coulter" userId="c4fafc57-4e73-4520-8d5f-f93f4b5aedc6" providerId="ADAL" clId="{F278A0A2-9FA6-4F6F-8651-09E690C1F73D}" dt="2025-03-11T23:54:43.285" v="2094" actId="478"/>
        <pc:sldMkLst>
          <pc:docMk/>
          <pc:sldMk cId="2550398706" sldId="338"/>
        </pc:sldMkLst>
      </pc:sldChg>
    </pc:docChg>
  </pc:docChgLst>
  <pc:docChgLst>
    <pc:chgData name="Darcy Coulter" userId="c4fafc57-4e73-4520-8d5f-f93f4b5aedc6" providerId="ADAL" clId="{323EC240-A076-43EF-9039-BB2254A60F5E}"/>
    <pc:docChg chg="undo redo custSel addSld delSld modSld">
      <pc:chgData name="Darcy Coulter" userId="c4fafc57-4e73-4520-8d5f-f93f4b5aedc6" providerId="ADAL" clId="{323EC240-A076-43EF-9039-BB2254A60F5E}" dt="2025-05-21T00:25:20.325" v="82"/>
      <pc:docMkLst>
        <pc:docMk/>
      </pc:docMkLst>
      <pc:sldChg chg="modSp mod">
        <pc:chgData name="Darcy Coulter" userId="c4fafc57-4e73-4520-8d5f-f93f4b5aedc6" providerId="ADAL" clId="{323EC240-A076-43EF-9039-BB2254A60F5E}" dt="2025-05-21T00:10:24.407" v="17" actId="20577"/>
        <pc:sldMkLst>
          <pc:docMk/>
          <pc:sldMk cId="3928427678" sldId="256"/>
        </pc:sldMkLst>
      </pc:sldChg>
      <pc:sldChg chg="addSp delSp modSp add del mod">
        <pc:chgData name="Darcy Coulter" userId="c4fafc57-4e73-4520-8d5f-f93f4b5aedc6" providerId="ADAL" clId="{323EC240-A076-43EF-9039-BB2254A60F5E}" dt="2025-05-21T00:23:58.302" v="79" actId="47"/>
        <pc:sldMkLst>
          <pc:docMk/>
          <pc:sldMk cId="1208426091" sldId="336"/>
        </pc:sldMkLst>
      </pc:sldChg>
      <pc:sldChg chg="add del">
        <pc:chgData name="Darcy Coulter" userId="c4fafc57-4e73-4520-8d5f-f93f4b5aedc6" providerId="ADAL" clId="{323EC240-A076-43EF-9039-BB2254A60F5E}" dt="2025-05-21T00:23:57.369" v="78" actId="47"/>
        <pc:sldMkLst>
          <pc:docMk/>
          <pc:sldMk cId="1205173789" sldId="337"/>
        </pc:sldMkLst>
      </pc:sldChg>
      <pc:sldChg chg="addSp delSp modSp new mod modNotesTx">
        <pc:chgData name="Darcy Coulter" userId="c4fafc57-4e73-4520-8d5f-f93f4b5aedc6" providerId="ADAL" clId="{323EC240-A076-43EF-9039-BB2254A60F5E}" dt="2025-05-21T00:25:04.234" v="81"/>
        <pc:sldMkLst>
          <pc:docMk/>
          <pc:sldMk cId="2385648121" sldId="339"/>
        </pc:sldMkLst>
      </pc:sldChg>
      <pc:sldChg chg="modSp add del mod">
        <pc:chgData name="Darcy Coulter" userId="c4fafc57-4e73-4520-8d5f-f93f4b5aedc6" providerId="ADAL" clId="{323EC240-A076-43EF-9039-BB2254A60F5E}" dt="2025-05-21T00:24:01.390" v="80" actId="47"/>
        <pc:sldMkLst>
          <pc:docMk/>
          <pc:sldMk cId="3302111592" sldId="340"/>
        </pc:sldMkLst>
      </pc:sldChg>
      <pc:sldChg chg="addSp delSp modSp add mod modNotesTx">
        <pc:chgData name="Darcy Coulter" userId="c4fafc57-4e73-4520-8d5f-f93f4b5aedc6" providerId="ADAL" clId="{323EC240-A076-43EF-9039-BB2254A60F5E}" dt="2025-05-21T00:25:20.325" v="82"/>
        <pc:sldMkLst>
          <pc:docMk/>
          <pc:sldMk cId="646831556" sldId="341"/>
        </pc:sldMkLst>
      </pc:sldChg>
      <pc:sldChg chg="modSp add del mod">
        <pc:chgData name="Darcy Coulter" userId="c4fafc57-4e73-4520-8d5f-f93f4b5aedc6" providerId="ADAL" clId="{323EC240-A076-43EF-9039-BB2254A60F5E}" dt="2025-05-21T00:23:35.752" v="73" actId="47"/>
        <pc:sldMkLst>
          <pc:docMk/>
          <pc:sldMk cId="1346515307" sldId="342"/>
        </pc:sldMkLst>
      </pc:sldChg>
    </pc:docChg>
  </pc:docChgLst>
</pc:chgInfo>
</file>

<file path=ppt/comments/modernComment_108_2E5C1EAB.xml><?xml version="1.0" encoding="utf-8"?>
<p188:cmLst xmlns:a="http://schemas.openxmlformats.org/drawingml/2006/main" xmlns:r="http://schemas.openxmlformats.org/officeDocument/2006/relationships" xmlns:p188="http://schemas.microsoft.com/office/powerpoint/2018/8/main">
  <p188:cm id="{834883AF-6DBE-4164-BB8B-6D2B89A3C89F}" authorId="{79BFAAF1-F393-1BF4-A3D5-883E6DF93D88}" created="2025-07-03T00:05:39.803">
    <ac:deMkLst xmlns:ac="http://schemas.microsoft.com/office/drawing/2013/main/command">
      <pc:docMk xmlns:pc="http://schemas.microsoft.com/office/powerpoint/2013/main/command"/>
      <pc:sldMk xmlns:pc="http://schemas.microsoft.com/office/powerpoint/2013/main/command" cId="777789099" sldId="264"/>
      <ac:spMk id="48" creationId="{5E826612-B842-3711-EC97-EB826C04669D}"/>
    </ac:deMkLst>
    <p188:replyLst>
      <p188:reply id="{FB00A3A9-4BF6-408B-840C-8B6E933CB430}" authorId="{79BFAAF1-F393-1BF4-A3D5-883E6DF93D88}" created="2025-07-08T02:53:55.157">
        <p188:txBody>
          <a:bodyPr/>
          <a:lstStyle/>
          <a:p>
            <a:r>
              <a:rPr lang="en-AU"/>
              <a:t>Need to find out how far after the reincarceration and health data are after index</a:t>
            </a:r>
          </a:p>
        </p188:txBody>
      </p188:reply>
    </p188:replyLst>
    <p188:txBody>
      <a:bodyPr/>
      <a:lstStyle/>
      <a:p>
        <a:r>
          <a:rPr lang="en-AU"/>
          <a:t>Need to update this because we go beyond index incarceration now</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9FD012-3510-4F61-96BF-C040344694D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AU"/>
        </a:p>
      </dgm:t>
    </dgm:pt>
    <dgm:pt modelId="{A1522A66-A005-4A22-81AD-FC1B26C0A495}">
      <dgm:prSet phldrT="[Text]" custT="1"/>
      <dgm:spPr>
        <a:solidFill>
          <a:srgbClr val="4CAF50"/>
        </a:solidFill>
      </dgm:spPr>
      <dgm:t>
        <a:bodyPr/>
        <a:lstStyle/>
        <a:p>
          <a:r>
            <a:rPr lang="en-AU" sz="2400" dirty="0">
              <a:solidFill>
                <a:schemeClr val="bg1"/>
              </a:solidFill>
            </a:rPr>
            <a:t>Diagnosis</a:t>
          </a:r>
        </a:p>
        <a:p>
          <a:r>
            <a:rPr lang="en-AU" sz="1400" dirty="0">
              <a:solidFill>
                <a:schemeClr val="bg1"/>
              </a:solidFill>
            </a:rPr>
            <a:t>- Mental illness</a:t>
          </a:r>
        </a:p>
        <a:p>
          <a:r>
            <a:rPr lang="en-AU" sz="1400" dirty="0">
              <a:solidFill>
                <a:schemeClr val="bg1"/>
              </a:solidFill>
            </a:rPr>
            <a:t>-Substance use disorder</a:t>
          </a:r>
        </a:p>
        <a:p>
          <a:r>
            <a:rPr lang="en-AU" sz="1400" dirty="0">
              <a:solidFill>
                <a:schemeClr val="bg1"/>
              </a:solidFill>
            </a:rPr>
            <a:t>-Dual diagnosis</a:t>
          </a:r>
        </a:p>
      </dgm:t>
    </dgm:pt>
    <dgm:pt modelId="{14D917C8-5049-474D-878A-B4D0E6130C89}" type="parTrans" cxnId="{F6EFE5B9-526D-4237-979B-D3D86D2D6B7A}">
      <dgm:prSet/>
      <dgm:spPr/>
      <dgm:t>
        <a:bodyPr/>
        <a:lstStyle/>
        <a:p>
          <a:endParaRPr lang="en-AU"/>
        </a:p>
      </dgm:t>
    </dgm:pt>
    <dgm:pt modelId="{DD34F9F1-50D6-48C0-ADD6-085C35375B57}" type="sibTrans" cxnId="{F6EFE5B9-526D-4237-979B-D3D86D2D6B7A}">
      <dgm:prSet/>
      <dgm:spPr/>
      <dgm:t>
        <a:bodyPr/>
        <a:lstStyle/>
        <a:p>
          <a:endParaRPr lang="en-AU"/>
        </a:p>
      </dgm:t>
    </dgm:pt>
    <dgm:pt modelId="{6D88D503-9B1C-44FC-A383-D298233D962F}">
      <dgm:prSet phldrT="[Text]" custT="1"/>
      <dgm:spPr>
        <a:solidFill>
          <a:srgbClr val="91C9E4"/>
        </a:solidFill>
      </dgm:spPr>
      <dgm:t>
        <a:bodyPr/>
        <a:lstStyle/>
        <a:p>
          <a:r>
            <a:rPr lang="en-AU" sz="2400" dirty="0">
              <a:solidFill>
                <a:schemeClr val="bg1"/>
              </a:solidFill>
            </a:rPr>
            <a:t>Baseline survey</a:t>
          </a:r>
        </a:p>
      </dgm:t>
    </dgm:pt>
    <dgm:pt modelId="{3A8E8091-991A-496D-99DE-138871302191}" type="parTrans" cxnId="{4DEB6478-CA70-4B9B-83E9-AC99E1D62673}">
      <dgm:prSet/>
      <dgm:spPr/>
      <dgm:t>
        <a:bodyPr/>
        <a:lstStyle/>
        <a:p>
          <a:endParaRPr lang="en-AU"/>
        </a:p>
      </dgm:t>
    </dgm:pt>
    <dgm:pt modelId="{ED16BA2D-E70C-4F72-B9D2-AAE46C194073}" type="sibTrans" cxnId="{4DEB6478-CA70-4B9B-83E9-AC99E1D62673}">
      <dgm:prSet/>
      <dgm:spPr/>
      <dgm:t>
        <a:bodyPr/>
        <a:lstStyle/>
        <a:p>
          <a:endParaRPr lang="en-AU"/>
        </a:p>
      </dgm:t>
    </dgm:pt>
    <dgm:pt modelId="{11E9AAD9-9F39-4896-9EC8-C7D92E6A8519}">
      <dgm:prSet phldrT="[Text]" custT="1"/>
      <dgm:spPr>
        <a:solidFill>
          <a:srgbClr val="F6D486"/>
        </a:solidFill>
      </dgm:spPr>
      <dgm:t>
        <a:bodyPr/>
        <a:lstStyle/>
        <a:p>
          <a:r>
            <a:rPr lang="en-AU" sz="2400" dirty="0">
              <a:solidFill>
                <a:schemeClr val="bg1"/>
              </a:solidFill>
            </a:rPr>
            <a:t>Prison medical records</a:t>
          </a:r>
        </a:p>
      </dgm:t>
    </dgm:pt>
    <dgm:pt modelId="{1ED3A0EC-BED2-4341-9163-7498BD769AAE}" type="parTrans" cxnId="{14739859-446A-41D1-8AB2-55DCA28BB3F8}">
      <dgm:prSet/>
      <dgm:spPr/>
      <dgm:t>
        <a:bodyPr/>
        <a:lstStyle/>
        <a:p>
          <a:endParaRPr lang="en-AU"/>
        </a:p>
      </dgm:t>
    </dgm:pt>
    <dgm:pt modelId="{48FBFA23-BAE8-46DC-8FAA-28AA7593DD62}" type="sibTrans" cxnId="{14739859-446A-41D1-8AB2-55DCA28BB3F8}">
      <dgm:prSet/>
      <dgm:spPr/>
      <dgm:t>
        <a:bodyPr/>
        <a:lstStyle/>
        <a:p>
          <a:endParaRPr lang="en-AU"/>
        </a:p>
      </dgm:t>
    </dgm:pt>
    <dgm:pt modelId="{2BD97CFD-131D-4B0F-9C99-9B429E91DE01}">
      <dgm:prSet phldrT="[Text]" custT="1"/>
      <dgm:spPr>
        <a:solidFill>
          <a:srgbClr val="CAB8E8"/>
        </a:solidFill>
      </dgm:spPr>
      <dgm:t>
        <a:bodyPr/>
        <a:lstStyle/>
        <a:p>
          <a:r>
            <a:rPr lang="en-AU" sz="2400" dirty="0">
              <a:solidFill>
                <a:schemeClr val="bg1"/>
              </a:solidFill>
            </a:rPr>
            <a:t>Hospital &amp; emergency department </a:t>
          </a:r>
        </a:p>
      </dgm:t>
    </dgm:pt>
    <dgm:pt modelId="{6FD0A4D0-0FE3-4448-8D74-85F3DF306168}" type="parTrans" cxnId="{982F5953-5876-4616-B7A9-CFAD57E8EF4A}">
      <dgm:prSet/>
      <dgm:spPr/>
      <dgm:t>
        <a:bodyPr/>
        <a:lstStyle/>
        <a:p>
          <a:endParaRPr lang="en-AU"/>
        </a:p>
      </dgm:t>
    </dgm:pt>
    <dgm:pt modelId="{6E08D548-8BF8-47B5-AF80-A24EEAFD1CDE}" type="sibTrans" cxnId="{982F5953-5876-4616-B7A9-CFAD57E8EF4A}">
      <dgm:prSet/>
      <dgm:spPr/>
      <dgm:t>
        <a:bodyPr/>
        <a:lstStyle/>
        <a:p>
          <a:endParaRPr lang="en-AU"/>
        </a:p>
      </dgm:t>
    </dgm:pt>
    <dgm:pt modelId="{15537D43-4B6C-44F8-B97D-07FA84BDBCB3}" type="pres">
      <dgm:prSet presAssocID="{0C9FD012-3510-4F61-96BF-C040344694DE}" presName="cycle" presStyleCnt="0">
        <dgm:presLayoutVars>
          <dgm:chMax val="1"/>
          <dgm:dir/>
          <dgm:animLvl val="ctr"/>
          <dgm:resizeHandles val="exact"/>
        </dgm:presLayoutVars>
      </dgm:prSet>
      <dgm:spPr/>
    </dgm:pt>
    <dgm:pt modelId="{BF817890-0B79-44CD-836E-902C251690B5}" type="pres">
      <dgm:prSet presAssocID="{A1522A66-A005-4A22-81AD-FC1B26C0A495}" presName="centerShape" presStyleLbl="node0" presStyleIdx="0" presStyleCnt="1"/>
      <dgm:spPr/>
    </dgm:pt>
    <dgm:pt modelId="{8B74ACFF-C949-4FD5-BB0C-EB9CFBDEAB28}" type="pres">
      <dgm:prSet presAssocID="{3A8E8091-991A-496D-99DE-138871302191}" presName="parTrans" presStyleLbl="bgSibTrans2D1" presStyleIdx="0" presStyleCnt="3"/>
      <dgm:spPr/>
    </dgm:pt>
    <dgm:pt modelId="{32FA8961-0C4E-4B3C-BB98-11C535E442A6}" type="pres">
      <dgm:prSet presAssocID="{6D88D503-9B1C-44FC-A383-D298233D962F}" presName="node" presStyleLbl="node1" presStyleIdx="0" presStyleCnt="3">
        <dgm:presLayoutVars>
          <dgm:bulletEnabled val="1"/>
        </dgm:presLayoutVars>
      </dgm:prSet>
      <dgm:spPr/>
    </dgm:pt>
    <dgm:pt modelId="{587F91E5-A8A6-422C-9447-B3711EF6B882}" type="pres">
      <dgm:prSet presAssocID="{1ED3A0EC-BED2-4341-9163-7498BD769AAE}" presName="parTrans" presStyleLbl="bgSibTrans2D1" presStyleIdx="1" presStyleCnt="3"/>
      <dgm:spPr/>
    </dgm:pt>
    <dgm:pt modelId="{9AE17B0A-DADD-4539-B8A7-62EBF2BCE478}" type="pres">
      <dgm:prSet presAssocID="{11E9AAD9-9F39-4896-9EC8-C7D92E6A8519}" presName="node" presStyleLbl="node1" presStyleIdx="1" presStyleCnt="3">
        <dgm:presLayoutVars>
          <dgm:bulletEnabled val="1"/>
        </dgm:presLayoutVars>
      </dgm:prSet>
      <dgm:spPr/>
    </dgm:pt>
    <dgm:pt modelId="{6609F1EE-9324-40A9-8407-C02F860DC0E2}" type="pres">
      <dgm:prSet presAssocID="{6FD0A4D0-0FE3-4448-8D74-85F3DF306168}" presName="parTrans" presStyleLbl="bgSibTrans2D1" presStyleIdx="2" presStyleCnt="3"/>
      <dgm:spPr/>
    </dgm:pt>
    <dgm:pt modelId="{A2DD50BA-6BD2-471F-9E2D-C64E27EA1062}" type="pres">
      <dgm:prSet presAssocID="{2BD97CFD-131D-4B0F-9C99-9B429E91DE01}" presName="node" presStyleLbl="node1" presStyleIdx="2" presStyleCnt="3">
        <dgm:presLayoutVars>
          <dgm:bulletEnabled val="1"/>
        </dgm:presLayoutVars>
      </dgm:prSet>
      <dgm:spPr/>
    </dgm:pt>
  </dgm:ptLst>
  <dgm:cxnLst>
    <dgm:cxn modelId="{BA22A004-DB61-40EC-A9E5-309C6652BFBC}" type="presOf" srcId="{1ED3A0EC-BED2-4341-9163-7498BD769AAE}" destId="{587F91E5-A8A6-422C-9447-B3711EF6B882}" srcOrd="0" destOrd="0" presId="urn:microsoft.com/office/officeart/2005/8/layout/radial4"/>
    <dgm:cxn modelId="{996CFD0A-21AD-4BF9-86FD-48D086EF50C4}" type="presOf" srcId="{11E9AAD9-9F39-4896-9EC8-C7D92E6A8519}" destId="{9AE17B0A-DADD-4539-B8A7-62EBF2BCE478}" srcOrd="0" destOrd="0" presId="urn:microsoft.com/office/officeart/2005/8/layout/radial4"/>
    <dgm:cxn modelId="{6946321B-0CA2-44C3-8C44-82A551B45ED5}" type="presOf" srcId="{3A8E8091-991A-496D-99DE-138871302191}" destId="{8B74ACFF-C949-4FD5-BB0C-EB9CFBDEAB28}" srcOrd="0" destOrd="0" presId="urn:microsoft.com/office/officeart/2005/8/layout/radial4"/>
    <dgm:cxn modelId="{5EB0991D-2683-4353-9AB5-AAD0315CE750}" type="presOf" srcId="{6D88D503-9B1C-44FC-A383-D298233D962F}" destId="{32FA8961-0C4E-4B3C-BB98-11C535E442A6}" srcOrd="0" destOrd="0" presId="urn:microsoft.com/office/officeart/2005/8/layout/radial4"/>
    <dgm:cxn modelId="{01A4426A-90A3-474E-9A84-E759991FD535}" type="presOf" srcId="{6FD0A4D0-0FE3-4448-8D74-85F3DF306168}" destId="{6609F1EE-9324-40A9-8407-C02F860DC0E2}" srcOrd="0" destOrd="0" presId="urn:microsoft.com/office/officeart/2005/8/layout/radial4"/>
    <dgm:cxn modelId="{EF4A7A4B-448D-4827-B943-3FC0DE8319E3}" type="presOf" srcId="{A1522A66-A005-4A22-81AD-FC1B26C0A495}" destId="{BF817890-0B79-44CD-836E-902C251690B5}" srcOrd="0" destOrd="0" presId="urn:microsoft.com/office/officeart/2005/8/layout/radial4"/>
    <dgm:cxn modelId="{982F5953-5876-4616-B7A9-CFAD57E8EF4A}" srcId="{A1522A66-A005-4A22-81AD-FC1B26C0A495}" destId="{2BD97CFD-131D-4B0F-9C99-9B429E91DE01}" srcOrd="2" destOrd="0" parTransId="{6FD0A4D0-0FE3-4448-8D74-85F3DF306168}" sibTransId="{6E08D548-8BF8-47B5-AF80-A24EEAFD1CDE}"/>
    <dgm:cxn modelId="{4DEB6478-CA70-4B9B-83E9-AC99E1D62673}" srcId="{A1522A66-A005-4A22-81AD-FC1B26C0A495}" destId="{6D88D503-9B1C-44FC-A383-D298233D962F}" srcOrd="0" destOrd="0" parTransId="{3A8E8091-991A-496D-99DE-138871302191}" sibTransId="{ED16BA2D-E70C-4F72-B9D2-AAE46C194073}"/>
    <dgm:cxn modelId="{14739859-446A-41D1-8AB2-55DCA28BB3F8}" srcId="{A1522A66-A005-4A22-81AD-FC1B26C0A495}" destId="{11E9AAD9-9F39-4896-9EC8-C7D92E6A8519}" srcOrd="1" destOrd="0" parTransId="{1ED3A0EC-BED2-4341-9163-7498BD769AAE}" sibTransId="{48FBFA23-BAE8-46DC-8FAA-28AA7593DD62}"/>
    <dgm:cxn modelId="{2119CC93-225B-4415-B16F-6338672B38DA}" type="presOf" srcId="{2BD97CFD-131D-4B0F-9C99-9B429E91DE01}" destId="{A2DD50BA-6BD2-471F-9E2D-C64E27EA1062}" srcOrd="0" destOrd="0" presId="urn:microsoft.com/office/officeart/2005/8/layout/radial4"/>
    <dgm:cxn modelId="{F6EFE5B9-526D-4237-979B-D3D86D2D6B7A}" srcId="{0C9FD012-3510-4F61-96BF-C040344694DE}" destId="{A1522A66-A005-4A22-81AD-FC1B26C0A495}" srcOrd="0" destOrd="0" parTransId="{14D917C8-5049-474D-878A-B4D0E6130C89}" sibTransId="{DD34F9F1-50D6-48C0-ADD6-085C35375B57}"/>
    <dgm:cxn modelId="{D6A0C5F6-C96E-46E2-9A9D-030939C4F0E8}" type="presOf" srcId="{0C9FD012-3510-4F61-96BF-C040344694DE}" destId="{15537D43-4B6C-44F8-B97D-07FA84BDBCB3}" srcOrd="0" destOrd="0" presId="urn:microsoft.com/office/officeart/2005/8/layout/radial4"/>
    <dgm:cxn modelId="{2D30B607-B03B-4F9A-A600-A0895F4A85DE}" type="presParOf" srcId="{15537D43-4B6C-44F8-B97D-07FA84BDBCB3}" destId="{BF817890-0B79-44CD-836E-902C251690B5}" srcOrd="0" destOrd="0" presId="urn:microsoft.com/office/officeart/2005/8/layout/radial4"/>
    <dgm:cxn modelId="{9F765915-7BFE-485E-8E71-E4A71CCC6046}" type="presParOf" srcId="{15537D43-4B6C-44F8-B97D-07FA84BDBCB3}" destId="{8B74ACFF-C949-4FD5-BB0C-EB9CFBDEAB28}" srcOrd="1" destOrd="0" presId="urn:microsoft.com/office/officeart/2005/8/layout/radial4"/>
    <dgm:cxn modelId="{5FE57E4A-C603-4C66-94A9-85F3223D7BD0}" type="presParOf" srcId="{15537D43-4B6C-44F8-B97D-07FA84BDBCB3}" destId="{32FA8961-0C4E-4B3C-BB98-11C535E442A6}" srcOrd="2" destOrd="0" presId="urn:microsoft.com/office/officeart/2005/8/layout/radial4"/>
    <dgm:cxn modelId="{EBAD03BA-2EF1-4BAA-8419-7EE507F2C070}" type="presParOf" srcId="{15537D43-4B6C-44F8-B97D-07FA84BDBCB3}" destId="{587F91E5-A8A6-422C-9447-B3711EF6B882}" srcOrd="3" destOrd="0" presId="urn:microsoft.com/office/officeart/2005/8/layout/radial4"/>
    <dgm:cxn modelId="{B0B0B86C-4C5C-4CD7-BE97-C844F1759940}" type="presParOf" srcId="{15537D43-4B6C-44F8-B97D-07FA84BDBCB3}" destId="{9AE17B0A-DADD-4539-B8A7-62EBF2BCE478}" srcOrd="4" destOrd="0" presId="urn:microsoft.com/office/officeart/2005/8/layout/radial4"/>
    <dgm:cxn modelId="{E34C93B1-1537-4861-A32F-E5C7476C44FC}" type="presParOf" srcId="{15537D43-4B6C-44F8-B97D-07FA84BDBCB3}" destId="{6609F1EE-9324-40A9-8407-C02F860DC0E2}" srcOrd="5" destOrd="0" presId="urn:microsoft.com/office/officeart/2005/8/layout/radial4"/>
    <dgm:cxn modelId="{EBF13EBC-0B5E-498C-BF3D-FB943D4213FF}" type="presParOf" srcId="{15537D43-4B6C-44F8-B97D-07FA84BDBCB3}" destId="{A2DD50BA-6BD2-471F-9E2D-C64E27EA106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9FD012-3510-4F61-96BF-C040344694D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AU"/>
        </a:p>
      </dgm:t>
    </dgm:pt>
    <dgm:pt modelId="{A1522A66-A005-4A22-81AD-FC1B26C0A495}">
      <dgm:prSet phldrT="[Text]" custT="1"/>
      <dgm:spPr>
        <a:solidFill>
          <a:srgbClr val="4CAF50"/>
        </a:solidFill>
      </dgm:spPr>
      <dgm:t>
        <a:bodyPr/>
        <a:lstStyle/>
        <a:p>
          <a:r>
            <a:rPr lang="en-AU" sz="2400" dirty="0">
              <a:solidFill>
                <a:schemeClr val="bg1"/>
              </a:solidFill>
            </a:rPr>
            <a:t>Diagnosis</a:t>
          </a:r>
        </a:p>
        <a:p>
          <a:r>
            <a:rPr lang="en-AU" sz="1400" dirty="0">
              <a:solidFill>
                <a:schemeClr val="bg1"/>
              </a:solidFill>
            </a:rPr>
            <a:t>- Mental illness</a:t>
          </a:r>
        </a:p>
        <a:p>
          <a:r>
            <a:rPr lang="en-AU" sz="1400" dirty="0">
              <a:solidFill>
                <a:schemeClr val="bg1"/>
              </a:solidFill>
            </a:rPr>
            <a:t>-Substance use disorder</a:t>
          </a:r>
        </a:p>
        <a:p>
          <a:r>
            <a:rPr lang="en-AU" sz="1400" dirty="0">
              <a:solidFill>
                <a:schemeClr val="bg1"/>
              </a:solidFill>
            </a:rPr>
            <a:t>-Dual diagnosis</a:t>
          </a:r>
        </a:p>
      </dgm:t>
    </dgm:pt>
    <dgm:pt modelId="{14D917C8-5049-474D-878A-B4D0E6130C89}" type="parTrans" cxnId="{F6EFE5B9-526D-4237-979B-D3D86D2D6B7A}">
      <dgm:prSet/>
      <dgm:spPr/>
      <dgm:t>
        <a:bodyPr/>
        <a:lstStyle/>
        <a:p>
          <a:endParaRPr lang="en-AU"/>
        </a:p>
      </dgm:t>
    </dgm:pt>
    <dgm:pt modelId="{DD34F9F1-50D6-48C0-ADD6-085C35375B57}" type="sibTrans" cxnId="{F6EFE5B9-526D-4237-979B-D3D86D2D6B7A}">
      <dgm:prSet/>
      <dgm:spPr/>
      <dgm:t>
        <a:bodyPr/>
        <a:lstStyle/>
        <a:p>
          <a:endParaRPr lang="en-AU"/>
        </a:p>
      </dgm:t>
    </dgm:pt>
    <dgm:pt modelId="{6D88D503-9B1C-44FC-A383-D298233D962F}">
      <dgm:prSet phldrT="[Text]" custT="1"/>
      <dgm:spPr>
        <a:solidFill>
          <a:srgbClr val="91C9E4"/>
        </a:solidFill>
      </dgm:spPr>
      <dgm:t>
        <a:bodyPr/>
        <a:lstStyle/>
        <a:p>
          <a:r>
            <a:rPr lang="en-AU" sz="2400" dirty="0">
              <a:solidFill>
                <a:schemeClr val="bg1"/>
              </a:solidFill>
            </a:rPr>
            <a:t>Baseline survey</a:t>
          </a:r>
        </a:p>
      </dgm:t>
    </dgm:pt>
    <dgm:pt modelId="{3A8E8091-991A-496D-99DE-138871302191}" type="parTrans" cxnId="{4DEB6478-CA70-4B9B-83E9-AC99E1D62673}">
      <dgm:prSet/>
      <dgm:spPr/>
      <dgm:t>
        <a:bodyPr/>
        <a:lstStyle/>
        <a:p>
          <a:endParaRPr lang="en-AU"/>
        </a:p>
      </dgm:t>
    </dgm:pt>
    <dgm:pt modelId="{ED16BA2D-E70C-4F72-B9D2-AAE46C194073}" type="sibTrans" cxnId="{4DEB6478-CA70-4B9B-83E9-AC99E1D62673}">
      <dgm:prSet/>
      <dgm:spPr/>
      <dgm:t>
        <a:bodyPr/>
        <a:lstStyle/>
        <a:p>
          <a:endParaRPr lang="en-AU"/>
        </a:p>
      </dgm:t>
    </dgm:pt>
    <dgm:pt modelId="{11E9AAD9-9F39-4896-9EC8-C7D92E6A8519}">
      <dgm:prSet phldrT="[Text]" custT="1"/>
      <dgm:spPr>
        <a:solidFill>
          <a:srgbClr val="F6D486"/>
        </a:solidFill>
      </dgm:spPr>
      <dgm:t>
        <a:bodyPr/>
        <a:lstStyle/>
        <a:p>
          <a:r>
            <a:rPr lang="en-AU" sz="2400" dirty="0">
              <a:solidFill>
                <a:schemeClr val="bg1"/>
              </a:solidFill>
            </a:rPr>
            <a:t>Prison medical records</a:t>
          </a:r>
        </a:p>
      </dgm:t>
    </dgm:pt>
    <dgm:pt modelId="{1ED3A0EC-BED2-4341-9163-7498BD769AAE}" type="parTrans" cxnId="{14739859-446A-41D1-8AB2-55DCA28BB3F8}">
      <dgm:prSet/>
      <dgm:spPr/>
      <dgm:t>
        <a:bodyPr/>
        <a:lstStyle/>
        <a:p>
          <a:endParaRPr lang="en-AU"/>
        </a:p>
      </dgm:t>
    </dgm:pt>
    <dgm:pt modelId="{48FBFA23-BAE8-46DC-8FAA-28AA7593DD62}" type="sibTrans" cxnId="{14739859-446A-41D1-8AB2-55DCA28BB3F8}">
      <dgm:prSet/>
      <dgm:spPr/>
      <dgm:t>
        <a:bodyPr/>
        <a:lstStyle/>
        <a:p>
          <a:endParaRPr lang="en-AU"/>
        </a:p>
      </dgm:t>
    </dgm:pt>
    <dgm:pt modelId="{2BD97CFD-131D-4B0F-9C99-9B429E91DE01}">
      <dgm:prSet phldrT="[Text]" custT="1"/>
      <dgm:spPr>
        <a:solidFill>
          <a:srgbClr val="CAB8E8"/>
        </a:solidFill>
      </dgm:spPr>
      <dgm:t>
        <a:bodyPr/>
        <a:lstStyle/>
        <a:p>
          <a:r>
            <a:rPr lang="en-AU" sz="2400" dirty="0">
              <a:solidFill>
                <a:schemeClr val="bg1"/>
              </a:solidFill>
            </a:rPr>
            <a:t>Hospital &amp; emergency department </a:t>
          </a:r>
        </a:p>
      </dgm:t>
    </dgm:pt>
    <dgm:pt modelId="{6FD0A4D0-0FE3-4448-8D74-85F3DF306168}" type="parTrans" cxnId="{982F5953-5876-4616-B7A9-CFAD57E8EF4A}">
      <dgm:prSet/>
      <dgm:spPr/>
      <dgm:t>
        <a:bodyPr/>
        <a:lstStyle/>
        <a:p>
          <a:endParaRPr lang="en-AU"/>
        </a:p>
      </dgm:t>
    </dgm:pt>
    <dgm:pt modelId="{6E08D548-8BF8-47B5-AF80-A24EEAFD1CDE}" type="sibTrans" cxnId="{982F5953-5876-4616-B7A9-CFAD57E8EF4A}">
      <dgm:prSet/>
      <dgm:spPr/>
      <dgm:t>
        <a:bodyPr/>
        <a:lstStyle/>
        <a:p>
          <a:endParaRPr lang="en-AU"/>
        </a:p>
      </dgm:t>
    </dgm:pt>
    <dgm:pt modelId="{15537D43-4B6C-44F8-B97D-07FA84BDBCB3}" type="pres">
      <dgm:prSet presAssocID="{0C9FD012-3510-4F61-96BF-C040344694DE}" presName="cycle" presStyleCnt="0">
        <dgm:presLayoutVars>
          <dgm:chMax val="1"/>
          <dgm:dir/>
          <dgm:animLvl val="ctr"/>
          <dgm:resizeHandles val="exact"/>
        </dgm:presLayoutVars>
      </dgm:prSet>
      <dgm:spPr/>
    </dgm:pt>
    <dgm:pt modelId="{BF817890-0B79-44CD-836E-902C251690B5}" type="pres">
      <dgm:prSet presAssocID="{A1522A66-A005-4A22-81AD-FC1B26C0A495}" presName="centerShape" presStyleLbl="node0" presStyleIdx="0" presStyleCnt="1"/>
      <dgm:spPr/>
    </dgm:pt>
    <dgm:pt modelId="{8B74ACFF-C949-4FD5-BB0C-EB9CFBDEAB28}" type="pres">
      <dgm:prSet presAssocID="{3A8E8091-991A-496D-99DE-138871302191}" presName="parTrans" presStyleLbl="bgSibTrans2D1" presStyleIdx="0" presStyleCnt="3"/>
      <dgm:spPr/>
    </dgm:pt>
    <dgm:pt modelId="{32FA8961-0C4E-4B3C-BB98-11C535E442A6}" type="pres">
      <dgm:prSet presAssocID="{6D88D503-9B1C-44FC-A383-D298233D962F}" presName="node" presStyleLbl="node1" presStyleIdx="0" presStyleCnt="3">
        <dgm:presLayoutVars>
          <dgm:bulletEnabled val="1"/>
        </dgm:presLayoutVars>
      </dgm:prSet>
      <dgm:spPr/>
    </dgm:pt>
    <dgm:pt modelId="{587F91E5-A8A6-422C-9447-B3711EF6B882}" type="pres">
      <dgm:prSet presAssocID="{1ED3A0EC-BED2-4341-9163-7498BD769AAE}" presName="parTrans" presStyleLbl="bgSibTrans2D1" presStyleIdx="1" presStyleCnt="3"/>
      <dgm:spPr/>
    </dgm:pt>
    <dgm:pt modelId="{9AE17B0A-DADD-4539-B8A7-62EBF2BCE478}" type="pres">
      <dgm:prSet presAssocID="{11E9AAD9-9F39-4896-9EC8-C7D92E6A8519}" presName="node" presStyleLbl="node1" presStyleIdx="1" presStyleCnt="3">
        <dgm:presLayoutVars>
          <dgm:bulletEnabled val="1"/>
        </dgm:presLayoutVars>
      </dgm:prSet>
      <dgm:spPr/>
    </dgm:pt>
    <dgm:pt modelId="{6609F1EE-9324-40A9-8407-C02F860DC0E2}" type="pres">
      <dgm:prSet presAssocID="{6FD0A4D0-0FE3-4448-8D74-85F3DF306168}" presName="parTrans" presStyleLbl="bgSibTrans2D1" presStyleIdx="2" presStyleCnt="3"/>
      <dgm:spPr/>
    </dgm:pt>
    <dgm:pt modelId="{A2DD50BA-6BD2-471F-9E2D-C64E27EA1062}" type="pres">
      <dgm:prSet presAssocID="{2BD97CFD-131D-4B0F-9C99-9B429E91DE01}" presName="node" presStyleLbl="node1" presStyleIdx="2" presStyleCnt="3">
        <dgm:presLayoutVars>
          <dgm:bulletEnabled val="1"/>
        </dgm:presLayoutVars>
      </dgm:prSet>
      <dgm:spPr/>
    </dgm:pt>
  </dgm:ptLst>
  <dgm:cxnLst>
    <dgm:cxn modelId="{BA22A004-DB61-40EC-A9E5-309C6652BFBC}" type="presOf" srcId="{1ED3A0EC-BED2-4341-9163-7498BD769AAE}" destId="{587F91E5-A8A6-422C-9447-B3711EF6B882}" srcOrd="0" destOrd="0" presId="urn:microsoft.com/office/officeart/2005/8/layout/radial4"/>
    <dgm:cxn modelId="{996CFD0A-21AD-4BF9-86FD-48D086EF50C4}" type="presOf" srcId="{11E9AAD9-9F39-4896-9EC8-C7D92E6A8519}" destId="{9AE17B0A-DADD-4539-B8A7-62EBF2BCE478}" srcOrd="0" destOrd="0" presId="urn:microsoft.com/office/officeart/2005/8/layout/radial4"/>
    <dgm:cxn modelId="{6946321B-0CA2-44C3-8C44-82A551B45ED5}" type="presOf" srcId="{3A8E8091-991A-496D-99DE-138871302191}" destId="{8B74ACFF-C949-4FD5-BB0C-EB9CFBDEAB28}" srcOrd="0" destOrd="0" presId="urn:microsoft.com/office/officeart/2005/8/layout/radial4"/>
    <dgm:cxn modelId="{5EB0991D-2683-4353-9AB5-AAD0315CE750}" type="presOf" srcId="{6D88D503-9B1C-44FC-A383-D298233D962F}" destId="{32FA8961-0C4E-4B3C-BB98-11C535E442A6}" srcOrd="0" destOrd="0" presId="urn:microsoft.com/office/officeart/2005/8/layout/radial4"/>
    <dgm:cxn modelId="{01A4426A-90A3-474E-9A84-E759991FD535}" type="presOf" srcId="{6FD0A4D0-0FE3-4448-8D74-85F3DF306168}" destId="{6609F1EE-9324-40A9-8407-C02F860DC0E2}" srcOrd="0" destOrd="0" presId="urn:microsoft.com/office/officeart/2005/8/layout/radial4"/>
    <dgm:cxn modelId="{EF4A7A4B-448D-4827-B943-3FC0DE8319E3}" type="presOf" srcId="{A1522A66-A005-4A22-81AD-FC1B26C0A495}" destId="{BF817890-0B79-44CD-836E-902C251690B5}" srcOrd="0" destOrd="0" presId="urn:microsoft.com/office/officeart/2005/8/layout/radial4"/>
    <dgm:cxn modelId="{982F5953-5876-4616-B7A9-CFAD57E8EF4A}" srcId="{A1522A66-A005-4A22-81AD-FC1B26C0A495}" destId="{2BD97CFD-131D-4B0F-9C99-9B429E91DE01}" srcOrd="2" destOrd="0" parTransId="{6FD0A4D0-0FE3-4448-8D74-85F3DF306168}" sibTransId="{6E08D548-8BF8-47B5-AF80-A24EEAFD1CDE}"/>
    <dgm:cxn modelId="{4DEB6478-CA70-4B9B-83E9-AC99E1D62673}" srcId="{A1522A66-A005-4A22-81AD-FC1B26C0A495}" destId="{6D88D503-9B1C-44FC-A383-D298233D962F}" srcOrd="0" destOrd="0" parTransId="{3A8E8091-991A-496D-99DE-138871302191}" sibTransId="{ED16BA2D-E70C-4F72-B9D2-AAE46C194073}"/>
    <dgm:cxn modelId="{14739859-446A-41D1-8AB2-55DCA28BB3F8}" srcId="{A1522A66-A005-4A22-81AD-FC1B26C0A495}" destId="{11E9AAD9-9F39-4896-9EC8-C7D92E6A8519}" srcOrd="1" destOrd="0" parTransId="{1ED3A0EC-BED2-4341-9163-7498BD769AAE}" sibTransId="{48FBFA23-BAE8-46DC-8FAA-28AA7593DD62}"/>
    <dgm:cxn modelId="{2119CC93-225B-4415-B16F-6338672B38DA}" type="presOf" srcId="{2BD97CFD-131D-4B0F-9C99-9B429E91DE01}" destId="{A2DD50BA-6BD2-471F-9E2D-C64E27EA1062}" srcOrd="0" destOrd="0" presId="urn:microsoft.com/office/officeart/2005/8/layout/radial4"/>
    <dgm:cxn modelId="{F6EFE5B9-526D-4237-979B-D3D86D2D6B7A}" srcId="{0C9FD012-3510-4F61-96BF-C040344694DE}" destId="{A1522A66-A005-4A22-81AD-FC1B26C0A495}" srcOrd="0" destOrd="0" parTransId="{14D917C8-5049-474D-878A-B4D0E6130C89}" sibTransId="{DD34F9F1-50D6-48C0-ADD6-085C35375B57}"/>
    <dgm:cxn modelId="{D6A0C5F6-C96E-46E2-9A9D-030939C4F0E8}" type="presOf" srcId="{0C9FD012-3510-4F61-96BF-C040344694DE}" destId="{15537D43-4B6C-44F8-B97D-07FA84BDBCB3}" srcOrd="0" destOrd="0" presId="urn:microsoft.com/office/officeart/2005/8/layout/radial4"/>
    <dgm:cxn modelId="{2D30B607-B03B-4F9A-A600-A0895F4A85DE}" type="presParOf" srcId="{15537D43-4B6C-44F8-B97D-07FA84BDBCB3}" destId="{BF817890-0B79-44CD-836E-902C251690B5}" srcOrd="0" destOrd="0" presId="urn:microsoft.com/office/officeart/2005/8/layout/radial4"/>
    <dgm:cxn modelId="{9F765915-7BFE-485E-8E71-E4A71CCC6046}" type="presParOf" srcId="{15537D43-4B6C-44F8-B97D-07FA84BDBCB3}" destId="{8B74ACFF-C949-4FD5-BB0C-EB9CFBDEAB28}" srcOrd="1" destOrd="0" presId="urn:microsoft.com/office/officeart/2005/8/layout/radial4"/>
    <dgm:cxn modelId="{5FE57E4A-C603-4C66-94A9-85F3223D7BD0}" type="presParOf" srcId="{15537D43-4B6C-44F8-B97D-07FA84BDBCB3}" destId="{32FA8961-0C4E-4B3C-BB98-11C535E442A6}" srcOrd="2" destOrd="0" presId="urn:microsoft.com/office/officeart/2005/8/layout/radial4"/>
    <dgm:cxn modelId="{EBAD03BA-2EF1-4BAA-8419-7EE507F2C070}" type="presParOf" srcId="{15537D43-4B6C-44F8-B97D-07FA84BDBCB3}" destId="{587F91E5-A8A6-422C-9447-B3711EF6B882}" srcOrd="3" destOrd="0" presId="urn:microsoft.com/office/officeart/2005/8/layout/radial4"/>
    <dgm:cxn modelId="{B0B0B86C-4C5C-4CD7-BE97-C844F1759940}" type="presParOf" srcId="{15537D43-4B6C-44F8-B97D-07FA84BDBCB3}" destId="{9AE17B0A-DADD-4539-B8A7-62EBF2BCE478}" srcOrd="4" destOrd="0" presId="urn:microsoft.com/office/officeart/2005/8/layout/radial4"/>
    <dgm:cxn modelId="{E34C93B1-1537-4861-A32F-E5C7476C44FC}" type="presParOf" srcId="{15537D43-4B6C-44F8-B97D-07FA84BDBCB3}" destId="{6609F1EE-9324-40A9-8407-C02F860DC0E2}" srcOrd="5" destOrd="0" presId="urn:microsoft.com/office/officeart/2005/8/layout/radial4"/>
    <dgm:cxn modelId="{EBF13EBC-0B5E-498C-BF3D-FB943D4213FF}" type="presParOf" srcId="{15537D43-4B6C-44F8-B97D-07FA84BDBCB3}" destId="{A2DD50BA-6BD2-471F-9E2D-C64E27EA106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9FD012-3510-4F61-96BF-C040344694D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AU"/>
        </a:p>
      </dgm:t>
    </dgm:pt>
    <dgm:pt modelId="{A1522A66-A005-4A22-81AD-FC1B26C0A495}">
      <dgm:prSet phldrT="[Text]" custT="1"/>
      <dgm:spPr>
        <a:solidFill>
          <a:srgbClr val="4CAF50"/>
        </a:solidFill>
      </dgm:spPr>
      <dgm:t>
        <a:bodyPr/>
        <a:lstStyle/>
        <a:p>
          <a:r>
            <a:rPr lang="en-AU" sz="2400" dirty="0">
              <a:solidFill>
                <a:schemeClr val="bg1"/>
              </a:solidFill>
            </a:rPr>
            <a:t>Diagnosis</a:t>
          </a:r>
        </a:p>
        <a:p>
          <a:r>
            <a:rPr lang="en-AU" sz="1400" dirty="0">
              <a:solidFill>
                <a:schemeClr val="bg1"/>
              </a:solidFill>
            </a:rPr>
            <a:t>- Mental illness</a:t>
          </a:r>
        </a:p>
        <a:p>
          <a:r>
            <a:rPr lang="en-AU" sz="1400" dirty="0">
              <a:solidFill>
                <a:schemeClr val="bg1"/>
              </a:solidFill>
            </a:rPr>
            <a:t>-Substance use disorder</a:t>
          </a:r>
        </a:p>
        <a:p>
          <a:r>
            <a:rPr lang="en-AU" sz="1400" dirty="0">
              <a:solidFill>
                <a:schemeClr val="bg1"/>
              </a:solidFill>
            </a:rPr>
            <a:t>-Dual diagnosis</a:t>
          </a:r>
        </a:p>
      </dgm:t>
    </dgm:pt>
    <dgm:pt modelId="{14D917C8-5049-474D-878A-B4D0E6130C89}" type="parTrans" cxnId="{F6EFE5B9-526D-4237-979B-D3D86D2D6B7A}">
      <dgm:prSet/>
      <dgm:spPr/>
      <dgm:t>
        <a:bodyPr/>
        <a:lstStyle/>
        <a:p>
          <a:endParaRPr lang="en-AU"/>
        </a:p>
      </dgm:t>
    </dgm:pt>
    <dgm:pt modelId="{DD34F9F1-50D6-48C0-ADD6-085C35375B57}" type="sibTrans" cxnId="{F6EFE5B9-526D-4237-979B-D3D86D2D6B7A}">
      <dgm:prSet/>
      <dgm:spPr/>
      <dgm:t>
        <a:bodyPr/>
        <a:lstStyle/>
        <a:p>
          <a:endParaRPr lang="en-AU"/>
        </a:p>
      </dgm:t>
    </dgm:pt>
    <dgm:pt modelId="{6D88D503-9B1C-44FC-A383-D298233D962F}">
      <dgm:prSet phldrT="[Text]" custT="1"/>
      <dgm:spPr>
        <a:solidFill>
          <a:srgbClr val="91C9E4"/>
        </a:solidFill>
      </dgm:spPr>
      <dgm:t>
        <a:bodyPr/>
        <a:lstStyle/>
        <a:p>
          <a:r>
            <a:rPr lang="en-AU" sz="2400" dirty="0">
              <a:solidFill>
                <a:schemeClr val="bg1"/>
              </a:solidFill>
            </a:rPr>
            <a:t>Baseline survey</a:t>
          </a:r>
        </a:p>
      </dgm:t>
    </dgm:pt>
    <dgm:pt modelId="{3A8E8091-991A-496D-99DE-138871302191}" type="parTrans" cxnId="{4DEB6478-CA70-4B9B-83E9-AC99E1D62673}">
      <dgm:prSet/>
      <dgm:spPr/>
      <dgm:t>
        <a:bodyPr/>
        <a:lstStyle/>
        <a:p>
          <a:endParaRPr lang="en-AU"/>
        </a:p>
      </dgm:t>
    </dgm:pt>
    <dgm:pt modelId="{ED16BA2D-E70C-4F72-B9D2-AAE46C194073}" type="sibTrans" cxnId="{4DEB6478-CA70-4B9B-83E9-AC99E1D62673}">
      <dgm:prSet/>
      <dgm:spPr/>
      <dgm:t>
        <a:bodyPr/>
        <a:lstStyle/>
        <a:p>
          <a:endParaRPr lang="en-AU"/>
        </a:p>
      </dgm:t>
    </dgm:pt>
    <dgm:pt modelId="{11E9AAD9-9F39-4896-9EC8-C7D92E6A8519}">
      <dgm:prSet phldrT="[Text]" custT="1"/>
      <dgm:spPr>
        <a:solidFill>
          <a:srgbClr val="F6D486"/>
        </a:solidFill>
      </dgm:spPr>
      <dgm:t>
        <a:bodyPr/>
        <a:lstStyle/>
        <a:p>
          <a:r>
            <a:rPr lang="en-AU" sz="2400" dirty="0">
              <a:solidFill>
                <a:schemeClr val="bg1"/>
              </a:solidFill>
            </a:rPr>
            <a:t>Prison medical records</a:t>
          </a:r>
        </a:p>
      </dgm:t>
    </dgm:pt>
    <dgm:pt modelId="{1ED3A0EC-BED2-4341-9163-7498BD769AAE}" type="parTrans" cxnId="{14739859-446A-41D1-8AB2-55DCA28BB3F8}">
      <dgm:prSet/>
      <dgm:spPr/>
      <dgm:t>
        <a:bodyPr/>
        <a:lstStyle/>
        <a:p>
          <a:endParaRPr lang="en-AU"/>
        </a:p>
      </dgm:t>
    </dgm:pt>
    <dgm:pt modelId="{48FBFA23-BAE8-46DC-8FAA-28AA7593DD62}" type="sibTrans" cxnId="{14739859-446A-41D1-8AB2-55DCA28BB3F8}">
      <dgm:prSet/>
      <dgm:spPr/>
      <dgm:t>
        <a:bodyPr/>
        <a:lstStyle/>
        <a:p>
          <a:endParaRPr lang="en-AU"/>
        </a:p>
      </dgm:t>
    </dgm:pt>
    <dgm:pt modelId="{2BD97CFD-131D-4B0F-9C99-9B429E91DE01}">
      <dgm:prSet phldrT="[Text]" custT="1"/>
      <dgm:spPr>
        <a:solidFill>
          <a:srgbClr val="CAB8E8"/>
        </a:solidFill>
      </dgm:spPr>
      <dgm:t>
        <a:bodyPr/>
        <a:lstStyle/>
        <a:p>
          <a:r>
            <a:rPr lang="en-AU" sz="2400" dirty="0">
              <a:solidFill>
                <a:schemeClr val="bg1"/>
              </a:solidFill>
            </a:rPr>
            <a:t>Hospital &amp; emergency department </a:t>
          </a:r>
        </a:p>
      </dgm:t>
    </dgm:pt>
    <dgm:pt modelId="{6FD0A4D0-0FE3-4448-8D74-85F3DF306168}" type="parTrans" cxnId="{982F5953-5876-4616-B7A9-CFAD57E8EF4A}">
      <dgm:prSet/>
      <dgm:spPr/>
      <dgm:t>
        <a:bodyPr/>
        <a:lstStyle/>
        <a:p>
          <a:endParaRPr lang="en-AU"/>
        </a:p>
      </dgm:t>
    </dgm:pt>
    <dgm:pt modelId="{6E08D548-8BF8-47B5-AF80-A24EEAFD1CDE}" type="sibTrans" cxnId="{982F5953-5876-4616-B7A9-CFAD57E8EF4A}">
      <dgm:prSet/>
      <dgm:spPr/>
      <dgm:t>
        <a:bodyPr/>
        <a:lstStyle/>
        <a:p>
          <a:endParaRPr lang="en-AU"/>
        </a:p>
      </dgm:t>
    </dgm:pt>
    <dgm:pt modelId="{15537D43-4B6C-44F8-B97D-07FA84BDBCB3}" type="pres">
      <dgm:prSet presAssocID="{0C9FD012-3510-4F61-96BF-C040344694DE}" presName="cycle" presStyleCnt="0">
        <dgm:presLayoutVars>
          <dgm:chMax val="1"/>
          <dgm:dir/>
          <dgm:animLvl val="ctr"/>
          <dgm:resizeHandles val="exact"/>
        </dgm:presLayoutVars>
      </dgm:prSet>
      <dgm:spPr/>
    </dgm:pt>
    <dgm:pt modelId="{BF817890-0B79-44CD-836E-902C251690B5}" type="pres">
      <dgm:prSet presAssocID="{A1522A66-A005-4A22-81AD-FC1B26C0A495}" presName="centerShape" presStyleLbl="node0" presStyleIdx="0" presStyleCnt="1"/>
      <dgm:spPr/>
    </dgm:pt>
    <dgm:pt modelId="{8B74ACFF-C949-4FD5-BB0C-EB9CFBDEAB28}" type="pres">
      <dgm:prSet presAssocID="{3A8E8091-991A-496D-99DE-138871302191}" presName="parTrans" presStyleLbl="bgSibTrans2D1" presStyleIdx="0" presStyleCnt="3"/>
      <dgm:spPr/>
    </dgm:pt>
    <dgm:pt modelId="{32FA8961-0C4E-4B3C-BB98-11C535E442A6}" type="pres">
      <dgm:prSet presAssocID="{6D88D503-9B1C-44FC-A383-D298233D962F}" presName="node" presStyleLbl="node1" presStyleIdx="0" presStyleCnt="3">
        <dgm:presLayoutVars>
          <dgm:bulletEnabled val="1"/>
        </dgm:presLayoutVars>
      </dgm:prSet>
      <dgm:spPr/>
    </dgm:pt>
    <dgm:pt modelId="{587F91E5-A8A6-422C-9447-B3711EF6B882}" type="pres">
      <dgm:prSet presAssocID="{1ED3A0EC-BED2-4341-9163-7498BD769AAE}" presName="parTrans" presStyleLbl="bgSibTrans2D1" presStyleIdx="1" presStyleCnt="3"/>
      <dgm:spPr/>
    </dgm:pt>
    <dgm:pt modelId="{9AE17B0A-DADD-4539-B8A7-62EBF2BCE478}" type="pres">
      <dgm:prSet presAssocID="{11E9AAD9-9F39-4896-9EC8-C7D92E6A8519}" presName="node" presStyleLbl="node1" presStyleIdx="1" presStyleCnt="3">
        <dgm:presLayoutVars>
          <dgm:bulletEnabled val="1"/>
        </dgm:presLayoutVars>
      </dgm:prSet>
      <dgm:spPr/>
    </dgm:pt>
    <dgm:pt modelId="{6609F1EE-9324-40A9-8407-C02F860DC0E2}" type="pres">
      <dgm:prSet presAssocID="{6FD0A4D0-0FE3-4448-8D74-85F3DF306168}" presName="parTrans" presStyleLbl="bgSibTrans2D1" presStyleIdx="2" presStyleCnt="3"/>
      <dgm:spPr/>
    </dgm:pt>
    <dgm:pt modelId="{A2DD50BA-6BD2-471F-9E2D-C64E27EA1062}" type="pres">
      <dgm:prSet presAssocID="{2BD97CFD-131D-4B0F-9C99-9B429E91DE01}" presName="node" presStyleLbl="node1" presStyleIdx="2" presStyleCnt="3">
        <dgm:presLayoutVars>
          <dgm:bulletEnabled val="1"/>
        </dgm:presLayoutVars>
      </dgm:prSet>
      <dgm:spPr/>
    </dgm:pt>
  </dgm:ptLst>
  <dgm:cxnLst>
    <dgm:cxn modelId="{BA22A004-DB61-40EC-A9E5-309C6652BFBC}" type="presOf" srcId="{1ED3A0EC-BED2-4341-9163-7498BD769AAE}" destId="{587F91E5-A8A6-422C-9447-B3711EF6B882}" srcOrd="0" destOrd="0" presId="urn:microsoft.com/office/officeart/2005/8/layout/radial4"/>
    <dgm:cxn modelId="{996CFD0A-21AD-4BF9-86FD-48D086EF50C4}" type="presOf" srcId="{11E9AAD9-9F39-4896-9EC8-C7D92E6A8519}" destId="{9AE17B0A-DADD-4539-B8A7-62EBF2BCE478}" srcOrd="0" destOrd="0" presId="urn:microsoft.com/office/officeart/2005/8/layout/radial4"/>
    <dgm:cxn modelId="{6946321B-0CA2-44C3-8C44-82A551B45ED5}" type="presOf" srcId="{3A8E8091-991A-496D-99DE-138871302191}" destId="{8B74ACFF-C949-4FD5-BB0C-EB9CFBDEAB28}" srcOrd="0" destOrd="0" presId="urn:microsoft.com/office/officeart/2005/8/layout/radial4"/>
    <dgm:cxn modelId="{5EB0991D-2683-4353-9AB5-AAD0315CE750}" type="presOf" srcId="{6D88D503-9B1C-44FC-A383-D298233D962F}" destId="{32FA8961-0C4E-4B3C-BB98-11C535E442A6}" srcOrd="0" destOrd="0" presId="urn:microsoft.com/office/officeart/2005/8/layout/radial4"/>
    <dgm:cxn modelId="{01A4426A-90A3-474E-9A84-E759991FD535}" type="presOf" srcId="{6FD0A4D0-0FE3-4448-8D74-85F3DF306168}" destId="{6609F1EE-9324-40A9-8407-C02F860DC0E2}" srcOrd="0" destOrd="0" presId="urn:microsoft.com/office/officeart/2005/8/layout/radial4"/>
    <dgm:cxn modelId="{EF4A7A4B-448D-4827-B943-3FC0DE8319E3}" type="presOf" srcId="{A1522A66-A005-4A22-81AD-FC1B26C0A495}" destId="{BF817890-0B79-44CD-836E-902C251690B5}" srcOrd="0" destOrd="0" presId="urn:microsoft.com/office/officeart/2005/8/layout/radial4"/>
    <dgm:cxn modelId="{982F5953-5876-4616-B7A9-CFAD57E8EF4A}" srcId="{A1522A66-A005-4A22-81AD-FC1B26C0A495}" destId="{2BD97CFD-131D-4B0F-9C99-9B429E91DE01}" srcOrd="2" destOrd="0" parTransId="{6FD0A4D0-0FE3-4448-8D74-85F3DF306168}" sibTransId="{6E08D548-8BF8-47B5-AF80-A24EEAFD1CDE}"/>
    <dgm:cxn modelId="{4DEB6478-CA70-4B9B-83E9-AC99E1D62673}" srcId="{A1522A66-A005-4A22-81AD-FC1B26C0A495}" destId="{6D88D503-9B1C-44FC-A383-D298233D962F}" srcOrd="0" destOrd="0" parTransId="{3A8E8091-991A-496D-99DE-138871302191}" sibTransId="{ED16BA2D-E70C-4F72-B9D2-AAE46C194073}"/>
    <dgm:cxn modelId="{14739859-446A-41D1-8AB2-55DCA28BB3F8}" srcId="{A1522A66-A005-4A22-81AD-FC1B26C0A495}" destId="{11E9AAD9-9F39-4896-9EC8-C7D92E6A8519}" srcOrd="1" destOrd="0" parTransId="{1ED3A0EC-BED2-4341-9163-7498BD769AAE}" sibTransId="{48FBFA23-BAE8-46DC-8FAA-28AA7593DD62}"/>
    <dgm:cxn modelId="{2119CC93-225B-4415-B16F-6338672B38DA}" type="presOf" srcId="{2BD97CFD-131D-4B0F-9C99-9B429E91DE01}" destId="{A2DD50BA-6BD2-471F-9E2D-C64E27EA1062}" srcOrd="0" destOrd="0" presId="urn:microsoft.com/office/officeart/2005/8/layout/radial4"/>
    <dgm:cxn modelId="{F6EFE5B9-526D-4237-979B-D3D86D2D6B7A}" srcId="{0C9FD012-3510-4F61-96BF-C040344694DE}" destId="{A1522A66-A005-4A22-81AD-FC1B26C0A495}" srcOrd="0" destOrd="0" parTransId="{14D917C8-5049-474D-878A-B4D0E6130C89}" sibTransId="{DD34F9F1-50D6-48C0-ADD6-085C35375B57}"/>
    <dgm:cxn modelId="{D6A0C5F6-C96E-46E2-9A9D-030939C4F0E8}" type="presOf" srcId="{0C9FD012-3510-4F61-96BF-C040344694DE}" destId="{15537D43-4B6C-44F8-B97D-07FA84BDBCB3}" srcOrd="0" destOrd="0" presId="urn:microsoft.com/office/officeart/2005/8/layout/radial4"/>
    <dgm:cxn modelId="{2D30B607-B03B-4F9A-A600-A0895F4A85DE}" type="presParOf" srcId="{15537D43-4B6C-44F8-B97D-07FA84BDBCB3}" destId="{BF817890-0B79-44CD-836E-902C251690B5}" srcOrd="0" destOrd="0" presId="urn:microsoft.com/office/officeart/2005/8/layout/radial4"/>
    <dgm:cxn modelId="{9F765915-7BFE-485E-8E71-E4A71CCC6046}" type="presParOf" srcId="{15537D43-4B6C-44F8-B97D-07FA84BDBCB3}" destId="{8B74ACFF-C949-4FD5-BB0C-EB9CFBDEAB28}" srcOrd="1" destOrd="0" presId="urn:microsoft.com/office/officeart/2005/8/layout/radial4"/>
    <dgm:cxn modelId="{5FE57E4A-C603-4C66-94A9-85F3223D7BD0}" type="presParOf" srcId="{15537D43-4B6C-44F8-B97D-07FA84BDBCB3}" destId="{32FA8961-0C4E-4B3C-BB98-11C535E442A6}" srcOrd="2" destOrd="0" presId="urn:microsoft.com/office/officeart/2005/8/layout/radial4"/>
    <dgm:cxn modelId="{EBAD03BA-2EF1-4BAA-8419-7EE507F2C070}" type="presParOf" srcId="{15537D43-4B6C-44F8-B97D-07FA84BDBCB3}" destId="{587F91E5-A8A6-422C-9447-B3711EF6B882}" srcOrd="3" destOrd="0" presId="urn:microsoft.com/office/officeart/2005/8/layout/radial4"/>
    <dgm:cxn modelId="{B0B0B86C-4C5C-4CD7-BE97-C844F1759940}" type="presParOf" srcId="{15537D43-4B6C-44F8-B97D-07FA84BDBCB3}" destId="{9AE17B0A-DADD-4539-B8A7-62EBF2BCE478}" srcOrd="4" destOrd="0" presId="urn:microsoft.com/office/officeart/2005/8/layout/radial4"/>
    <dgm:cxn modelId="{E34C93B1-1537-4861-A32F-E5C7476C44FC}" type="presParOf" srcId="{15537D43-4B6C-44F8-B97D-07FA84BDBCB3}" destId="{6609F1EE-9324-40A9-8407-C02F860DC0E2}" srcOrd="5" destOrd="0" presId="urn:microsoft.com/office/officeart/2005/8/layout/radial4"/>
    <dgm:cxn modelId="{EBF13EBC-0B5E-498C-BF3D-FB943D4213FF}" type="presParOf" srcId="{15537D43-4B6C-44F8-B97D-07FA84BDBCB3}" destId="{A2DD50BA-6BD2-471F-9E2D-C64E27EA106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9FD012-3510-4F61-96BF-C040344694D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AU"/>
        </a:p>
      </dgm:t>
    </dgm:pt>
    <dgm:pt modelId="{A1522A66-A005-4A22-81AD-FC1B26C0A495}">
      <dgm:prSet phldrT="[Text]" custT="1"/>
      <dgm:spPr>
        <a:solidFill>
          <a:srgbClr val="4CAF50"/>
        </a:solidFill>
      </dgm:spPr>
      <dgm:t>
        <a:bodyPr/>
        <a:lstStyle/>
        <a:p>
          <a:r>
            <a:rPr lang="en-AU" sz="2400" dirty="0">
              <a:solidFill>
                <a:schemeClr val="bg1"/>
              </a:solidFill>
            </a:rPr>
            <a:t>Diagnosis</a:t>
          </a:r>
        </a:p>
        <a:p>
          <a:r>
            <a:rPr lang="en-AU" sz="1400" dirty="0">
              <a:solidFill>
                <a:schemeClr val="bg1"/>
              </a:solidFill>
            </a:rPr>
            <a:t>- Mental illness</a:t>
          </a:r>
        </a:p>
        <a:p>
          <a:r>
            <a:rPr lang="en-AU" sz="1400" dirty="0">
              <a:solidFill>
                <a:schemeClr val="bg1"/>
              </a:solidFill>
            </a:rPr>
            <a:t>-Substance use disorder</a:t>
          </a:r>
        </a:p>
        <a:p>
          <a:r>
            <a:rPr lang="en-AU" sz="1400" dirty="0">
              <a:solidFill>
                <a:schemeClr val="bg1"/>
              </a:solidFill>
            </a:rPr>
            <a:t>-Dual diagnosis</a:t>
          </a:r>
        </a:p>
      </dgm:t>
    </dgm:pt>
    <dgm:pt modelId="{14D917C8-5049-474D-878A-B4D0E6130C89}" type="parTrans" cxnId="{F6EFE5B9-526D-4237-979B-D3D86D2D6B7A}">
      <dgm:prSet/>
      <dgm:spPr/>
      <dgm:t>
        <a:bodyPr/>
        <a:lstStyle/>
        <a:p>
          <a:endParaRPr lang="en-AU"/>
        </a:p>
      </dgm:t>
    </dgm:pt>
    <dgm:pt modelId="{DD34F9F1-50D6-48C0-ADD6-085C35375B57}" type="sibTrans" cxnId="{F6EFE5B9-526D-4237-979B-D3D86D2D6B7A}">
      <dgm:prSet/>
      <dgm:spPr/>
      <dgm:t>
        <a:bodyPr/>
        <a:lstStyle/>
        <a:p>
          <a:endParaRPr lang="en-AU"/>
        </a:p>
      </dgm:t>
    </dgm:pt>
    <dgm:pt modelId="{6D88D503-9B1C-44FC-A383-D298233D962F}">
      <dgm:prSet phldrT="[Text]" custT="1"/>
      <dgm:spPr>
        <a:solidFill>
          <a:srgbClr val="91C9E4"/>
        </a:solidFill>
      </dgm:spPr>
      <dgm:t>
        <a:bodyPr/>
        <a:lstStyle/>
        <a:p>
          <a:r>
            <a:rPr lang="en-AU" sz="2400" dirty="0">
              <a:solidFill>
                <a:schemeClr val="bg1"/>
              </a:solidFill>
            </a:rPr>
            <a:t>Baseline survey</a:t>
          </a:r>
        </a:p>
      </dgm:t>
    </dgm:pt>
    <dgm:pt modelId="{3A8E8091-991A-496D-99DE-138871302191}" type="parTrans" cxnId="{4DEB6478-CA70-4B9B-83E9-AC99E1D62673}">
      <dgm:prSet/>
      <dgm:spPr/>
      <dgm:t>
        <a:bodyPr/>
        <a:lstStyle/>
        <a:p>
          <a:endParaRPr lang="en-AU"/>
        </a:p>
      </dgm:t>
    </dgm:pt>
    <dgm:pt modelId="{ED16BA2D-E70C-4F72-B9D2-AAE46C194073}" type="sibTrans" cxnId="{4DEB6478-CA70-4B9B-83E9-AC99E1D62673}">
      <dgm:prSet/>
      <dgm:spPr/>
      <dgm:t>
        <a:bodyPr/>
        <a:lstStyle/>
        <a:p>
          <a:endParaRPr lang="en-AU"/>
        </a:p>
      </dgm:t>
    </dgm:pt>
    <dgm:pt modelId="{11E9AAD9-9F39-4896-9EC8-C7D92E6A8519}">
      <dgm:prSet phldrT="[Text]" custT="1"/>
      <dgm:spPr>
        <a:solidFill>
          <a:srgbClr val="F6D486"/>
        </a:solidFill>
      </dgm:spPr>
      <dgm:t>
        <a:bodyPr/>
        <a:lstStyle/>
        <a:p>
          <a:r>
            <a:rPr lang="en-AU" sz="2400" dirty="0">
              <a:solidFill>
                <a:schemeClr val="bg1"/>
              </a:solidFill>
            </a:rPr>
            <a:t>Prison medical records</a:t>
          </a:r>
        </a:p>
      </dgm:t>
    </dgm:pt>
    <dgm:pt modelId="{1ED3A0EC-BED2-4341-9163-7498BD769AAE}" type="parTrans" cxnId="{14739859-446A-41D1-8AB2-55DCA28BB3F8}">
      <dgm:prSet/>
      <dgm:spPr/>
      <dgm:t>
        <a:bodyPr/>
        <a:lstStyle/>
        <a:p>
          <a:endParaRPr lang="en-AU"/>
        </a:p>
      </dgm:t>
    </dgm:pt>
    <dgm:pt modelId="{48FBFA23-BAE8-46DC-8FAA-28AA7593DD62}" type="sibTrans" cxnId="{14739859-446A-41D1-8AB2-55DCA28BB3F8}">
      <dgm:prSet/>
      <dgm:spPr/>
      <dgm:t>
        <a:bodyPr/>
        <a:lstStyle/>
        <a:p>
          <a:endParaRPr lang="en-AU"/>
        </a:p>
      </dgm:t>
    </dgm:pt>
    <dgm:pt modelId="{2BD97CFD-131D-4B0F-9C99-9B429E91DE01}">
      <dgm:prSet phldrT="[Text]" custT="1"/>
      <dgm:spPr>
        <a:solidFill>
          <a:srgbClr val="CAB8E8"/>
        </a:solidFill>
      </dgm:spPr>
      <dgm:t>
        <a:bodyPr/>
        <a:lstStyle/>
        <a:p>
          <a:r>
            <a:rPr lang="en-AU" sz="2400" dirty="0">
              <a:solidFill>
                <a:schemeClr val="bg1"/>
              </a:solidFill>
            </a:rPr>
            <a:t>Hospital &amp; emergency department </a:t>
          </a:r>
        </a:p>
      </dgm:t>
    </dgm:pt>
    <dgm:pt modelId="{6FD0A4D0-0FE3-4448-8D74-85F3DF306168}" type="parTrans" cxnId="{982F5953-5876-4616-B7A9-CFAD57E8EF4A}">
      <dgm:prSet/>
      <dgm:spPr/>
      <dgm:t>
        <a:bodyPr/>
        <a:lstStyle/>
        <a:p>
          <a:endParaRPr lang="en-AU"/>
        </a:p>
      </dgm:t>
    </dgm:pt>
    <dgm:pt modelId="{6E08D548-8BF8-47B5-AF80-A24EEAFD1CDE}" type="sibTrans" cxnId="{982F5953-5876-4616-B7A9-CFAD57E8EF4A}">
      <dgm:prSet/>
      <dgm:spPr/>
      <dgm:t>
        <a:bodyPr/>
        <a:lstStyle/>
        <a:p>
          <a:endParaRPr lang="en-AU"/>
        </a:p>
      </dgm:t>
    </dgm:pt>
    <dgm:pt modelId="{15537D43-4B6C-44F8-B97D-07FA84BDBCB3}" type="pres">
      <dgm:prSet presAssocID="{0C9FD012-3510-4F61-96BF-C040344694DE}" presName="cycle" presStyleCnt="0">
        <dgm:presLayoutVars>
          <dgm:chMax val="1"/>
          <dgm:dir/>
          <dgm:animLvl val="ctr"/>
          <dgm:resizeHandles val="exact"/>
        </dgm:presLayoutVars>
      </dgm:prSet>
      <dgm:spPr/>
    </dgm:pt>
    <dgm:pt modelId="{BF817890-0B79-44CD-836E-902C251690B5}" type="pres">
      <dgm:prSet presAssocID="{A1522A66-A005-4A22-81AD-FC1B26C0A495}" presName="centerShape" presStyleLbl="node0" presStyleIdx="0" presStyleCnt="1"/>
      <dgm:spPr/>
    </dgm:pt>
    <dgm:pt modelId="{8B74ACFF-C949-4FD5-BB0C-EB9CFBDEAB28}" type="pres">
      <dgm:prSet presAssocID="{3A8E8091-991A-496D-99DE-138871302191}" presName="parTrans" presStyleLbl="bgSibTrans2D1" presStyleIdx="0" presStyleCnt="3"/>
      <dgm:spPr/>
    </dgm:pt>
    <dgm:pt modelId="{32FA8961-0C4E-4B3C-BB98-11C535E442A6}" type="pres">
      <dgm:prSet presAssocID="{6D88D503-9B1C-44FC-A383-D298233D962F}" presName="node" presStyleLbl="node1" presStyleIdx="0" presStyleCnt="3">
        <dgm:presLayoutVars>
          <dgm:bulletEnabled val="1"/>
        </dgm:presLayoutVars>
      </dgm:prSet>
      <dgm:spPr/>
    </dgm:pt>
    <dgm:pt modelId="{587F91E5-A8A6-422C-9447-B3711EF6B882}" type="pres">
      <dgm:prSet presAssocID="{1ED3A0EC-BED2-4341-9163-7498BD769AAE}" presName="parTrans" presStyleLbl="bgSibTrans2D1" presStyleIdx="1" presStyleCnt="3"/>
      <dgm:spPr/>
    </dgm:pt>
    <dgm:pt modelId="{9AE17B0A-DADD-4539-B8A7-62EBF2BCE478}" type="pres">
      <dgm:prSet presAssocID="{11E9AAD9-9F39-4896-9EC8-C7D92E6A8519}" presName="node" presStyleLbl="node1" presStyleIdx="1" presStyleCnt="3">
        <dgm:presLayoutVars>
          <dgm:bulletEnabled val="1"/>
        </dgm:presLayoutVars>
      </dgm:prSet>
      <dgm:spPr/>
    </dgm:pt>
    <dgm:pt modelId="{6609F1EE-9324-40A9-8407-C02F860DC0E2}" type="pres">
      <dgm:prSet presAssocID="{6FD0A4D0-0FE3-4448-8D74-85F3DF306168}" presName="parTrans" presStyleLbl="bgSibTrans2D1" presStyleIdx="2" presStyleCnt="3"/>
      <dgm:spPr/>
    </dgm:pt>
    <dgm:pt modelId="{A2DD50BA-6BD2-471F-9E2D-C64E27EA1062}" type="pres">
      <dgm:prSet presAssocID="{2BD97CFD-131D-4B0F-9C99-9B429E91DE01}" presName="node" presStyleLbl="node1" presStyleIdx="2" presStyleCnt="3">
        <dgm:presLayoutVars>
          <dgm:bulletEnabled val="1"/>
        </dgm:presLayoutVars>
      </dgm:prSet>
      <dgm:spPr/>
    </dgm:pt>
  </dgm:ptLst>
  <dgm:cxnLst>
    <dgm:cxn modelId="{BA22A004-DB61-40EC-A9E5-309C6652BFBC}" type="presOf" srcId="{1ED3A0EC-BED2-4341-9163-7498BD769AAE}" destId="{587F91E5-A8A6-422C-9447-B3711EF6B882}" srcOrd="0" destOrd="0" presId="urn:microsoft.com/office/officeart/2005/8/layout/radial4"/>
    <dgm:cxn modelId="{996CFD0A-21AD-4BF9-86FD-48D086EF50C4}" type="presOf" srcId="{11E9AAD9-9F39-4896-9EC8-C7D92E6A8519}" destId="{9AE17B0A-DADD-4539-B8A7-62EBF2BCE478}" srcOrd="0" destOrd="0" presId="urn:microsoft.com/office/officeart/2005/8/layout/radial4"/>
    <dgm:cxn modelId="{6946321B-0CA2-44C3-8C44-82A551B45ED5}" type="presOf" srcId="{3A8E8091-991A-496D-99DE-138871302191}" destId="{8B74ACFF-C949-4FD5-BB0C-EB9CFBDEAB28}" srcOrd="0" destOrd="0" presId="urn:microsoft.com/office/officeart/2005/8/layout/radial4"/>
    <dgm:cxn modelId="{5EB0991D-2683-4353-9AB5-AAD0315CE750}" type="presOf" srcId="{6D88D503-9B1C-44FC-A383-D298233D962F}" destId="{32FA8961-0C4E-4B3C-BB98-11C535E442A6}" srcOrd="0" destOrd="0" presId="urn:microsoft.com/office/officeart/2005/8/layout/radial4"/>
    <dgm:cxn modelId="{01A4426A-90A3-474E-9A84-E759991FD535}" type="presOf" srcId="{6FD0A4D0-0FE3-4448-8D74-85F3DF306168}" destId="{6609F1EE-9324-40A9-8407-C02F860DC0E2}" srcOrd="0" destOrd="0" presId="urn:microsoft.com/office/officeart/2005/8/layout/radial4"/>
    <dgm:cxn modelId="{EF4A7A4B-448D-4827-B943-3FC0DE8319E3}" type="presOf" srcId="{A1522A66-A005-4A22-81AD-FC1B26C0A495}" destId="{BF817890-0B79-44CD-836E-902C251690B5}" srcOrd="0" destOrd="0" presId="urn:microsoft.com/office/officeart/2005/8/layout/radial4"/>
    <dgm:cxn modelId="{982F5953-5876-4616-B7A9-CFAD57E8EF4A}" srcId="{A1522A66-A005-4A22-81AD-FC1B26C0A495}" destId="{2BD97CFD-131D-4B0F-9C99-9B429E91DE01}" srcOrd="2" destOrd="0" parTransId="{6FD0A4D0-0FE3-4448-8D74-85F3DF306168}" sibTransId="{6E08D548-8BF8-47B5-AF80-A24EEAFD1CDE}"/>
    <dgm:cxn modelId="{4DEB6478-CA70-4B9B-83E9-AC99E1D62673}" srcId="{A1522A66-A005-4A22-81AD-FC1B26C0A495}" destId="{6D88D503-9B1C-44FC-A383-D298233D962F}" srcOrd="0" destOrd="0" parTransId="{3A8E8091-991A-496D-99DE-138871302191}" sibTransId="{ED16BA2D-E70C-4F72-B9D2-AAE46C194073}"/>
    <dgm:cxn modelId="{14739859-446A-41D1-8AB2-55DCA28BB3F8}" srcId="{A1522A66-A005-4A22-81AD-FC1B26C0A495}" destId="{11E9AAD9-9F39-4896-9EC8-C7D92E6A8519}" srcOrd="1" destOrd="0" parTransId="{1ED3A0EC-BED2-4341-9163-7498BD769AAE}" sibTransId="{48FBFA23-BAE8-46DC-8FAA-28AA7593DD62}"/>
    <dgm:cxn modelId="{2119CC93-225B-4415-B16F-6338672B38DA}" type="presOf" srcId="{2BD97CFD-131D-4B0F-9C99-9B429E91DE01}" destId="{A2DD50BA-6BD2-471F-9E2D-C64E27EA1062}" srcOrd="0" destOrd="0" presId="urn:microsoft.com/office/officeart/2005/8/layout/radial4"/>
    <dgm:cxn modelId="{F6EFE5B9-526D-4237-979B-D3D86D2D6B7A}" srcId="{0C9FD012-3510-4F61-96BF-C040344694DE}" destId="{A1522A66-A005-4A22-81AD-FC1B26C0A495}" srcOrd="0" destOrd="0" parTransId="{14D917C8-5049-474D-878A-B4D0E6130C89}" sibTransId="{DD34F9F1-50D6-48C0-ADD6-085C35375B57}"/>
    <dgm:cxn modelId="{D6A0C5F6-C96E-46E2-9A9D-030939C4F0E8}" type="presOf" srcId="{0C9FD012-3510-4F61-96BF-C040344694DE}" destId="{15537D43-4B6C-44F8-B97D-07FA84BDBCB3}" srcOrd="0" destOrd="0" presId="urn:microsoft.com/office/officeart/2005/8/layout/radial4"/>
    <dgm:cxn modelId="{2D30B607-B03B-4F9A-A600-A0895F4A85DE}" type="presParOf" srcId="{15537D43-4B6C-44F8-B97D-07FA84BDBCB3}" destId="{BF817890-0B79-44CD-836E-902C251690B5}" srcOrd="0" destOrd="0" presId="urn:microsoft.com/office/officeart/2005/8/layout/radial4"/>
    <dgm:cxn modelId="{9F765915-7BFE-485E-8E71-E4A71CCC6046}" type="presParOf" srcId="{15537D43-4B6C-44F8-B97D-07FA84BDBCB3}" destId="{8B74ACFF-C949-4FD5-BB0C-EB9CFBDEAB28}" srcOrd="1" destOrd="0" presId="urn:microsoft.com/office/officeart/2005/8/layout/radial4"/>
    <dgm:cxn modelId="{5FE57E4A-C603-4C66-94A9-85F3223D7BD0}" type="presParOf" srcId="{15537D43-4B6C-44F8-B97D-07FA84BDBCB3}" destId="{32FA8961-0C4E-4B3C-BB98-11C535E442A6}" srcOrd="2" destOrd="0" presId="urn:microsoft.com/office/officeart/2005/8/layout/radial4"/>
    <dgm:cxn modelId="{EBAD03BA-2EF1-4BAA-8419-7EE507F2C070}" type="presParOf" srcId="{15537D43-4B6C-44F8-B97D-07FA84BDBCB3}" destId="{587F91E5-A8A6-422C-9447-B3711EF6B882}" srcOrd="3" destOrd="0" presId="urn:microsoft.com/office/officeart/2005/8/layout/radial4"/>
    <dgm:cxn modelId="{B0B0B86C-4C5C-4CD7-BE97-C844F1759940}" type="presParOf" srcId="{15537D43-4B6C-44F8-B97D-07FA84BDBCB3}" destId="{9AE17B0A-DADD-4539-B8A7-62EBF2BCE478}" srcOrd="4" destOrd="0" presId="urn:microsoft.com/office/officeart/2005/8/layout/radial4"/>
    <dgm:cxn modelId="{E34C93B1-1537-4861-A32F-E5C7476C44FC}" type="presParOf" srcId="{15537D43-4B6C-44F8-B97D-07FA84BDBCB3}" destId="{6609F1EE-9324-40A9-8407-C02F860DC0E2}" srcOrd="5" destOrd="0" presId="urn:microsoft.com/office/officeart/2005/8/layout/radial4"/>
    <dgm:cxn modelId="{EBF13EBC-0B5E-498C-BF3D-FB943D4213FF}" type="presParOf" srcId="{15537D43-4B6C-44F8-B97D-07FA84BDBCB3}" destId="{A2DD50BA-6BD2-471F-9E2D-C64E27EA106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358215-41A5-6640-B037-ED1E0A61ED69}" type="doc">
      <dgm:prSet loTypeId="urn:microsoft.com/office/officeart/2005/8/layout/hProcess9" loCatId="" qsTypeId="urn:microsoft.com/office/officeart/2005/8/quickstyle/simple1" qsCatId="simple" csTypeId="urn:microsoft.com/office/officeart/2005/8/colors/accent1_2" csCatId="accent1" phldr="1"/>
      <dgm:spPr/>
    </dgm:pt>
    <dgm:pt modelId="{24FE1044-B37A-1F4F-8F18-E09EA4877BCF}">
      <dgm:prSet phldrT="[Text]"/>
      <dgm:spPr/>
      <dgm:t>
        <a:bodyPr/>
        <a:lstStyle/>
        <a:p>
          <a:r>
            <a:rPr lang="en-GB"/>
            <a:t>1. National consultation and co-design</a:t>
          </a:r>
        </a:p>
      </dgm:t>
    </dgm:pt>
    <dgm:pt modelId="{C0785731-5595-E043-A84D-028B32C27DF1}" type="parTrans" cxnId="{41CB7B8B-598D-8D4E-8D7C-C2CEF7BA9DD0}">
      <dgm:prSet/>
      <dgm:spPr/>
      <dgm:t>
        <a:bodyPr/>
        <a:lstStyle/>
        <a:p>
          <a:endParaRPr lang="en-GB"/>
        </a:p>
      </dgm:t>
    </dgm:pt>
    <dgm:pt modelId="{64C01448-FC34-A747-A497-90F12D5A4F70}" type="sibTrans" cxnId="{41CB7B8B-598D-8D4E-8D7C-C2CEF7BA9DD0}">
      <dgm:prSet/>
      <dgm:spPr/>
      <dgm:t>
        <a:bodyPr/>
        <a:lstStyle/>
        <a:p>
          <a:endParaRPr lang="en-GB"/>
        </a:p>
      </dgm:t>
    </dgm:pt>
    <dgm:pt modelId="{AB0A0697-C9D2-3F43-9174-6F1925290C9F}">
      <dgm:prSet phldrT="[Text]"/>
      <dgm:spPr/>
      <dgm:t>
        <a:bodyPr/>
        <a:lstStyle/>
        <a:p>
          <a:r>
            <a:rPr lang="en-GB"/>
            <a:t>2. RCT (N=1000) in south-east Queensland</a:t>
          </a:r>
        </a:p>
      </dgm:t>
    </dgm:pt>
    <dgm:pt modelId="{2B95573D-57DF-5240-9482-759D2A19E8BD}" type="parTrans" cxnId="{3A879E0D-F52F-8141-89FB-51E132B7898D}">
      <dgm:prSet/>
      <dgm:spPr/>
      <dgm:t>
        <a:bodyPr/>
        <a:lstStyle/>
        <a:p>
          <a:endParaRPr lang="en-GB"/>
        </a:p>
      </dgm:t>
    </dgm:pt>
    <dgm:pt modelId="{2A8C6297-2488-0B4B-B321-7016C18441C1}" type="sibTrans" cxnId="{3A879E0D-F52F-8141-89FB-51E132B7898D}">
      <dgm:prSet/>
      <dgm:spPr/>
      <dgm:t>
        <a:bodyPr/>
        <a:lstStyle/>
        <a:p>
          <a:endParaRPr lang="en-GB"/>
        </a:p>
      </dgm:t>
    </dgm:pt>
    <dgm:pt modelId="{13DDE125-FEA9-7F4E-97D7-64F38D1B2DFF}">
      <dgm:prSet phldrT="[Text]"/>
      <dgm:spPr/>
      <dgm:t>
        <a:bodyPr/>
        <a:lstStyle/>
        <a:p>
          <a:r>
            <a:rPr lang="en-GB"/>
            <a:t>3. Adaptation and national scaling</a:t>
          </a:r>
        </a:p>
      </dgm:t>
    </dgm:pt>
    <dgm:pt modelId="{BFE16698-868E-FD4D-8D2C-B71AA94F6523}" type="parTrans" cxnId="{116E2E7D-FE6F-DE4F-A279-98610B6B070B}">
      <dgm:prSet/>
      <dgm:spPr/>
      <dgm:t>
        <a:bodyPr/>
        <a:lstStyle/>
        <a:p>
          <a:endParaRPr lang="en-GB"/>
        </a:p>
      </dgm:t>
    </dgm:pt>
    <dgm:pt modelId="{17D6ECFE-672A-6447-97BB-8C57266ADBB9}" type="sibTrans" cxnId="{116E2E7D-FE6F-DE4F-A279-98610B6B070B}">
      <dgm:prSet/>
      <dgm:spPr/>
      <dgm:t>
        <a:bodyPr/>
        <a:lstStyle/>
        <a:p>
          <a:endParaRPr lang="en-GB"/>
        </a:p>
      </dgm:t>
    </dgm:pt>
    <dgm:pt modelId="{02B2D193-B14B-024C-B642-331B9A671BD6}" type="pres">
      <dgm:prSet presAssocID="{81358215-41A5-6640-B037-ED1E0A61ED69}" presName="CompostProcess" presStyleCnt="0">
        <dgm:presLayoutVars>
          <dgm:dir/>
          <dgm:resizeHandles val="exact"/>
        </dgm:presLayoutVars>
      </dgm:prSet>
      <dgm:spPr/>
    </dgm:pt>
    <dgm:pt modelId="{4E830286-FC30-1F49-BF61-DB29293AFFEF}" type="pres">
      <dgm:prSet presAssocID="{81358215-41A5-6640-B037-ED1E0A61ED69}" presName="arrow" presStyleLbl="bgShp" presStyleIdx="0" presStyleCnt="1"/>
      <dgm:spPr/>
    </dgm:pt>
    <dgm:pt modelId="{30684315-46FC-794B-9D11-AD2503E83C87}" type="pres">
      <dgm:prSet presAssocID="{81358215-41A5-6640-B037-ED1E0A61ED69}" presName="linearProcess" presStyleCnt="0"/>
      <dgm:spPr/>
    </dgm:pt>
    <dgm:pt modelId="{760E6C32-95A5-294F-BEDA-0D614DFB063C}" type="pres">
      <dgm:prSet presAssocID="{24FE1044-B37A-1F4F-8F18-E09EA4877BCF}" presName="textNode" presStyleLbl="node1" presStyleIdx="0" presStyleCnt="3">
        <dgm:presLayoutVars>
          <dgm:bulletEnabled val="1"/>
        </dgm:presLayoutVars>
      </dgm:prSet>
      <dgm:spPr/>
    </dgm:pt>
    <dgm:pt modelId="{9FB7A405-77CA-BD47-92D5-FDCF674F5242}" type="pres">
      <dgm:prSet presAssocID="{64C01448-FC34-A747-A497-90F12D5A4F70}" presName="sibTrans" presStyleCnt="0"/>
      <dgm:spPr/>
    </dgm:pt>
    <dgm:pt modelId="{B12546B7-E2F0-684D-952B-0C1F77FA9DFF}" type="pres">
      <dgm:prSet presAssocID="{AB0A0697-C9D2-3F43-9174-6F1925290C9F}" presName="textNode" presStyleLbl="node1" presStyleIdx="1" presStyleCnt="3">
        <dgm:presLayoutVars>
          <dgm:bulletEnabled val="1"/>
        </dgm:presLayoutVars>
      </dgm:prSet>
      <dgm:spPr/>
    </dgm:pt>
    <dgm:pt modelId="{C0614A6E-3DCE-C347-BB6C-24C9BAEA1810}" type="pres">
      <dgm:prSet presAssocID="{2A8C6297-2488-0B4B-B321-7016C18441C1}" presName="sibTrans" presStyleCnt="0"/>
      <dgm:spPr/>
    </dgm:pt>
    <dgm:pt modelId="{56D947C5-261F-DF44-8F06-C7DEEACD8B96}" type="pres">
      <dgm:prSet presAssocID="{13DDE125-FEA9-7F4E-97D7-64F38D1B2DFF}" presName="textNode" presStyleLbl="node1" presStyleIdx="2" presStyleCnt="3" custLinFactNeighborY="630">
        <dgm:presLayoutVars>
          <dgm:bulletEnabled val="1"/>
        </dgm:presLayoutVars>
      </dgm:prSet>
      <dgm:spPr/>
    </dgm:pt>
  </dgm:ptLst>
  <dgm:cxnLst>
    <dgm:cxn modelId="{3A879E0D-F52F-8141-89FB-51E132B7898D}" srcId="{81358215-41A5-6640-B037-ED1E0A61ED69}" destId="{AB0A0697-C9D2-3F43-9174-6F1925290C9F}" srcOrd="1" destOrd="0" parTransId="{2B95573D-57DF-5240-9482-759D2A19E8BD}" sibTransId="{2A8C6297-2488-0B4B-B321-7016C18441C1}"/>
    <dgm:cxn modelId="{D081A622-81B9-C44A-A3B2-6B293DD0FBC9}" type="presOf" srcId="{AB0A0697-C9D2-3F43-9174-6F1925290C9F}" destId="{B12546B7-E2F0-684D-952B-0C1F77FA9DFF}" srcOrd="0" destOrd="0" presId="urn:microsoft.com/office/officeart/2005/8/layout/hProcess9"/>
    <dgm:cxn modelId="{116E2E7D-FE6F-DE4F-A279-98610B6B070B}" srcId="{81358215-41A5-6640-B037-ED1E0A61ED69}" destId="{13DDE125-FEA9-7F4E-97D7-64F38D1B2DFF}" srcOrd="2" destOrd="0" parTransId="{BFE16698-868E-FD4D-8D2C-B71AA94F6523}" sibTransId="{17D6ECFE-672A-6447-97BB-8C57266ADBB9}"/>
    <dgm:cxn modelId="{41CB7B8B-598D-8D4E-8D7C-C2CEF7BA9DD0}" srcId="{81358215-41A5-6640-B037-ED1E0A61ED69}" destId="{24FE1044-B37A-1F4F-8F18-E09EA4877BCF}" srcOrd="0" destOrd="0" parTransId="{C0785731-5595-E043-A84D-028B32C27DF1}" sibTransId="{64C01448-FC34-A747-A497-90F12D5A4F70}"/>
    <dgm:cxn modelId="{A0A60390-5208-624C-900F-DEAF363CB338}" type="presOf" srcId="{24FE1044-B37A-1F4F-8F18-E09EA4877BCF}" destId="{760E6C32-95A5-294F-BEDA-0D614DFB063C}" srcOrd="0" destOrd="0" presId="urn:microsoft.com/office/officeart/2005/8/layout/hProcess9"/>
    <dgm:cxn modelId="{619265A3-A3B5-C140-B237-45BDE4DAE18B}" type="presOf" srcId="{81358215-41A5-6640-B037-ED1E0A61ED69}" destId="{02B2D193-B14B-024C-B642-331B9A671BD6}" srcOrd="0" destOrd="0" presId="urn:microsoft.com/office/officeart/2005/8/layout/hProcess9"/>
    <dgm:cxn modelId="{44E3CEBF-3642-5B44-A695-D51DE5B58FE4}" type="presOf" srcId="{13DDE125-FEA9-7F4E-97D7-64F38D1B2DFF}" destId="{56D947C5-261F-DF44-8F06-C7DEEACD8B96}" srcOrd="0" destOrd="0" presId="urn:microsoft.com/office/officeart/2005/8/layout/hProcess9"/>
    <dgm:cxn modelId="{91411D6C-3B93-D54D-B04F-90A3CD147133}" type="presParOf" srcId="{02B2D193-B14B-024C-B642-331B9A671BD6}" destId="{4E830286-FC30-1F49-BF61-DB29293AFFEF}" srcOrd="0" destOrd="0" presId="urn:microsoft.com/office/officeart/2005/8/layout/hProcess9"/>
    <dgm:cxn modelId="{F8B3014D-3237-6849-BCD1-459C358E0AE3}" type="presParOf" srcId="{02B2D193-B14B-024C-B642-331B9A671BD6}" destId="{30684315-46FC-794B-9D11-AD2503E83C87}" srcOrd="1" destOrd="0" presId="urn:microsoft.com/office/officeart/2005/8/layout/hProcess9"/>
    <dgm:cxn modelId="{F53102CF-EDF7-B94B-B53D-066F39FDD489}" type="presParOf" srcId="{30684315-46FC-794B-9D11-AD2503E83C87}" destId="{760E6C32-95A5-294F-BEDA-0D614DFB063C}" srcOrd="0" destOrd="0" presId="urn:microsoft.com/office/officeart/2005/8/layout/hProcess9"/>
    <dgm:cxn modelId="{33DE15C3-299F-A949-82F6-E7300419D21A}" type="presParOf" srcId="{30684315-46FC-794B-9D11-AD2503E83C87}" destId="{9FB7A405-77CA-BD47-92D5-FDCF674F5242}" srcOrd="1" destOrd="0" presId="urn:microsoft.com/office/officeart/2005/8/layout/hProcess9"/>
    <dgm:cxn modelId="{57FE17D6-FA99-F140-BBEE-2C5AC25CBC6B}" type="presParOf" srcId="{30684315-46FC-794B-9D11-AD2503E83C87}" destId="{B12546B7-E2F0-684D-952B-0C1F77FA9DFF}" srcOrd="2" destOrd="0" presId="urn:microsoft.com/office/officeart/2005/8/layout/hProcess9"/>
    <dgm:cxn modelId="{486EE4EE-4701-B040-ADC5-1CB2D374E3E6}" type="presParOf" srcId="{30684315-46FC-794B-9D11-AD2503E83C87}" destId="{C0614A6E-3DCE-C347-BB6C-24C9BAEA1810}" srcOrd="3" destOrd="0" presId="urn:microsoft.com/office/officeart/2005/8/layout/hProcess9"/>
    <dgm:cxn modelId="{89FCA6DE-0018-8740-986C-33F0D698D893}" type="presParOf" srcId="{30684315-46FC-794B-9D11-AD2503E83C87}" destId="{56D947C5-261F-DF44-8F06-C7DEEACD8B9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ABDB5B-8A95-D748-9AF6-C18D91CE704A}" type="doc">
      <dgm:prSet loTypeId="urn:microsoft.com/office/officeart/2005/8/layout/venn1" loCatId="" qsTypeId="urn:microsoft.com/office/officeart/2005/8/quickstyle/simple1" qsCatId="simple" csTypeId="urn:microsoft.com/office/officeart/2005/8/colors/accent1_2" csCatId="accent1" phldr="1"/>
      <dgm:spPr/>
    </dgm:pt>
    <dgm:pt modelId="{C65A7B41-4AEA-A945-957F-F22620688309}">
      <dgm:prSet phldrT="[Text]"/>
      <dgm:spPr>
        <a:solidFill>
          <a:schemeClr val="accent5"/>
        </a:solidFill>
      </dgm:spPr>
      <dgm:t>
        <a:bodyPr/>
        <a:lstStyle/>
        <a:p>
          <a:r>
            <a:rPr lang="en-GB"/>
            <a:t>GP</a:t>
          </a:r>
          <a:br>
            <a:rPr lang="en-GB"/>
          </a:br>
          <a:r>
            <a:rPr lang="en-GB"/>
            <a:t>[MBS item*]</a:t>
          </a:r>
        </a:p>
      </dgm:t>
    </dgm:pt>
    <dgm:pt modelId="{1E4B81D7-3C1A-DE45-B561-82C7D56F77B4}" type="parTrans" cxnId="{119C6A1F-B2E2-2745-A4F7-6C3E9F89D2E7}">
      <dgm:prSet/>
      <dgm:spPr/>
      <dgm:t>
        <a:bodyPr/>
        <a:lstStyle/>
        <a:p>
          <a:endParaRPr lang="en-GB"/>
        </a:p>
      </dgm:t>
    </dgm:pt>
    <dgm:pt modelId="{CB147A32-BEFB-5140-8B4E-072CAE6FE203}" type="sibTrans" cxnId="{119C6A1F-B2E2-2745-A4F7-6C3E9F89D2E7}">
      <dgm:prSet/>
      <dgm:spPr/>
      <dgm:t>
        <a:bodyPr/>
        <a:lstStyle/>
        <a:p>
          <a:endParaRPr lang="en-GB"/>
        </a:p>
      </dgm:t>
    </dgm:pt>
    <dgm:pt modelId="{5483E983-F309-294C-BEA4-B1BD3EE2055E}">
      <dgm:prSet phldrT="[Text]"/>
      <dgm:spPr>
        <a:solidFill>
          <a:schemeClr val="accent4">
            <a:lumMod val="75000"/>
            <a:alpha val="50000"/>
          </a:schemeClr>
        </a:solidFill>
      </dgm:spPr>
      <dgm:t>
        <a:bodyPr/>
        <a:lstStyle/>
        <a:p>
          <a:r>
            <a:rPr lang="en-GB"/>
            <a:t>Peer worker</a:t>
          </a:r>
        </a:p>
      </dgm:t>
    </dgm:pt>
    <dgm:pt modelId="{D36C33AC-5C7E-A849-84DD-1DA933C70551}" type="parTrans" cxnId="{2EE383B7-2C13-2B4F-B367-21C88E32F3B6}">
      <dgm:prSet/>
      <dgm:spPr/>
      <dgm:t>
        <a:bodyPr/>
        <a:lstStyle/>
        <a:p>
          <a:endParaRPr lang="en-GB"/>
        </a:p>
      </dgm:t>
    </dgm:pt>
    <dgm:pt modelId="{A63469FA-6F22-7440-8424-82000336D540}" type="sibTrans" cxnId="{2EE383B7-2C13-2B4F-B367-21C88E32F3B6}">
      <dgm:prSet/>
      <dgm:spPr/>
      <dgm:t>
        <a:bodyPr/>
        <a:lstStyle/>
        <a:p>
          <a:endParaRPr lang="en-GB"/>
        </a:p>
      </dgm:t>
    </dgm:pt>
    <dgm:pt modelId="{20895CE8-C947-7B43-BB23-757F5E4D5E40}">
      <dgm:prSet phldrT="[Text]"/>
      <dgm:spPr>
        <a:solidFill>
          <a:schemeClr val="accent6">
            <a:alpha val="50000"/>
          </a:schemeClr>
        </a:solidFill>
      </dgm:spPr>
      <dgm:t>
        <a:bodyPr/>
        <a:lstStyle/>
        <a:p>
          <a:r>
            <a:rPr lang="en-GB"/>
            <a:t>Nurse or</a:t>
          </a:r>
          <a:br>
            <a:rPr lang="en-GB"/>
          </a:br>
          <a:r>
            <a:rPr lang="en-GB"/>
            <a:t>AHW</a:t>
          </a:r>
        </a:p>
      </dgm:t>
    </dgm:pt>
    <dgm:pt modelId="{9F5382CB-AF7B-E745-ADE6-4A8BAFC02FC3}" type="parTrans" cxnId="{C2EA2532-27FE-4A4C-95A8-0F46E3E55C4C}">
      <dgm:prSet/>
      <dgm:spPr/>
      <dgm:t>
        <a:bodyPr/>
        <a:lstStyle/>
        <a:p>
          <a:endParaRPr lang="en-GB"/>
        </a:p>
      </dgm:t>
    </dgm:pt>
    <dgm:pt modelId="{06608A64-64C7-6D41-A8C4-E27B9CC511BC}" type="sibTrans" cxnId="{C2EA2532-27FE-4A4C-95A8-0F46E3E55C4C}">
      <dgm:prSet/>
      <dgm:spPr/>
      <dgm:t>
        <a:bodyPr/>
        <a:lstStyle/>
        <a:p>
          <a:endParaRPr lang="en-GB"/>
        </a:p>
      </dgm:t>
    </dgm:pt>
    <dgm:pt modelId="{F960156E-A97B-7043-9385-889D6EB2CB55}" type="pres">
      <dgm:prSet presAssocID="{4CABDB5B-8A95-D748-9AF6-C18D91CE704A}" presName="compositeShape" presStyleCnt="0">
        <dgm:presLayoutVars>
          <dgm:chMax val="7"/>
          <dgm:dir/>
          <dgm:resizeHandles val="exact"/>
        </dgm:presLayoutVars>
      </dgm:prSet>
      <dgm:spPr/>
    </dgm:pt>
    <dgm:pt modelId="{F99E3F1A-0502-CF42-92B4-E1C0A1026B1D}" type="pres">
      <dgm:prSet presAssocID="{C65A7B41-4AEA-A945-957F-F22620688309}" presName="circ1" presStyleLbl="vennNode1" presStyleIdx="0" presStyleCnt="3"/>
      <dgm:spPr/>
    </dgm:pt>
    <dgm:pt modelId="{F8C9961B-4A0E-5047-8CD2-E93DD3558B71}" type="pres">
      <dgm:prSet presAssocID="{C65A7B41-4AEA-A945-957F-F22620688309}" presName="circ1Tx" presStyleLbl="revTx" presStyleIdx="0" presStyleCnt="0">
        <dgm:presLayoutVars>
          <dgm:chMax val="0"/>
          <dgm:chPref val="0"/>
          <dgm:bulletEnabled val="1"/>
        </dgm:presLayoutVars>
      </dgm:prSet>
      <dgm:spPr/>
    </dgm:pt>
    <dgm:pt modelId="{941A75B7-191A-2045-91E5-2F8B9A41DABC}" type="pres">
      <dgm:prSet presAssocID="{5483E983-F309-294C-BEA4-B1BD3EE2055E}" presName="circ2" presStyleLbl="vennNode1" presStyleIdx="1" presStyleCnt="3"/>
      <dgm:spPr/>
    </dgm:pt>
    <dgm:pt modelId="{251AE1C1-1FD0-8A48-A322-21C6134AD0C6}" type="pres">
      <dgm:prSet presAssocID="{5483E983-F309-294C-BEA4-B1BD3EE2055E}" presName="circ2Tx" presStyleLbl="revTx" presStyleIdx="0" presStyleCnt="0">
        <dgm:presLayoutVars>
          <dgm:chMax val="0"/>
          <dgm:chPref val="0"/>
          <dgm:bulletEnabled val="1"/>
        </dgm:presLayoutVars>
      </dgm:prSet>
      <dgm:spPr/>
    </dgm:pt>
    <dgm:pt modelId="{7D4F726E-88B5-A54A-AE05-C09C262B4AEB}" type="pres">
      <dgm:prSet presAssocID="{20895CE8-C947-7B43-BB23-757F5E4D5E40}" presName="circ3" presStyleLbl="vennNode1" presStyleIdx="2" presStyleCnt="3"/>
      <dgm:spPr/>
    </dgm:pt>
    <dgm:pt modelId="{E513B0BC-B92A-9748-8E5E-E4933C1B2A80}" type="pres">
      <dgm:prSet presAssocID="{20895CE8-C947-7B43-BB23-757F5E4D5E40}" presName="circ3Tx" presStyleLbl="revTx" presStyleIdx="0" presStyleCnt="0">
        <dgm:presLayoutVars>
          <dgm:chMax val="0"/>
          <dgm:chPref val="0"/>
          <dgm:bulletEnabled val="1"/>
        </dgm:presLayoutVars>
      </dgm:prSet>
      <dgm:spPr/>
    </dgm:pt>
  </dgm:ptLst>
  <dgm:cxnLst>
    <dgm:cxn modelId="{8F754718-69AC-D647-91B7-AACFAEF6B9E3}" type="presOf" srcId="{4CABDB5B-8A95-D748-9AF6-C18D91CE704A}" destId="{F960156E-A97B-7043-9385-889D6EB2CB55}" srcOrd="0" destOrd="0" presId="urn:microsoft.com/office/officeart/2005/8/layout/venn1"/>
    <dgm:cxn modelId="{119C6A1F-B2E2-2745-A4F7-6C3E9F89D2E7}" srcId="{4CABDB5B-8A95-D748-9AF6-C18D91CE704A}" destId="{C65A7B41-4AEA-A945-957F-F22620688309}" srcOrd="0" destOrd="0" parTransId="{1E4B81D7-3C1A-DE45-B561-82C7D56F77B4}" sibTransId="{CB147A32-BEFB-5140-8B4E-072CAE6FE203}"/>
    <dgm:cxn modelId="{C616E125-FEB3-7047-81FE-8BB542C4F329}" type="presOf" srcId="{C65A7B41-4AEA-A945-957F-F22620688309}" destId="{F8C9961B-4A0E-5047-8CD2-E93DD3558B71}" srcOrd="1" destOrd="0" presId="urn:microsoft.com/office/officeart/2005/8/layout/venn1"/>
    <dgm:cxn modelId="{C2EA2532-27FE-4A4C-95A8-0F46E3E55C4C}" srcId="{4CABDB5B-8A95-D748-9AF6-C18D91CE704A}" destId="{20895CE8-C947-7B43-BB23-757F5E4D5E40}" srcOrd="2" destOrd="0" parTransId="{9F5382CB-AF7B-E745-ADE6-4A8BAFC02FC3}" sibTransId="{06608A64-64C7-6D41-A8C4-E27B9CC511BC}"/>
    <dgm:cxn modelId="{6CEB2D85-7C38-8D49-92DA-1326EB0F4244}" type="presOf" srcId="{5483E983-F309-294C-BEA4-B1BD3EE2055E}" destId="{251AE1C1-1FD0-8A48-A322-21C6134AD0C6}" srcOrd="1" destOrd="0" presId="urn:microsoft.com/office/officeart/2005/8/layout/venn1"/>
    <dgm:cxn modelId="{12475E9D-01DD-7E45-8419-6E3C1F515092}" type="presOf" srcId="{C65A7B41-4AEA-A945-957F-F22620688309}" destId="{F99E3F1A-0502-CF42-92B4-E1C0A1026B1D}" srcOrd="0" destOrd="0" presId="urn:microsoft.com/office/officeart/2005/8/layout/venn1"/>
    <dgm:cxn modelId="{9573BFB2-28D4-9545-BB97-E86F8C3D8F78}" type="presOf" srcId="{5483E983-F309-294C-BEA4-B1BD3EE2055E}" destId="{941A75B7-191A-2045-91E5-2F8B9A41DABC}" srcOrd="0" destOrd="0" presId="urn:microsoft.com/office/officeart/2005/8/layout/venn1"/>
    <dgm:cxn modelId="{2EE383B7-2C13-2B4F-B367-21C88E32F3B6}" srcId="{4CABDB5B-8A95-D748-9AF6-C18D91CE704A}" destId="{5483E983-F309-294C-BEA4-B1BD3EE2055E}" srcOrd="1" destOrd="0" parTransId="{D36C33AC-5C7E-A849-84DD-1DA933C70551}" sibTransId="{A63469FA-6F22-7440-8424-82000336D540}"/>
    <dgm:cxn modelId="{3CD813CB-457D-E14E-85DD-13164AC410FB}" type="presOf" srcId="{20895CE8-C947-7B43-BB23-757F5E4D5E40}" destId="{E513B0BC-B92A-9748-8E5E-E4933C1B2A80}" srcOrd="1" destOrd="0" presId="urn:microsoft.com/office/officeart/2005/8/layout/venn1"/>
    <dgm:cxn modelId="{907035E8-8F77-204A-86E0-9D540B22BAC7}" type="presOf" srcId="{20895CE8-C947-7B43-BB23-757F5E4D5E40}" destId="{7D4F726E-88B5-A54A-AE05-C09C262B4AEB}" srcOrd="0" destOrd="0" presId="urn:microsoft.com/office/officeart/2005/8/layout/venn1"/>
    <dgm:cxn modelId="{082DB497-0B47-3D43-9938-60E7C36A91E1}" type="presParOf" srcId="{F960156E-A97B-7043-9385-889D6EB2CB55}" destId="{F99E3F1A-0502-CF42-92B4-E1C0A1026B1D}" srcOrd="0" destOrd="0" presId="urn:microsoft.com/office/officeart/2005/8/layout/venn1"/>
    <dgm:cxn modelId="{94FED6BA-CC31-8448-82D9-36967AAA9F4B}" type="presParOf" srcId="{F960156E-A97B-7043-9385-889D6EB2CB55}" destId="{F8C9961B-4A0E-5047-8CD2-E93DD3558B71}" srcOrd="1" destOrd="0" presId="urn:microsoft.com/office/officeart/2005/8/layout/venn1"/>
    <dgm:cxn modelId="{EBC4FF21-14CE-5942-8DF1-D3C6201E9546}" type="presParOf" srcId="{F960156E-A97B-7043-9385-889D6EB2CB55}" destId="{941A75B7-191A-2045-91E5-2F8B9A41DABC}" srcOrd="2" destOrd="0" presId="urn:microsoft.com/office/officeart/2005/8/layout/venn1"/>
    <dgm:cxn modelId="{9D8D9138-13A8-2541-98A8-BE506D7FB686}" type="presParOf" srcId="{F960156E-A97B-7043-9385-889D6EB2CB55}" destId="{251AE1C1-1FD0-8A48-A322-21C6134AD0C6}" srcOrd="3" destOrd="0" presId="urn:microsoft.com/office/officeart/2005/8/layout/venn1"/>
    <dgm:cxn modelId="{0A9BFCF2-EFB5-0B4F-8087-6259C9C4AD20}" type="presParOf" srcId="{F960156E-A97B-7043-9385-889D6EB2CB55}" destId="{7D4F726E-88B5-A54A-AE05-C09C262B4AEB}" srcOrd="4" destOrd="0" presId="urn:microsoft.com/office/officeart/2005/8/layout/venn1"/>
    <dgm:cxn modelId="{FB9BDE04-DFC5-564D-8FAB-78100838FC53}" type="presParOf" srcId="{F960156E-A97B-7043-9385-889D6EB2CB55}" destId="{E513B0BC-B92A-9748-8E5E-E4933C1B2A8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17890-0B79-44CD-836E-902C251690B5}">
      <dsp:nvSpPr>
        <dsp:cNvPr id="0" name=""/>
        <dsp:cNvSpPr/>
      </dsp:nvSpPr>
      <dsp:spPr>
        <a:xfrm>
          <a:off x="4205572" y="2509463"/>
          <a:ext cx="2104454" cy="2104454"/>
        </a:xfrm>
        <a:prstGeom prst="ellipse">
          <a:avLst/>
        </a:prstGeom>
        <a:solidFill>
          <a:srgbClr val="4CAF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Diagnosis</a:t>
          </a:r>
        </a:p>
        <a:p>
          <a:pPr marL="0" lvl="0" indent="0" algn="ctr" defTabSz="1066800">
            <a:lnSpc>
              <a:spcPct val="90000"/>
            </a:lnSpc>
            <a:spcBef>
              <a:spcPct val="0"/>
            </a:spcBef>
            <a:spcAft>
              <a:spcPct val="35000"/>
            </a:spcAft>
            <a:buNone/>
          </a:pPr>
          <a:r>
            <a:rPr lang="en-AU" sz="1400" kern="1200" dirty="0">
              <a:solidFill>
                <a:schemeClr val="bg1"/>
              </a:solidFill>
            </a:rPr>
            <a:t>- Mental illness</a:t>
          </a:r>
        </a:p>
        <a:p>
          <a:pPr marL="0" lvl="0" indent="0" algn="ctr" defTabSz="1066800">
            <a:lnSpc>
              <a:spcPct val="90000"/>
            </a:lnSpc>
            <a:spcBef>
              <a:spcPct val="0"/>
            </a:spcBef>
            <a:spcAft>
              <a:spcPct val="35000"/>
            </a:spcAft>
            <a:buNone/>
          </a:pPr>
          <a:r>
            <a:rPr lang="en-AU" sz="1400" kern="1200" dirty="0">
              <a:solidFill>
                <a:schemeClr val="bg1"/>
              </a:solidFill>
            </a:rPr>
            <a:t>-Substance use disorder</a:t>
          </a:r>
        </a:p>
        <a:p>
          <a:pPr marL="0" lvl="0" indent="0" algn="ctr" defTabSz="1066800">
            <a:lnSpc>
              <a:spcPct val="90000"/>
            </a:lnSpc>
            <a:spcBef>
              <a:spcPct val="0"/>
            </a:spcBef>
            <a:spcAft>
              <a:spcPct val="35000"/>
            </a:spcAft>
            <a:buNone/>
          </a:pPr>
          <a:r>
            <a:rPr lang="en-AU" sz="1400" kern="1200" dirty="0">
              <a:solidFill>
                <a:schemeClr val="bg1"/>
              </a:solidFill>
            </a:rPr>
            <a:t>-Dual diagnosis</a:t>
          </a:r>
        </a:p>
      </dsp:txBody>
      <dsp:txXfrm>
        <a:off x="4513762" y="2817653"/>
        <a:ext cx="1488074" cy="1488074"/>
      </dsp:txXfrm>
    </dsp:sp>
    <dsp:sp modelId="{8B74ACFF-C949-4FD5-BB0C-EB9CFBDEAB28}">
      <dsp:nvSpPr>
        <dsp:cNvPr id="0" name=""/>
        <dsp:cNvSpPr/>
      </dsp:nvSpPr>
      <dsp:spPr>
        <a:xfrm rot="12900000">
          <a:off x="2850057" y="2141248"/>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FA8961-0C4E-4B3C-BB98-11C535E442A6}">
      <dsp:nvSpPr>
        <dsp:cNvPr id="0" name=""/>
        <dsp:cNvSpPr/>
      </dsp:nvSpPr>
      <dsp:spPr>
        <a:xfrm>
          <a:off x="1996461" y="1178322"/>
          <a:ext cx="1999232" cy="1599385"/>
        </a:xfrm>
        <a:prstGeom prst="roundRect">
          <a:avLst>
            <a:gd name="adj" fmla="val 10000"/>
          </a:avLst>
        </a:prstGeom>
        <a:solidFill>
          <a:srgbClr val="91C9E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Baseline survey</a:t>
          </a:r>
        </a:p>
      </dsp:txBody>
      <dsp:txXfrm>
        <a:off x="2043305" y="1225166"/>
        <a:ext cx="1905544" cy="1505697"/>
      </dsp:txXfrm>
    </dsp:sp>
    <dsp:sp modelId="{587F91E5-A8A6-422C-9447-B3711EF6B882}">
      <dsp:nvSpPr>
        <dsp:cNvPr id="0" name=""/>
        <dsp:cNvSpPr/>
      </dsp:nvSpPr>
      <dsp:spPr>
        <a:xfrm rot="16200000">
          <a:off x="4450379" y="1308172"/>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E17B0A-DADD-4539-B8A7-62EBF2BCE478}">
      <dsp:nvSpPr>
        <dsp:cNvPr id="0" name=""/>
        <dsp:cNvSpPr/>
      </dsp:nvSpPr>
      <dsp:spPr>
        <a:xfrm>
          <a:off x="4258183" y="944"/>
          <a:ext cx="1999232" cy="1599385"/>
        </a:xfrm>
        <a:prstGeom prst="roundRect">
          <a:avLst>
            <a:gd name="adj" fmla="val 10000"/>
          </a:avLst>
        </a:prstGeom>
        <a:solidFill>
          <a:srgbClr val="F6D48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Prison medical records</a:t>
          </a:r>
        </a:p>
      </dsp:txBody>
      <dsp:txXfrm>
        <a:off x="4305027" y="47788"/>
        <a:ext cx="1905544" cy="1505697"/>
      </dsp:txXfrm>
    </dsp:sp>
    <dsp:sp modelId="{6609F1EE-9324-40A9-8407-C02F860DC0E2}">
      <dsp:nvSpPr>
        <dsp:cNvPr id="0" name=""/>
        <dsp:cNvSpPr/>
      </dsp:nvSpPr>
      <dsp:spPr>
        <a:xfrm rot="19500000">
          <a:off x="6050702" y="2141248"/>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DD50BA-6BD2-471F-9E2D-C64E27EA1062}">
      <dsp:nvSpPr>
        <dsp:cNvPr id="0" name=""/>
        <dsp:cNvSpPr/>
      </dsp:nvSpPr>
      <dsp:spPr>
        <a:xfrm>
          <a:off x="6519906" y="1178322"/>
          <a:ext cx="1999232" cy="1599385"/>
        </a:xfrm>
        <a:prstGeom prst="roundRect">
          <a:avLst>
            <a:gd name="adj" fmla="val 10000"/>
          </a:avLst>
        </a:prstGeom>
        <a:solidFill>
          <a:srgbClr val="CAB8E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Hospital &amp; emergency department </a:t>
          </a:r>
        </a:p>
      </dsp:txBody>
      <dsp:txXfrm>
        <a:off x="6566750" y="1225166"/>
        <a:ext cx="1905544" cy="1505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17890-0B79-44CD-836E-902C251690B5}">
      <dsp:nvSpPr>
        <dsp:cNvPr id="0" name=""/>
        <dsp:cNvSpPr/>
      </dsp:nvSpPr>
      <dsp:spPr>
        <a:xfrm>
          <a:off x="4205572" y="2509463"/>
          <a:ext cx="2104454" cy="2104454"/>
        </a:xfrm>
        <a:prstGeom prst="ellipse">
          <a:avLst/>
        </a:prstGeom>
        <a:solidFill>
          <a:srgbClr val="4CAF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Diagnosis</a:t>
          </a:r>
        </a:p>
        <a:p>
          <a:pPr marL="0" lvl="0" indent="0" algn="ctr" defTabSz="1066800">
            <a:lnSpc>
              <a:spcPct val="90000"/>
            </a:lnSpc>
            <a:spcBef>
              <a:spcPct val="0"/>
            </a:spcBef>
            <a:spcAft>
              <a:spcPct val="35000"/>
            </a:spcAft>
            <a:buNone/>
          </a:pPr>
          <a:r>
            <a:rPr lang="en-AU" sz="1400" kern="1200" dirty="0">
              <a:solidFill>
                <a:schemeClr val="bg1"/>
              </a:solidFill>
            </a:rPr>
            <a:t>- Mental illness</a:t>
          </a:r>
        </a:p>
        <a:p>
          <a:pPr marL="0" lvl="0" indent="0" algn="ctr" defTabSz="1066800">
            <a:lnSpc>
              <a:spcPct val="90000"/>
            </a:lnSpc>
            <a:spcBef>
              <a:spcPct val="0"/>
            </a:spcBef>
            <a:spcAft>
              <a:spcPct val="35000"/>
            </a:spcAft>
            <a:buNone/>
          </a:pPr>
          <a:r>
            <a:rPr lang="en-AU" sz="1400" kern="1200" dirty="0">
              <a:solidFill>
                <a:schemeClr val="bg1"/>
              </a:solidFill>
            </a:rPr>
            <a:t>-Substance use disorder</a:t>
          </a:r>
        </a:p>
        <a:p>
          <a:pPr marL="0" lvl="0" indent="0" algn="ctr" defTabSz="1066800">
            <a:lnSpc>
              <a:spcPct val="90000"/>
            </a:lnSpc>
            <a:spcBef>
              <a:spcPct val="0"/>
            </a:spcBef>
            <a:spcAft>
              <a:spcPct val="35000"/>
            </a:spcAft>
            <a:buNone/>
          </a:pPr>
          <a:r>
            <a:rPr lang="en-AU" sz="1400" kern="1200" dirty="0">
              <a:solidFill>
                <a:schemeClr val="bg1"/>
              </a:solidFill>
            </a:rPr>
            <a:t>-Dual diagnosis</a:t>
          </a:r>
        </a:p>
      </dsp:txBody>
      <dsp:txXfrm>
        <a:off x="4513762" y="2817653"/>
        <a:ext cx="1488074" cy="1488074"/>
      </dsp:txXfrm>
    </dsp:sp>
    <dsp:sp modelId="{8B74ACFF-C949-4FD5-BB0C-EB9CFBDEAB28}">
      <dsp:nvSpPr>
        <dsp:cNvPr id="0" name=""/>
        <dsp:cNvSpPr/>
      </dsp:nvSpPr>
      <dsp:spPr>
        <a:xfrm rot="12900000">
          <a:off x="2850057" y="2141248"/>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FA8961-0C4E-4B3C-BB98-11C535E442A6}">
      <dsp:nvSpPr>
        <dsp:cNvPr id="0" name=""/>
        <dsp:cNvSpPr/>
      </dsp:nvSpPr>
      <dsp:spPr>
        <a:xfrm>
          <a:off x="1996461" y="1178322"/>
          <a:ext cx="1999232" cy="1599385"/>
        </a:xfrm>
        <a:prstGeom prst="roundRect">
          <a:avLst>
            <a:gd name="adj" fmla="val 10000"/>
          </a:avLst>
        </a:prstGeom>
        <a:solidFill>
          <a:srgbClr val="91C9E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Baseline survey</a:t>
          </a:r>
        </a:p>
      </dsp:txBody>
      <dsp:txXfrm>
        <a:off x="2043305" y="1225166"/>
        <a:ext cx="1905544" cy="1505697"/>
      </dsp:txXfrm>
    </dsp:sp>
    <dsp:sp modelId="{587F91E5-A8A6-422C-9447-B3711EF6B882}">
      <dsp:nvSpPr>
        <dsp:cNvPr id="0" name=""/>
        <dsp:cNvSpPr/>
      </dsp:nvSpPr>
      <dsp:spPr>
        <a:xfrm rot="16200000">
          <a:off x="4450379" y="1308172"/>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E17B0A-DADD-4539-B8A7-62EBF2BCE478}">
      <dsp:nvSpPr>
        <dsp:cNvPr id="0" name=""/>
        <dsp:cNvSpPr/>
      </dsp:nvSpPr>
      <dsp:spPr>
        <a:xfrm>
          <a:off x="4258183" y="944"/>
          <a:ext cx="1999232" cy="1599385"/>
        </a:xfrm>
        <a:prstGeom prst="roundRect">
          <a:avLst>
            <a:gd name="adj" fmla="val 10000"/>
          </a:avLst>
        </a:prstGeom>
        <a:solidFill>
          <a:srgbClr val="F6D48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Prison medical records</a:t>
          </a:r>
        </a:p>
      </dsp:txBody>
      <dsp:txXfrm>
        <a:off x="4305027" y="47788"/>
        <a:ext cx="1905544" cy="1505697"/>
      </dsp:txXfrm>
    </dsp:sp>
    <dsp:sp modelId="{6609F1EE-9324-40A9-8407-C02F860DC0E2}">
      <dsp:nvSpPr>
        <dsp:cNvPr id="0" name=""/>
        <dsp:cNvSpPr/>
      </dsp:nvSpPr>
      <dsp:spPr>
        <a:xfrm rot="19500000">
          <a:off x="6050702" y="2141248"/>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DD50BA-6BD2-471F-9E2D-C64E27EA1062}">
      <dsp:nvSpPr>
        <dsp:cNvPr id="0" name=""/>
        <dsp:cNvSpPr/>
      </dsp:nvSpPr>
      <dsp:spPr>
        <a:xfrm>
          <a:off x="6519906" y="1178322"/>
          <a:ext cx="1999232" cy="1599385"/>
        </a:xfrm>
        <a:prstGeom prst="roundRect">
          <a:avLst>
            <a:gd name="adj" fmla="val 10000"/>
          </a:avLst>
        </a:prstGeom>
        <a:solidFill>
          <a:srgbClr val="CAB8E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Hospital &amp; emergency department </a:t>
          </a:r>
        </a:p>
      </dsp:txBody>
      <dsp:txXfrm>
        <a:off x="6566750" y="1225166"/>
        <a:ext cx="1905544" cy="1505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17890-0B79-44CD-836E-902C251690B5}">
      <dsp:nvSpPr>
        <dsp:cNvPr id="0" name=""/>
        <dsp:cNvSpPr/>
      </dsp:nvSpPr>
      <dsp:spPr>
        <a:xfrm>
          <a:off x="4205572" y="2509463"/>
          <a:ext cx="2104454" cy="2104454"/>
        </a:xfrm>
        <a:prstGeom prst="ellipse">
          <a:avLst/>
        </a:prstGeom>
        <a:solidFill>
          <a:srgbClr val="4CAF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Diagnosis</a:t>
          </a:r>
        </a:p>
        <a:p>
          <a:pPr marL="0" lvl="0" indent="0" algn="ctr" defTabSz="1066800">
            <a:lnSpc>
              <a:spcPct val="90000"/>
            </a:lnSpc>
            <a:spcBef>
              <a:spcPct val="0"/>
            </a:spcBef>
            <a:spcAft>
              <a:spcPct val="35000"/>
            </a:spcAft>
            <a:buNone/>
          </a:pPr>
          <a:r>
            <a:rPr lang="en-AU" sz="1400" kern="1200" dirty="0">
              <a:solidFill>
                <a:schemeClr val="bg1"/>
              </a:solidFill>
            </a:rPr>
            <a:t>- Mental illness</a:t>
          </a:r>
        </a:p>
        <a:p>
          <a:pPr marL="0" lvl="0" indent="0" algn="ctr" defTabSz="1066800">
            <a:lnSpc>
              <a:spcPct val="90000"/>
            </a:lnSpc>
            <a:spcBef>
              <a:spcPct val="0"/>
            </a:spcBef>
            <a:spcAft>
              <a:spcPct val="35000"/>
            </a:spcAft>
            <a:buNone/>
          </a:pPr>
          <a:r>
            <a:rPr lang="en-AU" sz="1400" kern="1200" dirty="0">
              <a:solidFill>
                <a:schemeClr val="bg1"/>
              </a:solidFill>
            </a:rPr>
            <a:t>-Substance use disorder</a:t>
          </a:r>
        </a:p>
        <a:p>
          <a:pPr marL="0" lvl="0" indent="0" algn="ctr" defTabSz="1066800">
            <a:lnSpc>
              <a:spcPct val="90000"/>
            </a:lnSpc>
            <a:spcBef>
              <a:spcPct val="0"/>
            </a:spcBef>
            <a:spcAft>
              <a:spcPct val="35000"/>
            </a:spcAft>
            <a:buNone/>
          </a:pPr>
          <a:r>
            <a:rPr lang="en-AU" sz="1400" kern="1200" dirty="0">
              <a:solidFill>
                <a:schemeClr val="bg1"/>
              </a:solidFill>
            </a:rPr>
            <a:t>-Dual diagnosis</a:t>
          </a:r>
        </a:p>
      </dsp:txBody>
      <dsp:txXfrm>
        <a:off x="4513762" y="2817653"/>
        <a:ext cx="1488074" cy="1488074"/>
      </dsp:txXfrm>
    </dsp:sp>
    <dsp:sp modelId="{8B74ACFF-C949-4FD5-BB0C-EB9CFBDEAB28}">
      <dsp:nvSpPr>
        <dsp:cNvPr id="0" name=""/>
        <dsp:cNvSpPr/>
      </dsp:nvSpPr>
      <dsp:spPr>
        <a:xfrm rot="12900000">
          <a:off x="2850057" y="2141248"/>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FA8961-0C4E-4B3C-BB98-11C535E442A6}">
      <dsp:nvSpPr>
        <dsp:cNvPr id="0" name=""/>
        <dsp:cNvSpPr/>
      </dsp:nvSpPr>
      <dsp:spPr>
        <a:xfrm>
          <a:off x="1996461" y="1178322"/>
          <a:ext cx="1999232" cy="1599385"/>
        </a:xfrm>
        <a:prstGeom prst="roundRect">
          <a:avLst>
            <a:gd name="adj" fmla="val 10000"/>
          </a:avLst>
        </a:prstGeom>
        <a:solidFill>
          <a:srgbClr val="91C9E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Baseline survey</a:t>
          </a:r>
        </a:p>
      </dsp:txBody>
      <dsp:txXfrm>
        <a:off x="2043305" y="1225166"/>
        <a:ext cx="1905544" cy="1505697"/>
      </dsp:txXfrm>
    </dsp:sp>
    <dsp:sp modelId="{587F91E5-A8A6-422C-9447-B3711EF6B882}">
      <dsp:nvSpPr>
        <dsp:cNvPr id="0" name=""/>
        <dsp:cNvSpPr/>
      </dsp:nvSpPr>
      <dsp:spPr>
        <a:xfrm rot="16200000">
          <a:off x="4450379" y="1308172"/>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E17B0A-DADD-4539-B8A7-62EBF2BCE478}">
      <dsp:nvSpPr>
        <dsp:cNvPr id="0" name=""/>
        <dsp:cNvSpPr/>
      </dsp:nvSpPr>
      <dsp:spPr>
        <a:xfrm>
          <a:off x="4258183" y="944"/>
          <a:ext cx="1999232" cy="1599385"/>
        </a:xfrm>
        <a:prstGeom prst="roundRect">
          <a:avLst>
            <a:gd name="adj" fmla="val 10000"/>
          </a:avLst>
        </a:prstGeom>
        <a:solidFill>
          <a:srgbClr val="F6D48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Prison medical records</a:t>
          </a:r>
        </a:p>
      </dsp:txBody>
      <dsp:txXfrm>
        <a:off x="4305027" y="47788"/>
        <a:ext cx="1905544" cy="1505697"/>
      </dsp:txXfrm>
    </dsp:sp>
    <dsp:sp modelId="{6609F1EE-9324-40A9-8407-C02F860DC0E2}">
      <dsp:nvSpPr>
        <dsp:cNvPr id="0" name=""/>
        <dsp:cNvSpPr/>
      </dsp:nvSpPr>
      <dsp:spPr>
        <a:xfrm rot="19500000">
          <a:off x="6050702" y="2141248"/>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DD50BA-6BD2-471F-9E2D-C64E27EA1062}">
      <dsp:nvSpPr>
        <dsp:cNvPr id="0" name=""/>
        <dsp:cNvSpPr/>
      </dsp:nvSpPr>
      <dsp:spPr>
        <a:xfrm>
          <a:off x="6519906" y="1178322"/>
          <a:ext cx="1999232" cy="1599385"/>
        </a:xfrm>
        <a:prstGeom prst="roundRect">
          <a:avLst>
            <a:gd name="adj" fmla="val 10000"/>
          </a:avLst>
        </a:prstGeom>
        <a:solidFill>
          <a:srgbClr val="CAB8E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Hospital &amp; emergency department </a:t>
          </a:r>
        </a:p>
      </dsp:txBody>
      <dsp:txXfrm>
        <a:off x="6566750" y="1225166"/>
        <a:ext cx="1905544" cy="1505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17890-0B79-44CD-836E-902C251690B5}">
      <dsp:nvSpPr>
        <dsp:cNvPr id="0" name=""/>
        <dsp:cNvSpPr/>
      </dsp:nvSpPr>
      <dsp:spPr>
        <a:xfrm>
          <a:off x="4205572" y="2509463"/>
          <a:ext cx="2104454" cy="2104454"/>
        </a:xfrm>
        <a:prstGeom prst="ellipse">
          <a:avLst/>
        </a:prstGeom>
        <a:solidFill>
          <a:srgbClr val="4CAF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Diagnosis</a:t>
          </a:r>
        </a:p>
        <a:p>
          <a:pPr marL="0" lvl="0" indent="0" algn="ctr" defTabSz="1066800">
            <a:lnSpc>
              <a:spcPct val="90000"/>
            </a:lnSpc>
            <a:spcBef>
              <a:spcPct val="0"/>
            </a:spcBef>
            <a:spcAft>
              <a:spcPct val="35000"/>
            </a:spcAft>
            <a:buNone/>
          </a:pPr>
          <a:r>
            <a:rPr lang="en-AU" sz="1400" kern="1200" dirty="0">
              <a:solidFill>
                <a:schemeClr val="bg1"/>
              </a:solidFill>
            </a:rPr>
            <a:t>- Mental illness</a:t>
          </a:r>
        </a:p>
        <a:p>
          <a:pPr marL="0" lvl="0" indent="0" algn="ctr" defTabSz="1066800">
            <a:lnSpc>
              <a:spcPct val="90000"/>
            </a:lnSpc>
            <a:spcBef>
              <a:spcPct val="0"/>
            </a:spcBef>
            <a:spcAft>
              <a:spcPct val="35000"/>
            </a:spcAft>
            <a:buNone/>
          </a:pPr>
          <a:r>
            <a:rPr lang="en-AU" sz="1400" kern="1200" dirty="0">
              <a:solidFill>
                <a:schemeClr val="bg1"/>
              </a:solidFill>
            </a:rPr>
            <a:t>-Substance use disorder</a:t>
          </a:r>
        </a:p>
        <a:p>
          <a:pPr marL="0" lvl="0" indent="0" algn="ctr" defTabSz="1066800">
            <a:lnSpc>
              <a:spcPct val="90000"/>
            </a:lnSpc>
            <a:spcBef>
              <a:spcPct val="0"/>
            </a:spcBef>
            <a:spcAft>
              <a:spcPct val="35000"/>
            </a:spcAft>
            <a:buNone/>
          </a:pPr>
          <a:r>
            <a:rPr lang="en-AU" sz="1400" kern="1200" dirty="0">
              <a:solidFill>
                <a:schemeClr val="bg1"/>
              </a:solidFill>
            </a:rPr>
            <a:t>-Dual diagnosis</a:t>
          </a:r>
        </a:p>
      </dsp:txBody>
      <dsp:txXfrm>
        <a:off x="4513762" y="2817653"/>
        <a:ext cx="1488074" cy="1488074"/>
      </dsp:txXfrm>
    </dsp:sp>
    <dsp:sp modelId="{8B74ACFF-C949-4FD5-BB0C-EB9CFBDEAB28}">
      <dsp:nvSpPr>
        <dsp:cNvPr id="0" name=""/>
        <dsp:cNvSpPr/>
      </dsp:nvSpPr>
      <dsp:spPr>
        <a:xfrm rot="12900000">
          <a:off x="2850057" y="2141248"/>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FA8961-0C4E-4B3C-BB98-11C535E442A6}">
      <dsp:nvSpPr>
        <dsp:cNvPr id="0" name=""/>
        <dsp:cNvSpPr/>
      </dsp:nvSpPr>
      <dsp:spPr>
        <a:xfrm>
          <a:off x="1996461" y="1178322"/>
          <a:ext cx="1999232" cy="1599385"/>
        </a:xfrm>
        <a:prstGeom prst="roundRect">
          <a:avLst>
            <a:gd name="adj" fmla="val 10000"/>
          </a:avLst>
        </a:prstGeom>
        <a:solidFill>
          <a:srgbClr val="91C9E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Baseline survey</a:t>
          </a:r>
        </a:p>
      </dsp:txBody>
      <dsp:txXfrm>
        <a:off x="2043305" y="1225166"/>
        <a:ext cx="1905544" cy="1505697"/>
      </dsp:txXfrm>
    </dsp:sp>
    <dsp:sp modelId="{587F91E5-A8A6-422C-9447-B3711EF6B882}">
      <dsp:nvSpPr>
        <dsp:cNvPr id="0" name=""/>
        <dsp:cNvSpPr/>
      </dsp:nvSpPr>
      <dsp:spPr>
        <a:xfrm rot="16200000">
          <a:off x="4450379" y="1308172"/>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E17B0A-DADD-4539-B8A7-62EBF2BCE478}">
      <dsp:nvSpPr>
        <dsp:cNvPr id="0" name=""/>
        <dsp:cNvSpPr/>
      </dsp:nvSpPr>
      <dsp:spPr>
        <a:xfrm>
          <a:off x="4258183" y="944"/>
          <a:ext cx="1999232" cy="1599385"/>
        </a:xfrm>
        <a:prstGeom prst="roundRect">
          <a:avLst>
            <a:gd name="adj" fmla="val 10000"/>
          </a:avLst>
        </a:prstGeom>
        <a:solidFill>
          <a:srgbClr val="F6D48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Prison medical records</a:t>
          </a:r>
        </a:p>
      </dsp:txBody>
      <dsp:txXfrm>
        <a:off x="4305027" y="47788"/>
        <a:ext cx="1905544" cy="1505697"/>
      </dsp:txXfrm>
    </dsp:sp>
    <dsp:sp modelId="{6609F1EE-9324-40A9-8407-C02F860DC0E2}">
      <dsp:nvSpPr>
        <dsp:cNvPr id="0" name=""/>
        <dsp:cNvSpPr/>
      </dsp:nvSpPr>
      <dsp:spPr>
        <a:xfrm rot="19500000">
          <a:off x="6050702" y="2141248"/>
          <a:ext cx="1614840" cy="59976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DD50BA-6BD2-471F-9E2D-C64E27EA1062}">
      <dsp:nvSpPr>
        <dsp:cNvPr id="0" name=""/>
        <dsp:cNvSpPr/>
      </dsp:nvSpPr>
      <dsp:spPr>
        <a:xfrm>
          <a:off x="6519906" y="1178322"/>
          <a:ext cx="1999232" cy="1599385"/>
        </a:xfrm>
        <a:prstGeom prst="roundRect">
          <a:avLst>
            <a:gd name="adj" fmla="val 10000"/>
          </a:avLst>
        </a:prstGeom>
        <a:solidFill>
          <a:srgbClr val="CAB8E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bg1"/>
              </a:solidFill>
            </a:rPr>
            <a:t>Hospital &amp; emergency department </a:t>
          </a:r>
        </a:p>
      </dsp:txBody>
      <dsp:txXfrm>
        <a:off x="6566750" y="1225166"/>
        <a:ext cx="1905544" cy="15056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30286-FC30-1F49-BF61-DB29293AFFEF}">
      <dsp:nvSpPr>
        <dsp:cNvPr id="0" name=""/>
        <dsp:cNvSpPr/>
      </dsp:nvSpPr>
      <dsp:spPr>
        <a:xfrm>
          <a:off x="522481" y="0"/>
          <a:ext cx="5921460" cy="413218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0E6C32-95A5-294F-BEDA-0D614DFB063C}">
      <dsp:nvSpPr>
        <dsp:cNvPr id="0" name=""/>
        <dsp:cNvSpPr/>
      </dsp:nvSpPr>
      <dsp:spPr>
        <a:xfrm>
          <a:off x="236069" y="1239656"/>
          <a:ext cx="2089927" cy="16528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1. National consultation and co-design</a:t>
          </a:r>
        </a:p>
      </dsp:txBody>
      <dsp:txXfrm>
        <a:off x="316756" y="1320343"/>
        <a:ext cx="1928553" cy="1491501"/>
      </dsp:txXfrm>
    </dsp:sp>
    <dsp:sp modelId="{B12546B7-E2F0-684D-952B-0C1F77FA9DFF}">
      <dsp:nvSpPr>
        <dsp:cNvPr id="0" name=""/>
        <dsp:cNvSpPr/>
      </dsp:nvSpPr>
      <dsp:spPr>
        <a:xfrm>
          <a:off x="2438248" y="1239656"/>
          <a:ext cx="2089927" cy="16528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2. RCT (N=1000) in south-east Queensland</a:t>
          </a:r>
        </a:p>
      </dsp:txBody>
      <dsp:txXfrm>
        <a:off x="2518935" y="1320343"/>
        <a:ext cx="1928553" cy="1491501"/>
      </dsp:txXfrm>
    </dsp:sp>
    <dsp:sp modelId="{56D947C5-261F-DF44-8F06-C7DEEACD8B96}">
      <dsp:nvSpPr>
        <dsp:cNvPr id="0" name=""/>
        <dsp:cNvSpPr/>
      </dsp:nvSpPr>
      <dsp:spPr>
        <a:xfrm>
          <a:off x="4640427" y="1250069"/>
          <a:ext cx="2089927" cy="16528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3. Adaptation and national scaling</a:t>
          </a:r>
        </a:p>
      </dsp:txBody>
      <dsp:txXfrm>
        <a:off x="4721114" y="1330756"/>
        <a:ext cx="1928553" cy="14915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E3F1A-0502-CF42-92B4-E1C0A1026B1D}">
      <dsp:nvSpPr>
        <dsp:cNvPr id="0" name=""/>
        <dsp:cNvSpPr/>
      </dsp:nvSpPr>
      <dsp:spPr>
        <a:xfrm>
          <a:off x="1191014" y="55755"/>
          <a:ext cx="2676270" cy="2676270"/>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GB" sz="3000" kern="1200"/>
            <a:t>GP</a:t>
          </a:r>
          <a:br>
            <a:rPr lang="en-GB" sz="3000" kern="1200"/>
          </a:br>
          <a:r>
            <a:rPr lang="en-GB" sz="3000" kern="1200"/>
            <a:t>[MBS item*]</a:t>
          </a:r>
        </a:p>
      </dsp:txBody>
      <dsp:txXfrm>
        <a:off x="1547850" y="524102"/>
        <a:ext cx="1962598" cy="1204321"/>
      </dsp:txXfrm>
    </dsp:sp>
    <dsp:sp modelId="{941A75B7-191A-2045-91E5-2F8B9A41DABC}">
      <dsp:nvSpPr>
        <dsp:cNvPr id="0" name=""/>
        <dsp:cNvSpPr/>
      </dsp:nvSpPr>
      <dsp:spPr>
        <a:xfrm>
          <a:off x="2156701" y="1728424"/>
          <a:ext cx="2676270" cy="2676270"/>
        </a:xfrm>
        <a:prstGeom prst="ellipse">
          <a:avLst/>
        </a:prstGeom>
        <a:solidFill>
          <a:schemeClr val="accent4">
            <a:lumMod val="75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GB" sz="3000" kern="1200"/>
            <a:t>Peer worker</a:t>
          </a:r>
        </a:p>
      </dsp:txBody>
      <dsp:txXfrm>
        <a:off x="2975194" y="2419794"/>
        <a:ext cx="1605762" cy="1471948"/>
      </dsp:txXfrm>
    </dsp:sp>
    <dsp:sp modelId="{7D4F726E-88B5-A54A-AE05-C09C262B4AEB}">
      <dsp:nvSpPr>
        <dsp:cNvPr id="0" name=""/>
        <dsp:cNvSpPr/>
      </dsp:nvSpPr>
      <dsp:spPr>
        <a:xfrm>
          <a:off x="225326" y="1728424"/>
          <a:ext cx="2676270" cy="2676270"/>
        </a:xfrm>
        <a:prstGeom prst="ellipse">
          <a:avLst/>
        </a:prstGeom>
        <a:solidFill>
          <a:schemeClr val="accent6">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GB" sz="3000" kern="1200"/>
            <a:t>Nurse or</a:t>
          </a:r>
          <a:br>
            <a:rPr lang="en-GB" sz="3000" kern="1200"/>
          </a:br>
          <a:r>
            <a:rPr lang="en-GB" sz="3000" kern="1200"/>
            <a:t>AHW</a:t>
          </a:r>
        </a:p>
      </dsp:txBody>
      <dsp:txXfrm>
        <a:off x="477342" y="2419794"/>
        <a:ext cx="1605762" cy="147194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A3CD2-05CA-4B66-A11F-75F9C539BAAD}" type="datetimeFigureOut">
              <a:rPr lang="en-AU" smtClean="0"/>
              <a:t>3/08/2025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234E5-5507-4918-AAE8-D38AD66489DC}" type="slidenum">
              <a:rPr lang="en-AU" smtClean="0"/>
              <a:t>‹#›</a:t>
            </a:fld>
            <a:endParaRPr lang="en-AU"/>
          </a:p>
        </p:txBody>
      </p:sp>
    </p:spTree>
    <p:extLst>
      <p:ext uri="{BB962C8B-B14F-4D97-AF65-F5344CB8AC3E}">
        <p14:creationId xmlns:p14="http://schemas.microsoft.com/office/powerpoint/2010/main" val="2828737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1</a:t>
            </a:fld>
            <a:endParaRPr lang="en-AU"/>
          </a:p>
        </p:txBody>
      </p:sp>
    </p:spTree>
    <p:extLst>
      <p:ext uri="{BB962C8B-B14F-4D97-AF65-F5344CB8AC3E}">
        <p14:creationId xmlns:p14="http://schemas.microsoft.com/office/powerpoint/2010/main" val="377063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mn-lt"/>
              </a:rPr>
              <a:t>Survey: anxiety, depression, SUD, schizophrenia, other (specify)</a:t>
            </a:r>
          </a:p>
          <a:p>
            <a:r>
              <a:rPr lang="en-AU" sz="1200" dirty="0">
                <a:latin typeface="+mn-lt"/>
              </a:rPr>
              <a:t>ICD-10-AM codes: MI = </a:t>
            </a:r>
            <a:r>
              <a:rPr lang="en-AU" sz="1200" dirty="0">
                <a:effectLst/>
                <a:latin typeface="+mn-lt"/>
                <a:ea typeface="Calibri" panose="020F0502020204030204" pitchFamily="34" charset="0"/>
                <a:cs typeface="Arial" panose="020B0604020202020204" pitchFamily="34" charset="0"/>
              </a:rPr>
              <a:t>F01-09 and F20-99. SUD = F10-19</a:t>
            </a:r>
            <a:endParaRPr lang="en-AU" sz="1200" dirty="0">
              <a:latin typeface="+mn-lt"/>
            </a:endParaRPr>
          </a:p>
          <a:p>
            <a:r>
              <a:rPr lang="en-AU" sz="1200" dirty="0">
                <a:latin typeface="+mn-lt"/>
              </a:rPr>
              <a:t>International Classification of Primary Care: MI = </a:t>
            </a:r>
            <a:r>
              <a:rPr lang="en-AU" sz="1200" dirty="0">
                <a:effectLst/>
                <a:latin typeface="+mn-lt"/>
                <a:ea typeface="Calibri" panose="020F0502020204030204" pitchFamily="34" charset="0"/>
              </a:rPr>
              <a:t>P70–76, P79–82, P86–98. SUD = P15, P18, or P19.</a:t>
            </a:r>
            <a:endParaRPr lang="en-AU" sz="1200" dirty="0">
              <a:latin typeface="+mn-lt"/>
            </a:endParaRPr>
          </a:p>
          <a:p>
            <a:endParaRPr lang="en-AU" sz="1200" dirty="0">
              <a:latin typeface="+mn-lt"/>
            </a:endParaRPr>
          </a:p>
        </p:txBody>
      </p:sp>
      <p:sp>
        <p:nvSpPr>
          <p:cNvPr id="4" name="Slide Number Placeholder 3"/>
          <p:cNvSpPr>
            <a:spLocks noGrp="1"/>
          </p:cNvSpPr>
          <p:nvPr>
            <p:ph type="sldNum" sz="quarter" idx="5"/>
          </p:nvPr>
        </p:nvSpPr>
        <p:spPr/>
        <p:txBody>
          <a:bodyPr/>
          <a:lstStyle/>
          <a:p>
            <a:fld id="{631234E5-5507-4918-AAE8-D38AD66489DC}" type="slidenum">
              <a:rPr lang="en-AU" smtClean="0"/>
              <a:t>10</a:t>
            </a:fld>
            <a:endParaRPr lang="en-AU"/>
          </a:p>
        </p:txBody>
      </p:sp>
    </p:spTree>
    <p:extLst>
      <p:ext uri="{BB962C8B-B14F-4D97-AF65-F5344CB8AC3E}">
        <p14:creationId xmlns:p14="http://schemas.microsoft.com/office/powerpoint/2010/main" val="3296376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mn-lt"/>
              </a:rPr>
              <a:t>Survey: anxiety, depression, SUD, schizophrenia, other (specify)</a:t>
            </a:r>
          </a:p>
          <a:p>
            <a:r>
              <a:rPr lang="en-AU" sz="1200" dirty="0">
                <a:latin typeface="+mn-lt"/>
              </a:rPr>
              <a:t>ICD-10-AM codes: MI = </a:t>
            </a:r>
            <a:r>
              <a:rPr lang="en-AU" sz="1200" dirty="0">
                <a:effectLst/>
                <a:latin typeface="+mn-lt"/>
                <a:ea typeface="Calibri" panose="020F0502020204030204" pitchFamily="34" charset="0"/>
                <a:cs typeface="Arial" panose="020B0604020202020204" pitchFamily="34" charset="0"/>
              </a:rPr>
              <a:t>F01-09 and F20-99. SUD = F10-19</a:t>
            </a:r>
            <a:endParaRPr lang="en-AU" sz="1200" dirty="0">
              <a:latin typeface="+mn-lt"/>
            </a:endParaRPr>
          </a:p>
          <a:p>
            <a:r>
              <a:rPr lang="en-AU" sz="1200" dirty="0">
                <a:latin typeface="+mn-lt"/>
              </a:rPr>
              <a:t>International Classification of Primary Care: MI = </a:t>
            </a:r>
            <a:r>
              <a:rPr lang="en-AU" sz="1200" dirty="0">
                <a:effectLst/>
                <a:latin typeface="+mn-lt"/>
                <a:ea typeface="Calibri" panose="020F0502020204030204" pitchFamily="34" charset="0"/>
              </a:rPr>
              <a:t>P70–76, P79–82, P86–98. SUD = P15, P18, or P19.</a:t>
            </a:r>
            <a:endParaRPr lang="en-AU" sz="1200" dirty="0">
              <a:latin typeface="+mn-lt"/>
            </a:endParaRPr>
          </a:p>
          <a:p>
            <a:endParaRPr lang="en-AU" sz="1200" dirty="0">
              <a:latin typeface="+mn-lt"/>
            </a:endParaRPr>
          </a:p>
        </p:txBody>
      </p:sp>
      <p:sp>
        <p:nvSpPr>
          <p:cNvPr id="4" name="Slide Number Placeholder 3"/>
          <p:cNvSpPr>
            <a:spLocks noGrp="1"/>
          </p:cNvSpPr>
          <p:nvPr>
            <p:ph type="sldNum" sz="quarter" idx="5"/>
          </p:nvPr>
        </p:nvSpPr>
        <p:spPr/>
        <p:txBody>
          <a:bodyPr/>
          <a:lstStyle/>
          <a:p>
            <a:fld id="{631234E5-5507-4918-AAE8-D38AD66489DC}" type="slidenum">
              <a:rPr lang="en-AU" smtClean="0"/>
              <a:t>11</a:t>
            </a:fld>
            <a:endParaRPr lang="en-AU"/>
          </a:p>
        </p:txBody>
      </p:sp>
    </p:spTree>
    <p:extLst>
      <p:ext uri="{BB962C8B-B14F-4D97-AF65-F5344CB8AC3E}">
        <p14:creationId xmlns:p14="http://schemas.microsoft.com/office/powerpoint/2010/main" val="309927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39221-E1B3-4A7A-3B55-2FA52EA5B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72346-C47B-50D4-256C-4D66E078D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261EE-727A-2FBF-FAF6-B21F1D06E0F9}"/>
              </a:ext>
            </a:extLst>
          </p:cNvPr>
          <p:cNvSpPr>
            <a:spLocks noGrp="1"/>
          </p:cNvSpPr>
          <p:nvPr>
            <p:ph type="body" idx="1"/>
          </p:nvPr>
        </p:nvSpPr>
        <p:spPr/>
        <p:txBody>
          <a:bodyPr/>
          <a:lstStyle/>
          <a:p>
            <a:r>
              <a:rPr lang="en-AU" sz="1200" dirty="0">
                <a:latin typeface="+mn-lt"/>
              </a:rPr>
              <a:t>Survey: anxiety, depression, SUD, schizophrenia, other (specify)</a:t>
            </a:r>
          </a:p>
          <a:p>
            <a:r>
              <a:rPr lang="en-AU" sz="1200" dirty="0">
                <a:latin typeface="+mn-lt"/>
              </a:rPr>
              <a:t>ICD-10-AM codes: MI = </a:t>
            </a:r>
            <a:r>
              <a:rPr lang="en-AU" sz="1200" dirty="0">
                <a:effectLst/>
                <a:latin typeface="+mn-lt"/>
                <a:ea typeface="Calibri" panose="020F0502020204030204" pitchFamily="34" charset="0"/>
                <a:cs typeface="Arial" panose="020B0604020202020204" pitchFamily="34" charset="0"/>
              </a:rPr>
              <a:t>F01-09 and F20-99. SUD = F10-19</a:t>
            </a:r>
            <a:endParaRPr lang="en-AU" sz="1200" dirty="0">
              <a:latin typeface="+mn-lt"/>
            </a:endParaRPr>
          </a:p>
          <a:p>
            <a:r>
              <a:rPr lang="en-AU" sz="1200" dirty="0">
                <a:latin typeface="+mn-lt"/>
              </a:rPr>
              <a:t>International Classification of Primary Care: MI = </a:t>
            </a:r>
            <a:r>
              <a:rPr lang="en-AU" sz="1200" dirty="0">
                <a:effectLst/>
                <a:latin typeface="+mn-lt"/>
                <a:ea typeface="Calibri" panose="020F0502020204030204" pitchFamily="34" charset="0"/>
              </a:rPr>
              <a:t>P70–76, P79–82, P86–98. SUD = P15, P18, or P19.</a:t>
            </a:r>
            <a:endParaRPr lang="en-AU" sz="1200" dirty="0">
              <a:latin typeface="+mn-lt"/>
            </a:endParaRPr>
          </a:p>
          <a:p>
            <a:endParaRPr lang="en-AU" sz="1200" dirty="0">
              <a:latin typeface="+mn-lt"/>
            </a:endParaRPr>
          </a:p>
        </p:txBody>
      </p:sp>
      <p:sp>
        <p:nvSpPr>
          <p:cNvPr id="4" name="Slide Number Placeholder 3">
            <a:extLst>
              <a:ext uri="{FF2B5EF4-FFF2-40B4-BE49-F238E27FC236}">
                <a16:creationId xmlns:a16="http://schemas.microsoft.com/office/drawing/2014/main" id="{47DDF4A2-9835-E6B2-01CF-CC842751AE5E}"/>
              </a:ext>
            </a:extLst>
          </p:cNvPr>
          <p:cNvSpPr>
            <a:spLocks noGrp="1"/>
          </p:cNvSpPr>
          <p:nvPr>
            <p:ph type="sldNum" sz="quarter" idx="5"/>
          </p:nvPr>
        </p:nvSpPr>
        <p:spPr/>
        <p:txBody>
          <a:bodyPr/>
          <a:lstStyle/>
          <a:p>
            <a:fld id="{631234E5-5507-4918-AAE8-D38AD66489DC}" type="slidenum">
              <a:rPr lang="en-AU" smtClean="0"/>
              <a:t>12</a:t>
            </a:fld>
            <a:endParaRPr lang="en-AU"/>
          </a:p>
        </p:txBody>
      </p:sp>
    </p:spTree>
    <p:extLst>
      <p:ext uri="{BB962C8B-B14F-4D97-AF65-F5344CB8AC3E}">
        <p14:creationId xmlns:p14="http://schemas.microsoft.com/office/powerpoint/2010/main" val="193572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43C4-F7F3-99A9-36C0-3A58AAE02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205F7-8653-FFE5-A6AA-71DC55332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7C960-5868-1075-B51A-6C1ECEF0986C}"/>
              </a:ext>
            </a:extLst>
          </p:cNvPr>
          <p:cNvSpPr>
            <a:spLocks noGrp="1"/>
          </p:cNvSpPr>
          <p:nvPr>
            <p:ph type="body" idx="1"/>
          </p:nvPr>
        </p:nvSpPr>
        <p:spPr/>
        <p:txBody>
          <a:bodyPr/>
          <a:lstStyle/>
          <a:p>
            <a:r>
              <a:rPr lang="en-AU" sz="1200" dirty="0">
                <a:latin typeface="+mn-lt"/>
              </a:rPr>
              <a:t>Survey: anxiety, depression, SUD, schizophrenia, other (specify)</a:t>
            </a:r>
          </a:p>
          <a:p>
            <a:r>
              <a:rPr lang="en-AU" sz="1200" dirty="0">
                <a:latin typeface="+mn-lt"/>
              </a:rPr>
              <a:t>ICD-10-AM codes: MI = </a:t>
            </a:r>
            <a:r>
              <a:rPr lang="en-AU" sz="1200" dirty="0">
                <a:effectLst/>
                <a:latin typeface="+mn-lt"/>
                <a:ea typeface="Calibri" panose="020F0502020204030204" pitchFamily="34" charset="0"/>
                <a:cs typeface="Arial" panose="020B0604020202020204" pitchFamily="34" charset="0"/>
              </a:rPr>
              <a:t>F01-09 and F20-99. SUD = F10-19</a:t>
            </a:r>
            <a:endParaRPr lang="en-AU" sz="1200" dirty="0">
              <a:latin typeface="+mn-lt"/>
            </a:endParaRPr>
          </a:p>
          <a:p>
            <a:r>
              <a:rPr lang="en-AU" sz="1200" dirty="0">
                <a:latin typeface="+mn-lt"/>
              </a:rPr>
              <a:t>International Classification of Primary Care: MI = </a:t>
            </a:r>
            <a:r>
              <a:rPr lang="en-AU" sz="1200" dirty="0">
                <a:effectLst/>
                <a:latin typeface="+mn-lt"/>
                <a:ea typeface="Calibri" panose="020F0502020204030204" pitchFamily="34" charset="0"/>
              </a:rPr>
              <a:t>P70–76, P79–82, P86–98. SUD = P15, P18, or P19.</a:t>
            </a:r>
            <a:endParaRPr lang="en-AU" sz="1200" dirty="0">
              <a:latin typeface="+mn-lt"/>
            </a:endParaRPr>
          </a:p>
          <a:p>
            <a:endParaRPr lang="en-AU" sz="1200" dirty="0">
              <a:latin typeface="+mn-lt"/>
            </a:endParaRPr>
          </a:p>
        </p:txBody>
      </p:sp>
      <p:sp>
        <p:nvSpPr>
          <p:cNvPr id="4" name="Slide Number Placeholder 3">
            <a:extLst>
              <a:ext uri="{FF2B5EF4-FFF2-40B4-BE49-F238E27FC236}">
                <a16:creationId xmlns:a16="http://schemas.microsoft.com/office/drawing/2014/main" id="{DE48F830-D155-7A69-AFC1-FD68EEB44318}"/>
              </a:ext>
            </a:extLst>
          </p:cNvPr>
          <p:cNvSpPr>
            <a:spLocks noGrp="1"/>
          </p:cNvSpPr>
          <p:nvPr>
            <p:ph type="sldNum" sz="quarter" idx="5"/>
          </p:nvPr>
        </p:nvSpPr>
        <p:spPr/>
        <p:txBody>
          <a:bodyPr/>
          <a:lstStyle/>
          <a:p>
            <a:fld id="{631234E5-5507-4918-AAE8-D38AD66489DC}" type="slidenum">
              <a:rPr lang="en-AU" smtClean="0"/>
              <a:t>13</a:t>
            </a:fld>
            <a:endParaRPr lang="en-AU"/>
          </a:p>
        </p:txBody>
      </p:sp>
    </p:spTree>
    <p:extLst>
      <p:ext uri="{BB962C8B-B14F-4D97-AF65-F5344CB8AC3E}">
        <p14:creationId xmlns:p14="http://schemas.microsoft.com/office/powerpoint/2010/main" val="408393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14</a:t>
            </a:fld>
            <a:endParaRPr lang="en-AU"/>
          </a:p>
        </p:txBody>
      </p:sp>
    </p:spTree>
    <p:extLst>
      <p:ext uri="{BB962C8B-B14F-4D97-AF65-F5344CB8AC3E}">
        <p14:creationId xmlns:p14="http://schemas.microsoft.com/office/powerpoint/2010/main" val="3353414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C4A92-EAC3-F4A6-412F-E8A83E8FA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0F448-17A0-4A3D-08EC-1F2AB3CEB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1CD39-7ABA-9AD2-9AB9-F202734CBC3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EB0B547-BF50-CA4B-20A8-3BB162ED83D7}"/>
              </a:ext>
            </a:extLst>
          </p:cNvPr>
          <p:cNvSpPr>
            <a:spLocks noGrp="1"/>
          </p:cNvSpPr>
          <p:nvPr>
            <p:ph type="sldNum" sz="quarter" idx="5"/>
          </p:nvPr>
        </p:nvSpPr>
        <p:spPr/>
        <p:txBody>
          <a:bodyPr/>
          <a:lstStyle/>
          <a:p>
            <a:fld id="{631234E5-5507-4918-AAE8-D38AD66489DC}" type="slidenum">
              <a:rPr lang="en-AU" smtClean="0"/>
              <a:t>15</a:t>
            </a:fld>
            <a:endParaRPr lang="en-AU"/>
          </a:p>
        </p:txBody>
      </p:sp>
    </p:spTree>
    <p:extLst>
      <p:ext uri="{BB962C8B-B14F-4D97-AF65-F5344CB8AC3E}">
        <p14:creationId xmlns:p14="http://schemas.microsoft.com/office/powerpoint/2010/main" val="1428572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71DEA-EC3E-DEFC-F2DC-A64009CA5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96E9B-3412-575D-3B3B-777611185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12384-6B94-F4B8-D895-4C4AD54F303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2BD88AD-08FA-843B-A7BB-B94DDF3048B2}"/>
              </a:ext>
            </a:extLst>
          </p:cNvPr>
          <p:cNvSpPr>
            <a:spLocks noGrp="1"/>
          </p:cNvSpPr>
          <p:nvPr>
            <p:ph type="sldNum" sz="quarter" idx="5"/>
          </p:nvPr>
        </p:nvSpPr>
        <p:spPr/>
        <p:txBody>
          <a:bodyPr/>
          <a:lstStyle/>
          <a:p>
            <a:fld id="{631234E5-5507-4918-AAE8-D38AD66489DC}" type="slidenum">
              <a:rPr lang="en-AU" smtClean="0"/>
              <a:t>16</a:t>
            </a:fld>
            <a:endParaRPr lang="en-AU"/>
          </a:p>
        </p:txBody>
      </p:sp>
    </p:spTree>
    <p:extLst>
      <p:ext uri="{BB962C8B-B14F-4D97-AF65-F5344CB8AC3E}">
        <p14:creationId xmlns:p14="http://schemas.microsoft.com/office/powerpoint/2010/main" val="196110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17</a:t>
            </a:fld>
            <a:endParaRPr lang="en-AU"/>
          </a:p>
        </p:txBody>
      </p:sp>
    </p:spTree>
    <p:extLst>
      <p:ext uri="{BB962C8B-B14F-4D97-AF65-F5344CB8AC3E}">
        <p14:creationId xmlns:p14="http://schemas.microsoft.com/office/powerpoint/2010/main" val="2263391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about how we ran everything multiple times with difference reference groups</a:t>
            </a:r>
          </a:p>
        </p:txBody>
      </p:sp>
      <p:sp>
        <p:nvSpPr>
          <p:cNvPr id="4" name="Slide Number Placeholder 3"/>
          <p:cNvSpPr>
            <a:spLocks noGrp="1"/>
          </p:cNvSpPr>
          <p:nvPr>
            <p:ph type="sldNum" sz="quarter" idx="5"/>
          </p:nvPr>
        </p:nvSpPr>
        <p:spPr/>
        <p:txBody>
          <a:bodyPr/>
          <a:lstStyle/>
          <a:p>
            <a:fld id="{631234E5-5507-4918-AAE8-D38AD66489DC}" type="slidenum">
              <a:rPr lang="en-AU" smtClean="0"/>
              <a:t>18</a:t>
            </a:fld>
            <a:endParaRPr lang="en-AU"/>
          </a:p>
        </p:txBody>
      </p:sp>
    </p:spTree>
    <p:extLst>
      <p:ext uri="{BB962C8B-B14F-4D97-AF65-F5344CB8AC3E}">
        <p14:creationId xmlns:p14="http://schemas.microsoft.com/office/powerpoint/2010/main" val="357657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19</a:t>
            </a:fld>
            <a:endParaRPr lang="en-AU"/>
          </a:p>
        </p:txBody>
      </p:sp>
    </p:spTree>
    <p:extLst>
      <p:ext uri="{BB962C8B-B14F-4D97-AF65-F5344CB8AC3E}">
        <p14:creationId xmlns:p14="http://schemas.microsoft.com/office/powerpoint/2010/main" val="632868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err="1">
                <a:solidFill>
                  <a:schemeClr val="tx1"/>
                </a:solidFill>
                <a:effectLst/>
                <a:latin typeface="+mn-lt"/>
                <a:ea typeface="+mn-ea"/>
                <a:cs typeface="+mn-cs"/>
              </a:rPr>
              <a:t>Garambi</a:t>
            </a:r>
            <a:r>
              <a:rPr lang="en-AU" sz="1200" b="1" i="0" kern="1200" dirty="0">
                <a:solidFill>
                  <a:schemeClr val="tx1"/>
                </a:solidFill>
                <a:effectLst/>
                <a:latin typeface="+mn-lt"/>
                <a:ea typeface="+mn-ea"/>
                <a:cs typeface="+mn-cs"/>
              </a:rPr>
              <a:t> Baan</a:t>
            </a:r>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2</a:t>
            </a:fld>
            <a:endParaRPr lang="en-AU"/>
          </a:p>
        </p:txBody>
      </p:sp>
    </p:spTree>
    <p:extLst>
      <p:ext uri="{BB962C8B-B14F-4D97-AF65-F5344CB8AC3E}">
        <p14:creationId xmlns:p14="http://schemas.microsoft.com/office/powerpoint/2010/main" val="681433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C9637-72C0-5FC5-0A98-FE4270599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62481-7F2B-E267-E5F7-A4A901DFC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D33F5-6A9D-D5D2-C0AF-21D501C58656}"/>
              </a:ext>
            </a:extLst>
          </p:cNvPr>
          <p:cNvSpPr>
            <a:spLocks noGrp="1"/>
          </p:cNvSpPr>
          <p:nvPr>
            <p:ph type="body" idx="1"/>
          </p:nvPr>
        </p:nvSpPr>
        <p:spPr/>
        <p:txBody>
          <a:bodyPr/>
          <a:lstStyle/>
          <a:p>
            <a:r>
              <a:rPr lang="en-AU" dirty="0"/>
              <a:t>Left of 1 = lower risk of reincarcerations</a:t>
            </a:r>
            <a:br>
              <a:rPr lang="en-AU" dirty="0"/>
            </a:br>
            <a:r>
              <a:rPr lang="en-AU" dirty="0"/>
              <a:t>Right of 1 = Greater risk of reincarcerations</a:t>
            </a:r>
          </a:p>
          <a:p>
            <a:endParaRPr lang="en-AU" dirty="0"/>
          </a:p>
          <a:p>
            <a:r>
              <a:rPr lang="en-AU" dirty="0"/>
              <a:t>And all our statistically significant covariates here don’t cross 1</a:t>
            </a:r>
          </a:p>
          <a:p>
            <a:endParaRPr lang="en-AU" dirty="0"/>
          </a:p>
        </p:txBody>
      </p:sp>
      <p:sp>
        <p:nvSpPr>
          <p:cNvPr id="4" name="Slide Number Placeholder 3">
            <a:extLst>
              <a:ext uri="{FF2B5EF4-FFF2-40B4-BE49-F238E27FC236}">
                <a16:creationId xmlns:a16="http://schemas.microsoft.com/office/drawing/2014/main" id="{D3BC6756-0C68-C537-6593-73D39CB27C44}"/>
              </a:ext>
            </a:extLst>
          </p:cNvPr>
          <p:cNvSpPr>
            <a:spLocks noGrp="1"/>
          </p:cNvSpPr>
          <p:nvPr>
            <p:ph type="sldNum" sz="quarter" idx="5"/>
          </p:nvPr>
        </p:nvSpPr>
        <p:spPr/>
        <p:txBody>
          <a:bodyPr/>
          <a:lstStyle/>
          <a:p>
            <a:fld id="{631234E5-5507-4918-AAE8-D38AD66489DC}" type="slidenum">
              <a:rPr lang="en-AU" smtClean="0"/>
              <a:t>20</a:t>
            </a:fld>
            <a:endParaRPr lang="en-AU"/>
          </a:p>
        </p:txBody>
      </p:sp>
    </p:spTree>
    <p:extLst>
      <p:ext uri="{BB962C8B-B14F-4D97-AF65-F5344CB8AC3E}">
        <p14:creationId xmlns:p14="http://schemas.microsoft.com/office/powerpoint/2010/main" val="3435340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60C2-72C1-FB48-F863-1780E0F04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0D707-3494-7B73-78E6-2CAADD8CE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535F9-06A7-C954-8BF7-27666B0DDA14}"/>
              </a:ext>
            </a:extLst>
          </p:cNvPr>
          <p:cNvSpPr>
            <a:spLocks noGrp="1"/>
          </p:cNvSpPr>
          <p:nvPr>
            <p:ph type="body" idx="1"/>
          </p:nvPr>
        </p:nvSpPr>
        <p:spPr/>
        <p:txBody>
          <a:bodyPr/>
          <a:lstStyle/>
          <a:p>
            <a:r>
              <a:rPr lang="en-AU" dirty="0"/>
              <a:t>Left of 1 = lower risk of reincarcerations</a:t>
            </a:r>
            <a:br>
              <a:rPr lang="en-AU" dirty="0"/>
            </a:br>
            <a:r>
              <a:rPr lang="en-AU" dirty="0"/>
              <a:t>Right of 1 = Greater risk of reincarcerations</a:t>
            </a:r>
          </a:p>
          <a:p>
            <a:endParaRPr lang="en-AU" dirty="0"/>
          </a:p>
          <a:p>
            <a:r>
              <a:rPr lang="en-AU" dirty="0"/>
              <a:t>And all our statistically significant covariates here don’t cross 1</a:t>
            </a:r>
          </a:p>
          <a:p>
            <a:endParaRPr lang="en-AU" dirty="0"/>
          </a:p>
        </p:txBody>
      </p:sp>
      <p:sp>
        <p:nvSpPr>
          <p:cNvPr id="4" name="Slide Number Placeholder 3">
            <a:extLst>
              <a:ext uri="{FF2B5EF4-FFF2-40B4-BE49-F238E27FC236}">
                <a16:creationId xmlns:a16="http://schemas.microsoft.com/office/drawing/2014/main" id="{9824174E-9AD5-7C62-1E30-905BACBF6552}"/>
              </a:ext>
            </a:extLst>
          </p:cNvPr>
          <p:cNvSpPr>
            <a:spLocks noGrp="1"/>
          </p:cNvSpPr>
          <p:nvPr>
            <p:ph type="sldNum" sz="quarter" idx="5"/>
          </p:nvPr>
        </p:nvSpPr>
        <p:spPr/>
        <p:txBody>
          <a:bodyPr/>
          <a:lstStyle/>
          <a:p>
            <a:fld id="{631234E5-5507-4918-AAE8-D38AD66489DC}" type="slidenum">
              <a:rPr lang="en-AU" smtClean="0"/>
              <a:t>21</a:t>
            </a:fld>
            <a:endParaRPr lang="en-AU"/>
          </a:p>
        </p:txBody>
      </p:sp>
    </p:spTree>
    <p:extLst>
      <p:ext uri="{BB962C8B-B14F-4D97-AF65-F5344CB8AC3E}">
        <p14:creationId xmlns:p14="http://schemas.microsoft.com/office/powerpoint/2010/main" val="2976597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06137-241F-74E9-5672-E203C9232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28051-31A9-65D0-060B-D0C6B643F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583B5-A940-912C-E2F4-69F2FE2B03DD}"/>
              </a:ext>
            </a:extLst>
          </p:cNvPr>
          <p:cNvSpPr>
            <a:spLocks noGrp="1"/>
          </p:cNvSpPr>
          <p:nvPr>
            <p:ph type="body" idx="1"/>
          </p:nvPr>
        </p:nvSpPr>
        <p:spPr/>
        <p:txBody>
          <a:bodyPr/>
          <a:lstStyle/>
          <a:p>
            <a:r>
              <a:rPr lang="en-AU" dirty="0"/>
              <a:t>Left of 1 = lower risk of reincarcerations</a:t>
            </a:r>
            <a:br>
              <a:rPr lang="en-AU" dirty="0"/>
            </a:br>
            <a:r>
              <a:rPr lang="en-AU" dirty="0"/>
              <a:t>Right of 1 = Greater risk of reincarcerations</a:t>
            </a:r>
          </a:p>
          <a:p>
            <a:endParaRPr lang="en-AU" dirty="0"/>
          </a:p>
          <a:p>
            <a:r>
              <a:rPr lang="en-AU" dirty="0"/>
              <a:t>And all our statistically significant covariates here don’t cross 1</a:t>
            </a:r>
          </a:p>
          <a:p>
            <a:endParaRPr lang="en-AU" dirty="0"/>
          </a:p>
        </p:txBody>
      </p:sp>
      <p:sp>
        <p:nvSpPr>
          <p:cNvPr id="4" name="Slide Number Placeholder 3">
            <a:extLst>
              <a:ext uri="{FF2B5EF4-FFF2-40B4-BE49-F238E27FC236}">
                <a16:creationId xmlns:a16="http://schemas.microsoft.com/office/drawing/2014/main" id="{D46135B3-429D-1BBA-EC26-9C262C0B5D1A}"/>
              </a:ext>
            </a:extLst>
          </p:cNvPr>
          <p:cNvSpPr>
            <a:spLocks noGrp="1"/>
          </p:cNvSpPr>
          <p:nvPr>
            <p:ph type="sldNum" sz="quarter" idx="5"/>
          </p:nvPr>
        </p:nvSpPr>
        <p:spPr/>
        <p:txBody>
          <a:bodyPr/>
          <a:lstStyle/>
          <a:p>
            <a:fld id="{631234E5-5507-4918-AAE8-D38AD66489DC}" type="slidenum">
              <a:rPr lang="en-AU" smtClean="0"/>
              <a:t>22</a:t>
            </a:fld>
            <a:endParaRPr lang="en-AU"/>
          </a:p>
        </p:txBody>
      </p:sp>
    </p:spTree>
    <p:extLst>
      <p:ext uri="{BB962C8B-B14F-4D97-AF65-F5344CB8AC3E}">
        <p14:creationId xmlns:p14="http://schemas.microsoft.com/office/powerpoint/2010/main" val="1426719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B81B6-A9C4-7578-85B6-DC6EEED65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F819D-B63C-052A-8541-D8C9AB5B7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3DBC8-8B79-DA8B-34EF-5CFCD86B3601}"/>
              </a:ext>
            </a:extLst>
          </p:cNvPr>
          <p:cNvSpPr>
            <a:spLocks noGrp="1"/>
          </p:cNvSpPr>
          <p:nvPr>
            <p:ph type="body" idx="1"/>
          </p:nvPr>
        </p:nvSpPr>
        <p:spPr/>
        <p:txBody>
          <a:bodyPr/>
          <a:lstStyle/>
          <a:p>
            <a:r>
              <a:rPr lang="en-AU" dirty="0"/>
              <a:t>Left of 1 = lower risk of reincarcerations</a:t>
            </a:r>
            <a:br>
              <a:rPr lang="en-AU" dirty="0"/>
            </a:br>
            <a:r>
              <a:rPr lang="en-AU" dirty="0"/>
              <a:t>Right of 1 = Greater risk of reincarcerations</a:t>
            </a:r>
          </a:p>
          <a:p>
            <a:endParaRPr lang="en-AU" dirty="0"/>
          </a:p>
          <a:p>
            <a:r>
              <a:rPr lang="en-AU" dirty="0"/>
              <a:t>And all our statistically significant covariates here don’t cross 1</a:t>
            </a:r>
          </a:p>
          <a:p>
            <a:endParaRPr lang="en-AU" dirty="0"/>
          </a:p>
        </p:txBody>
      </p:sp>
      <p:sp>
        <p:nvSpPr>
          <p:cNvPr id="4" name="Slide Number Placeholder 3">
            <a:extLst>
              <a:ext uri="{FF2B5EF4-FFF2-40B4-BE49-F238E27FC236}">
                <a16:creationId xmlns:a16="http://schemas.microsoft.com/office/drawing/2014/main" id="{0296392B-8D60-F7E3-5A63-86D9F7AF0A1D}"/>
              </a:ext>
            </a:extLst>
          </p:cNvPr>
          <p:cNvSpPr>
            <a:spLocks noGrp="1"/>
          </p:cNvSpPr>
          <p:nvPr>
            <p:ph type="sldNum" sz="quarter" idx="5"/>
          </p:nvPr>
        </p:nvSpPr>
        <p:spPr/>
        <p:txBody>
          <a:bodyPr/>
          <a:lstStyle/>
          <a:p>
            <a:fld id="{631234E5-5507-4918-AAE8-D38AD66489DC}" type="slidenum">
              <a:rPr lang="en-AU" smtClean="0"/>
              <a:t>23</a:t>
            </a:fld>
            <a:endParaRPr lang="en-AU"/>
          </a:p>
        </p:txBody>
      </p:sp>
    </p:spTree>
    <p:extLst>
      <p:ext uri="{BB962C8B-B14F-4D97-AF65-F5344CB8AC3E}">
        <p14:creationId xmlns:p14="http://schemas.microsoft.com/office/powerpoint/2010/main" val="1388244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6D885-7844-02B7-ED80-CFEBE7C4D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A28DD-AC12-A35F-8E5B-7F022A628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E6FD2-FD3B-63B7-96EE-768FC40E1DCD}"/>
              </a:ext>
            </a:extLst>
          </p:cNvPr>
          <p:cNvSpPr>
            <a:spLocks noGrp="1"/>
          </p:cNvSpPr>
          <p:nvPr>
            <p:ph type="body" idx="1"/>
          </p:nvPr>
        </p:nvSpPr>
        <p:spPr/>
        <p:txBody>
          <a:bodyPr/>
          <a:lstStyle/>
          <a:p>
            <a:r>
              <a:rPr lang="en-AU" dirty="0"/>
              <a:t>Left of 1 = lower risk of reincarcerations</a:t>
            </a:r>
            <a:br>
              <a:rPr lang="en-AU" dirty="0"/>
            </a:br>
            <a:r>
              <a:rPr lang="en-AU" dirty="0"/>
              <a:t>Right of 1 = Greater risk of reincarcerations</a:t>
            </a:r>
          </a:p>
          <a:p>
            <a:endParaRPr lang="en-AU" dirty="0"/>
          </a:p>
          <a:p>
            <a:r>
              <a:rPr lang="en-AU" dirty="0"/>
              <a:t>And all our statistically significant covariates here don’t cross 1</a:t>
            </a:r>
          </a:p>
          <a:p>
            <a:endParaRPr lang="en-AU" dirty="0"/>
          </a:p>
        </p:txBody>
      </p:sp>
      <p:sp>
        <p:nvSpPr>
          <p:cNvPr id="4" name="Slide Number Placeholder 3">
            <a:extLst>
              <a:ext uri="{FF2B5EF4-FFF2-40B4-BE49-F238E27FC236}">
                <a16:creationId xmlns:a16="http://schemas.microsoft.com/office/drawing/2014/main" id="{124D027A-66DF-7C25-B58F-A4761A01F095}"/>
              </a:ext>
            </a:extLst>
          </p:cNvPr>
          <p:cNvSpPr>
            <a:spLocks noGrp="1"/>
          </p:cNvSpPr>
          <p:nvPr>
            <p:ph type="sldNum" sz="quarter" idx="5"/>
          </p:nvPr>
        </p:nvSpPr>
        <p:spPr/>
        <p:txBody>
          <a:bodyPr/>
          <a:lstStyle/>
          <a:p>
            <a:fld id="{631234E5-5507-4918-AAE8-D38AD66489DC}" type="slidenum">
              <a:rPr lang="en-AU" smtClean="0"/>
              <a:t>24</a:t>
            </a:fld>
            <a:endParaRPr lang="en-AU"/>
          </a:p>
        </p:txBody>
      </p:sp>
    </p:spTree>
    <p:extLst>
      <p:ext uri="{BB962C8B-B14F-4D97-AF65-F5344CB8AC3E}">
        <p14:creationId xmlns:p14="http://schemas.microsoft.com/office/powerpoint/2010/main" val="2999896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5CDDC-6020-B2E1-396C-458E6042E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1B1A5-5693-E390-2860-9E67750B0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7BCC7C-9F4A-EE74-5F08-5C46F6DC4943}"/>
              </a:ext>
            </a:extLst>
          </p:cNvPr>
          <p:cNvSpPr>
            <a:spLocks noGrp="1"/>
          </p:cNvSpPr>
          <p:nvPr>
            <p:ph type="body" idx="1"/>
          </p:nvPr>
        </p:nvSpPr>
        <p:spPr/>
        <p:txBody>
          <a:bodyPr/>
          <a:lstStyle/>
          <a:p>
            <a:r>
              <a:rPr lang="en-AU" dirty="0"/>
              <a:t>Lifetime – MI as ref group</a:t>
            </a:r>
          </a:p>
        </p:txBody>
      </p:sp>
      <p:sp>
        <p:nvSpPr>
          <p:cNvPr id="4" name="Slide Number Placeholder 3">
            <a:extLst>
              <a:ext uri="{FF2B5EF4-FFF2-40B4-BE49-F238E27FC236}">
                <a16:creationId xmlns:a16="http://schemas.microsoft.com/office/drawing/2014/main" id="{53D6B3D6-63EA-874F-4FA6-8AF3666F7805}"/>
              </a:ext>
            </a:extLst>
          </p:cNvPr>
          <p:cNvSpPr>
            <a:spLocks noGrp="1"/>
          </p:cNvSpPr>
          <p:nvPr>
            <p:ph type="sldNum" sz="quarter" idx="5"/>
          </p:nvPr>
        </p:nvSpPr>
        <p:spPr/>
        <p:txBody>
          <a:bodyPr/>
          <a:lstStyle/>
          <a:p>
            <a:fld id="{631234E5-5507-4918-AAE8-D38AD66489DC}" type="slidenum">
              <a:rPr lang="en-AU" smtClean="0"/>
              <a:t>25</a:t>
            </a:fld>
            <a:endParaRPr lang="en-AU"/>
          </a:p>
        </p:txBody>
      </p:sp>
    </p:spTree>
    <p:extLst>
      <p:ext uri="{BB962C8B-B14F-4D97-AF65-F5344CB8AC3E}">
        <p14:creationId xmlns:p14="http://schemas.microsoft.com/office/powerpoint/2010/main" val="52776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D61B7-8B7C-E8DE-630C-DF43B8467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FA551-43D8-AD2F-3F39-22335A2B0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F5B79-9478-3EB4-1DC7-A83B9AF468F2}"/>
              </a:ext>
            </a:extLst>
          </p:cNvPr>
          <p:cNvSpPr>
            <a:spLocks noGrp="1"/>
          </p:cNvSpPr>
          <p:nvPr>
            <p:ph type="body" idx="1"/>
          </p:nvPr>
        </p:nvSpPr>
        <p:spPr/>
        <p:txBody>
          <a:bodyPr/>
          <a:lstStyle/>
          <a:p>
            <a:r>
              <a:rPr lang="en-AU" dirty="0"/>
              <a:t>12-month MI reference</a:t>
            </a:r>
          </a:p>
          <a:p>
            <a:endParaRPr lang="en-AU" dirty="0"/>
          </a:p>
          <a:p>
            <a:r>
              <a:rPr lang="en-AU" dirty="0"/>
              <a:t>And all our statistically significant covariates here don’t cross 1</a:t>
            </a:r>
          </a:p>
          <a:p>
            <a:endParaRPr lang="en-AU" dirty="0"/>
          </a:p>
        </p:txBody>
      </p:sp>
      <p:sp>
        <p:nvSpPr>
          <p:cNvPr id="4" name="Slide Number Placeholder 3">
            <a:extLst>
              <a:ext uri="{FF2B5EF4-FFF2-40B4-BE49-F238E27FC236}">
                <a16:creationId xmlns:a16="http://schemas.microsoft.com/office/drawing/2014/main" id="{5CD2E025-D494-463A-7D49-0BDE1C52997A}"/>
              </a:ext>
            </a:extLst>
          </p:cNvPr>
          <p:cNvSpPr>
            <a:spLocks noGrp="1"/>
          </p:cNvSpPr>
          <p:nvPr>
            <p:ph type="sldNum" sz="quarter" idx="5"/>
          </p:nvPr>
        </p:nvSpPr>
        <p:spPr/>
        <p:txBody>
          <a:bodyPr/>
          <a:lstStyle/>
          <a:p>
            <a:fld id="{631234E5-5507-4918-AAE8-D38AD66489DC}" type="slidenum">
              <a:rPr lang="en-AU" smtClean="0"/>
              <a:t>26</a:t>
            </a:fld>
            <a:endParaRPr lang="en-AU"/>
          </a:p>
        </p:txBody>
      </p:sp>
    </p:spTree>
    <p:extLst>
      <p:ext uri="{BB962C8B-B14F-4D97-AF65-F5344CB8AC3E}">
        <p14:creationId xmlns:p14="http://schemas.microsoft.com/office/powerpoint/2010/main" val="475207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EE78B-3BB7-17C6-A228-4AD4A54B6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45818-2874-F42B-ABDB-0EEFE3786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D8C88-8AAE-F395-1493-010BCF047DA2}"/>
              </a:ext>
            </a:extLst>
          </p:cNvPr>
          <p:cNvSpPr>
            <a:spLocks noGrp="1"/>
          </p:cNvSpPr>
          <p:nvPr>
            <p:ph type="body" idx="1"/>
          </p:nvPr>
        </p:nvSpPr>
        <p:spPr/>
        <p:txBody>
          <a:bodyPr/>
          <a:lstStyle/>
          <a:p>
            <a:r>
              <a:rPr lang="en-AU" dirty="0"/>
              <a:t>Lifetime SUD as reference</a:t>
            </a:r>
          </a:p>
          <a:p>
            <a:endParaRPr lang="en-AU" dirty="0"/>
          </a:p>
        </p:txBody>
      </p:sp>
      <p:sp>
        <p:nvSpPr>
          <p:cNvPr id="4" name="Slide Number Placeholder 3">
            <a:extLst>
              <a:ext uri="{FF2B5EF4-FFF2-40B4-BE49-F238E27FC236}">
                <a16:creationId xmlns:a16="http://schemas.microsoft.com/office/drawing/2014/main" id="{FDC093CA-2CBD-690C-6227-F43A21BFCD99}"/>
              </a:ext>
            </a:extLst>
          </p:cNvPr>
          <p:cNvSpPr>
            <a:spLocks noGrp="1"/>
          </p:cNvSpPr>
          <p:nvPr>
            <p:ph type="sldNum" sz="quarter" idx="5"/>
          </p:nvPr>
        </p:nvSpPr>
        <p:spPr/>
        <p:txBody>
          <a:bodyPr/>
          <a:lstStyle/>
          <a:p>
            <a:fld id="{631234E5-5507-4918-AAE8-D38AD66489DC}" type="slidenum">
              <a:rPr lang="en-AU" smtClean="0"/>
              <a:t>27</a:t>
            </a:fld>
            <a:endParaRPr lang="en-AU"/>
          </a:p>
        </p:txBody>
      </p:sp>
    </p:spTree>
    <p:extLst>
      <p:ext uri="{BB962C8B-B14F-4D97-AF65-F5344CB8AC3E}">
        <p14:creationId xmlns:p14="http://schemas.microsoft.com/office/powerpoint/2010/main" val="2176614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279A3-DBD6-80C4-FEDE-BC8A2D2E2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C4686-4CB0-DE7F-618B-D21EEB72C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0577E-1584-0D9A-651C-ACD1475C9353}"/>
              </a:ext>
            </a:extLst>
          </p:cNvPr>
          <p:cNvSpPr>
            <a:spLocks noGrp="1"/>
          </p:cNvSpPr>
          <p:nvPr>
            <p:ph type="body" idx="1"/>
          </p:nvPr>
        </p:nvSpPr>
        <p:spPr/>
        <p:txBody>
          <a:bodyPr/>
          <a:lstStyle/>
          <a:p>
            <a:r>
              <a:rPr lang="en-AU" dirty="0"/>
              <a:t>12- month </a:t>
            </a:r>
            <a:r>
              <a:rPr lang="en-AU" dirty="0" err="1"/>
              <a:t>sud</a:t>
            </a:r>
            <a:r>
              <a:rPr lang="en-AU" dirty="0"/>
              <a:t> refs</a:t>
            </a:r>
          </a:p>
          <a:p>
            <a:endParaRPr lang="en-AU" dirty="0"/>
          </a:p>
          <a:p>
            <a:r>
              <a:rPr lang="en-AU" dirty="0"/>
              <a:t>And all our statistically significant covariates here don’t cross 1</a:t>
            </a:r>
          </a:p>
          <a:p>
            <a:endParaRPr lang="en-AU" dirty="0"/>
          </a:p>
        </p:txBody>
      </p:sp>
      <p:sp>
        <p:nvSpPr>
          <p:cNvPr id="4" name="Slide Number Placeholder 3">
            <a:extLst>
              <a:ext uri="{FF2B5EF4-FFF2-40B4-BE49-F238E27FC236}">
                <a16:creationId xmlns:a16="http://schemas.microsoft.com/office/drawing/2014/main" id="{C572D3C1-F737-70E4-DA71-F04942803A2A}"/>
              </a:ext>
            </a:extLst>
          </p:cNvPr>
          <p:cNvSpPr>
            <a:spLocks noGrp="1"/>
          </p:cNvSpPr>
          <p:nvPr>
            <p:ph type="sldNum" sz="quarter" idx="5"/>
          </p:nvPr>
        </p:nvSpPr>
        <p:spPr/>
        <p:txBody>
          <a:bodyPr/>
          <a:lstStyle/>
          <a:p>
            <a:fld id="{631234E5-5507-4918-AAE8-D38AD66489DC}" type="slidenum">
              <a:rPr lang="en-AU" smtClean="0"/>
              <a:t>28</a:t>
            </a:fld>
            <a:endParaRPr lang="en-AU"/>
          </a:p>
        </p:txBody>
      </p:sp>
    </p:spTree>
    <p:extLst>
      <p:ext uri="{BB962C8B-B14F-4D97-AF65-F5344CB8AC3E}">
        <p14:creationId xmlns:p14="http://schemas.microsoft.com/office/powerpoint/2010/main" val="1963450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That non-sig difference for 12-month mental illness really only exists because of that flip we see from MI almost being protective in the lifetime diagnoses, but a risk factor in the 12-month.</a:t>
            </a:r>
          </a:p>
          <a:p>
            <a:r>
              <a:rPr lang="en-AU" dirty="0"/>
              <a:t>We think that is most likely because the only data that can update our analyses post-release are our administrative data, so we may be capturing more severe instances here than our lifetime data sources</a:t>
            </a:r>
          </a:p>
          <a:p>
            <a:pPr marL="0" indent="0">
              <a:buNone/>
            </a:pPr>
            <a:endParaRPr lang="en-AU" dirty="0"/>
          </a:p>
          <a:p>
            <a:pPr marL="0" indent="0">
              <a:buNone/>
            </a:pPr>
            <a:r>
              <a:rPr lang="en-AU" dirty="0"/>
              <a:t>In terms of no difference from SUD –only, two possible reasons:</a:t>
            </a:r>
            <a:br>
              <a:rPr lang="en-AU" dirty="0"/>
            </a:br>
            <a:r>
              <a:rPr lang="en-AU" dirty="0"/>
              <a:t>1. Maybe the effect just doesn’t exist. And that would back up some of the research from the US (</a:t>
            </a:r>
            <a:r>
              <a:rPr lang="en-AU" dirty="0" err="1"/>
              <a:t>Dalibir</a:t>
            </a:r>
            <a:r>
              <a:rPr lang="en-AU" dirty="0"/>
              <a:t>) and Aus (O’Driscoll)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2. Maybe has to do with our definitions of MI. Important to remember we’re not looking at severe mental illness only. And diagnoses of mental health, especially less acute conditions may actually just be capturing people who are taking a more proactive approach to managing their mental health</a:t>
            </a:r>
          </a:p>
          <a:p>
            <a:pPr marL="0" indent="0">
              <a:buNone/>
            </a:pPr>
            <a:endParaRPr lang="en-AU" dirty="0"/>
          </a:p>
          <a:p>
            <a:pPr marL="228600" indent="-228600">
              <a:buAutoNum type="arabicPeriod"/>
            </a:pPr>
            <a:endParaRPr lang="en-AU" dirty="0"/>
          </a:p>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29</a:t>
            </a:fld>
            <a:endParaRPr lang="en-AU"/>
          </a:p>
        </p:txBody>
      </p:sp>
    </p:spTree>
    <p:extLst>
      <p:ext uri="{BB962C8B-B14F-4D97-AF65-F5344CB8AC3E}">
        <p14:creationId xmlns:p14="http://schemas.microsoft.com/office/powerpoint/2010/main" val="228906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3</a:t>
            </a:fld>
            <a:endParaRPr lang="en-AU"/>
          </a:p>
        </p:txBody>
      </p:sp>
    </p:spTree>
    <p:extLst>
      <p:ext uri="{BB962C8B-B14F-4D97-AF65-F5344CB8AC3E}">
        <p14:creationId xmlns:p14="http://schemas.microsoft.com/office/powerpoint/2010/main" val="1096379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Really our results showed that substance use disorders with and without co-occurring mental illness are a risk factor for reincarceration. Appropriately resourced and accessible substance use services upon release may help to mitigate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this cohort in particular we know that these services should be provided by ACCHOs. And even when this does occur, we know the continuity of care is not great because only one prison in Australia has healthcare run by an ACCHO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Pettit and colleagues interviewed ACCHO staff about providing care to people leaving prison and found that the organisations found it difficult to access prisoners, limited funding available for appropriate services,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Barriers to community healthcare: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this is talked about in one of Jane Lloyd’s (2015) papers on primary health care in and out of prison for Aboriginal and Torres Strait Islander people. There’s no one agency that is responsible for the coordination of health care after release for Aboriginal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From Lloyd et </a:t>
            </a:r>
            <a:r>
              <a:rPr lang="en-AU" dirty="0" err="1"/>
              <a:t>al’s</a:t>
            </a:r>
            <a:r>
              <a:rPr lang="en-AU" dirty="0"/>
              <a:t> discussion. “</a:t>
            </a:r>
            <a:r>
              <a:rPr lang="en-AU" dirty="0" err="1"/>
              <a:t>i</a:t>
            </a:r>
            <a:r>
              <a:rPr lang="en-US" dirty="0" err="1"/>
              <a:t>nclude</a:t>
            </a:r>
            <a:r>
              <a:rPr lang="en-US" dirty="0"/>
              <a:t> managing competing priorities such as meeting parole requirements; finding accommodation; reconnecting with family; and securing employment…no money to get prescriptions filled.”</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Although we didn’t find that DD was associated with greater risk of re-offending than SUD-only, previous studies have still shown that their cost to the government in terms of health spending is much greater than that of MI only and SUD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30</a:t>
            </a:fld>
            <a:endParaRPr lang="en-AU"/>
          </a:p>
        </p:txBody>
      </p:sp>
    </p:spTree>
    <p:extLst>
      <p:ext uri="{BB962C8B-B14F-4D97-AF65-F5344CB8AC3E}">
        <p14:creationId xmlns:p14="http://schemas.microsoft.com/office/powerpoint/2010/main" val="3715278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B2F27-F981-5D7A-FFF5-529D01650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2A20C-D332-9F82-A90A-76CD5A001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831B5-12DA-19FE-DB25-5445A8AF91FF}"/>
              </a:ext>
            </a:extLst>
          </p:cNvPr>
          <p:cNvSpPr>
            <a:spLocks noGrp="1"/>
          </p:cNvSpPr>
          <p:nvPr>
            <p:ph type="body" idx="1"/>
          </p:nvPr>
        </p:nvSpPr>
        <p:spPr/>
        <p:txBody>
          <a:bodyPr/>
          <a:lstStyle/>
          <a:p>
            <a:r>
              <a:rPr lang="en-AU" dirty="0"/>
              <a:t>Next steps:</a:t>
            </a:r>
          </a:p>
          <a:p>
            <a:r>
              <a:rPr lang="en-AU" dirty="0"/>
              <a:t>Focus groups</a:t>
            </a:r>
          </a:p>
          <a:p>
            <a:r>
              <a:rPr lang="en-AU" dirty="0"/>
              <a:t>Expansion to two more states.</a:t>
            </a:r>
          </a:p>
          <a:p>
            <a:r>
              <a:rPr lang="en-AU"/>
              <a:t>HARP trial</a:t>
            </a:r>
            <a:endParaRPr lang="en-AU" dirty="0"/>
          </a:p>
          <a:p>
            <a:r>
              <a:rPr lang="en-AU" dirty="0"/>
              <a:t>Other mental health outcomes</a:t>
            </a:r>
          </a:p>
          <a:p>
            <a:endParaRPr lang="en-AU" dirty="0"/>
          </a:p>
        </p:txBody>
      </p:sp>
      <p:sp>
        <p:nvSpPr>
          <p:cNvPr id="4" name="Slide Number Placeholder 3">
            <a:extLst>
              <a:ext uri="{FF2B5EF4-FFF2-40B4-BE49-F238E27FC236}">
                <a16:creationId xmlns:a16="http://schemas.microsoft.com/office/drawing/2014/main" id="{2337CEF7-DC2C-9510-0E5C-CBD41591986E}"/>
              </a:ext>
            </a:extLst>
          </p:cNvPr>
          <p:cNvSpPr>
            <a:spLocks noGrp="1"/>
          </p:cNvSpPr>
          <p:nvPr>
            <p:ph type="sldNum" sz="quarter" idx="5"/>
          </p:nvPr>
        </p:nvSpPr>
        <p:spPr/>
        <p:txBody>
          <a:bodyPr/>
          <a:lstStyle/>
          <a:p>
            <a:fld id="{631234E5-5507-4918-AAE8-D38AD66489DC}" type="slidenum">
              <a:rPr lang="en-AU" smtClean="0"/>
              <a:t>31</a:t>
            </a:fld>
            <a:endParaRPr lang="en-AU"/>
          </a:p>
        </p:txBody>
      </p:sp>
    </p:spTree>
    <p:extLst>
      <p:ext uri="{BB962C8B-B14F-4D97-AF65-F5344CB8AC3E}">
        <p14:creationId xmlns:p14="http://schemas.microsoft.com/office/powerpoint/2010/main" val="86785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32</a:t>
            </a:fld>
            <a:endParaRPr lang="en-AU"/>
          </a:p>
        </p:txBody>
      </p:sp>
    </p:spTree>
    <p:extLst>
      <p:ext uri="{BB962C8B-B14F-4D97-AF65-F5344CB8AC3E}">
        <p14:creationId xmlns:p14="http://schemas.microsoft.com/office/powerpoint/2010/main" val="2239396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31234E5-5507-4918-AAE8-D38AD66489DC}" type="slidenum">
              <a:rPr lang="en-AU" smtClean="0"/>
              <a:t>33</a:t>
            </a:fld>
            <a:endParaRPr lang="en-AU"/>
          </a:p>
        </p:txBody>
      </p:sp>
    </p:spTree>
    <p:extLst>
      <p:ext uri="{BB962C8B-B14F-4D97-AF65-F5344CB8AC3E}">
        <p14:creationId xmlns:p14="http://schemas.microsoft.com/office/powerpoint/2010/main" val="2618417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Next steps:</a:t>
            </a:r>
          </a:p>
          <a:p>
            <a:r>
              <a:rPr lang="en-AU" dirty="0"/>
              <a:t>Focus groups</a:t>
            </a:r>
          </a:p>
          <a:p>
            <a:r>
              <a:rPr lang="en-AU" dirty="0"/>
              <a:t>Expansion to two more states.</a:t>
            </a:r>
          </a:p>
          <a:p>
            <a:r>
              <a:rPr lang="en-AU"/>
              <a:t>HARP trial</a:t>
            </a:r>
            <a:endParaRPr lang="en-AU" dirty="0"/>
          </a:p>
          <a:p>
            <a:r>
              <a:rPr lang="en-AU" dirty="0"/>
              <a:t>Other mental health outcomes</a:t>
            </a:r>
          </a:p>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34</a:t>
            </a:fld>
            <a:endParaRPr lang="en-AU"/>
          </a:p>
        </p:txBody>
      </p:sp>
    </p:spTree>
    <p:extLst>
      <p:ext uri="{BB962C8B-B14F-4D97-AF65-F5344CB8AC3E}">
        <p14:creationId xmlns:p14="http://schemas.microsoft.com/office/powerpoint/2010/main" val="693573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31234E5-5507-4918-AAE8-D38AD66489DC}" type="slidenum">
              <a:rPr lang="en-AU" smtClean="0"/>
              <a:t>35</a:t>
            </a:fld>
            <a:endParaRPr lang="en-AU"/>
          </a:p>
        </p:txBody>
      </p:sp>
    </p:spTree>
    <p:extLst>
      <p:ext uri="{BB962C8B-B14F-4D97-AF65-F5344CB8AC3E}">
        <p14:creationId xmlns:p14="http://schemas.microsoft.com/office/powerpoint/2010/main" val="1250162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31234E5-5507-4918-AAE8-D38AD66489DC}" type="slidenum">
              <a:rPr lang="en-AU" smtClean="0"/>
              <a:t>36</a:t>
            </a:fld>
            <a:endParaRPr lang="en-AU"/>
          </a:p>
        </p:txBody>
      </p:sp>
    </p:spTree>
    <p:extLst>
      <p:ext uri="{BB962C8B-B14F-4D97-AF65-F5344CB8AC3E}">
        <p14:creationId xmlns:p14="http://schemas.microsoft.com/office/powerpoint/2010/main" val="3067124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31234E5-5507-4918-AAE8-D38AD66489DC}" type="slidenum">
              <a:rPr lang="en-AU" smtClean="0"/>
              <a:t>37</a:t>
            </a:fld>
            <a:endParaRPr lang="en-AU"/>
          </a:p>
        </p:txBody>
      </p:sp>
    </p:spTree>
    <p:extLst>
      <p:ext uri="{BB962C8B-B14F-4D97-AF65-F5344CB8AC3E}">
        <p14:creationId xmlns:p14="http://schemas.microsoft.com/office/powerpoint/2010/main" val="3881411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 7.0% (95% CI 4.3–11.5), </a:t>
            </a:r>
          </a:p>
          <a:p>
            <a:r>
              <a:rPr lang="en-US" dirty="0"/>
              <a:t>SUD 26.8% (95% CI 18.9–33.5), and </a:t>
            </a:r>
          </a:p>
          <a:p>
            <a:r>
              <a:rPr lang="en-US" dirty="0"/>
              <a:t>DD 40.9% (95% CI 30.1–48.2)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Self-report SUD and DD = 10% combined, but about 68% in the combined</a:t>
            </a:r>
          </a:p>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38</a:t>
            </a:fld>
            <a:endParaRPr lang="en-AU"/>
          </a:p>
        </p:txBody>
      </p:sp>
    </p:spTree>
    <p:extLst>
      <p:ext uri="{BB962C8B-B14F-4D97-AF65-F5344CB8AC3E}">
        <p14:creationId xmlns:p14="http://schemas.microsoft.com/office/powerpoint/2010/main" val="336858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 of 1 = lower risk of reincarcerations</a:t>
            </a:r>
            <a:br>
              <a:rPr lang="en-AU" dirty="0"/>
            </a:br>
            <a:r>
              <a:rPr lang="en-AU" dirty="0"/>
              <a:t>Right of 1 = Greater risk of reincarcerations</a:t>
            </a:r>
          </a:p>
          <a:p>
            <a:endParaRPr lang="en-AU" dirty="0"/>
          </a:p>
          <a:p>
            <a:r>
              <a:rPr lang="en-AU" dirty="0"/>
              <a:t>And all our statistically significant covariates here don’t cross 1</a:t>
            </a:r>
          </a:p>
        </p:txBody>
      </p:sp>
      <p:sp>
        <p:nvSpPr>
          <p:cNvPr id="4" name="Slide Number Placeholder 3"/>
          <p:cNvSpPr>
            <a:spLocks noGrp="1"/>
          </p:cNvSpPr>
          <p:nvPr>
            <p:ph type="sldNum" sz="quarter" idx="5"/>
          </p:nvPr>
        </p:nvSpPr>
        <p:spPr/>
        <p:txBody>
          <a:bodyPr/>
          <a:lstStyle/>
          <a:p>
            <a:fld id="{631234E5-5507-4918-AAE8-D38AD66489DC}" type="slidenum">
              <a:rPr lang="en-AU" smtClean="0"/>
              <a:t>39</a:t>
            </a:fld>
            <a:endParaRPr lang="en-AU"/>
          </a:p>
        </p:txBody>
      </p:sp>
    </p:spTree>
    <p:extLst>
      <p:ext uri="{BB962C8B-B14F-4D97-AF65-F5344CB8AC3E}">
        <p14:creationId xmlns:p14="http://schemas.microsoft.com/office/powerpoint/2010/main" val="74198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7EFFA-649F-F361-935F-9AC3D2398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88F34-CF7A-8785-2350-C093445D0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8A58F-5683-DE44-834F-AE0C71F2DF09}"/>
              </a:ext>
            </a:extLst>
          </p:cNvPr>
          <p:cNvSpPr>
            <a:spLocks noGrp="1"/>
          </p:cNvSpPr>
          <p:nvPr>
            <p:ph type="body" idx="1"/>
          </p:nvPr>
        </p:nvSpPr>
        <p:spPr/>
        <p:txBody>
          <a:bodyPr/>
          <a:lstStyle/>
          <a:p>
            <a:r>
              <a:rPr lang="en-AU" dirty="0"/>
              <a:t>Baseline recruitment </a:t>
            </a:r>
          </a:p>
          <a:p>
            <a:r>
              <a:rPr lang="en-AU" dirty="0"/>
              <a:t>Qld 2008-2010</a:t>
            </a:r>
          </a:p>
          <a:p>
            <a:r>
              <a:rPr lang="en-AU" dirty="0"/>
              <a:t>WA 2013-2016</a:t>
            </a:r>
          </a:p>
          <a:p>
            <a:r>
              <a:rPr lang="en-AU" dirty="0"/>
              <a:t>NSW 2015</a:t>
            </a:r>
          </a:p>
          <a:p>
            <a:r>
              <a:rPr lang="en-AU" dirty="0"/>
              <a:t>Vic 2014-2016</a:t>
            </a:r>
          </a:p>
          <a:p>
            <a:endParaRPr lang="en-AU" dirty="0"/>
          </a:p>
          <a:p>
            <a:r>
              <a:rPr lang="en-AU" dirty="0"/>
              <a:t>Qld, WA, NSW all representative, (Qld/WA women oversampled though)</a:t>
            </a:r>
          </a:p>
          <a:p>
            <a:r>
              <a:rPr lang="en-AU" dirty="0"/>
              <a:t>Vic just men with history of drug injection use</a:t>
            </a:r>
          </a:p>
        </p:txBody>
      </p:sp>
      <p:sp>
        <p:nvSpPr>
          <p:cNvPr id="4" name="Slide Number Placeholder 3">
            <a:extLst>
              <a:ext uri="{FF2B5EF4-FFF2-40B4-BE49-F238E27FC236}">
                <a16:creationId xmlns:a16="http://schemas.microsoft.com/office/drawing/2014/main" id="{9D0D111D-897E-7753-8311-41A167B6E13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C1EDD-1236-3645-BF27-2A450BDC5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131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3D2CC-C3AE-E60F-EBE2-4F9EFB4FD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58B1C-CF2B-332D-000A-EF2115130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D332E-B5DC-16AE-7409-E97BA50AAF8E}"/>
              </a:ext>
            </a:extLst>
          </p:cNvPr>
          <p:cNvSpPr>
            <a:spLocks noGrp="1"/>
          </p:cNvSpPr>
          <p:nvPr>
            <p:ph type="body" idx="1"/>
          </p:nvPr>
        </p:nvSpPr>
        <p:spPr/>
        <p:txBody>
          <a:bodyPr/>
          <a:lstStyle/>
          <a:p>
            <a:r>
              <a:rPr lang="en-AU" dirty="0"/>
              <a:t>Left of 1 = lower risk of reincarcerations</a:t>
            </a:r>
            <a:br>
              <a:rPr lang="en-AU" dirty="0"/>
            </a:br>
            <a:r>
              <a:rPr lang="en-AU" dirty="0"/>
              <a:t>Right of 1 = Greater risk of reincarcerations</a:t>
            </a:r>
          </a:p>
          <a:p>
            <a:endParaRPr lang="en-AU" dirty="0"/>
          </a:p>
          <a:p>
            <a:r>
              <a:rPr lang="en-AU" dirty="0"/>
              <a:t>And all our statistically significant covariates here don’t cross 1</a:t>
            </a:r>
          </a:p>
          <a:p>
            <a:endParaRPr lang="en-AU" dirty="0"/>
          </a:p>
        </p:txBody>
      </p:sp>
      <p:sp>
        <p:nvSpPr>
          <p:cNvPr id="4" name="Slide Number Placeholder 3">
            <a:extLst>
              <a:ext uri="{FF2B5EF4-FFF2-40B4-BE49-F238E27FC236}">
                <a16:creationId xmlns:a16="http://schemas.microsoft.com/office/drawing/2014/main" id="{0E177102-4EF1-28B3-99B2-3DC51E722D5D}"/>
              </a:ext>
            </a:extLst>
          </p:cNvPr>
          <p:cNvSpPr>
            <a:spLocks noGrp="1"/>
          </p:cNvSpPr>
          <p:nvPr>
            <p:ph type="sldNum" sz="quarter" idx="5"/>
          </p:nvPr>
        </p:nvSpPr>
        <p:spPr/>
        <p:txBody>
          <a:bodyPr/>
          <a:lstStyle/>
          <a:p>
            <a:fld id="{631234E5-5507-4918-AAE8-D38AD66489DC}" type="slidenum">
              <a:rPr lang="en-AU" smtClean="0"/>
              <a:t>40</a:t>
            </a:fld>
            <a:endParaRPr lang="en-AU"/>
          </a:p>
        </p:txBody>
      </p:sp>
    </p:spTree>
    <p:extLst>
      <p:ext uri="{BB962C8B-B14F-4D97-AF65-F5344CB8AC3E}">
        <p14:creationId xmlns:p14="http://schemas.microsoft.com/office/powerpoint/2010/main" val="47289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31234E5-5507-4918-AAE8-D38AD66489DC}" type="slidenum">
              <a:rPr lang="en-AU" smtClean="0"/>
              <a:t>5</a:t>
            </a:fld>
            <a:endParaRPr lang="en-AU"/>
          </a:p>
        </p:txBody>
      </p:sp>
    </p:spTree>
    <p:extLst>
      <p:ext uri="{BB962C8B-B14F-4D97-AF65-F5344CB8AC3E}">
        <p14:creationId xmlns:p14="http://schemas.microsoft.com/office/powerpoint/2010/main" val="113750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31234E5-5507-4918-AAE8-D38AD66489DC}" type="slidenum">
              <a:rPr lang="en-AU" smtClean="0"/>
              <a:t>6</a:t>
            </a:fld>
            <a:endParaRPr lang="en-AU"/>
          </a:p>
        </p:txBody>
      </p:sp>
    </p:spTree>
    <p:extLst>
      <p:ext uri="{BB962C8B-B14F-4D97-AF65-F5344CB8AC3E}">
        <p14:creationId xmlns:p14="http://schemas.microsoft.com/office/powerpoint/2010/main" val="367402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rPr>
              <a:t>I think we all know about the shameful overrepresentation of First Nations people in Australia’s prisons. 14 times higher than that of non-Indigenous age/sex matched peers.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rPr>
              <a:t>Like non-Indigenous people, health needs of Aboriginal people in prison are particularly high, and these include mental health and substance use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rPr>
              <a:t>Forsyth: In the year following release, Indigenous people more likely to die from alcohol-related causes, but less likely to die of other drug-related causes.</a:t>
            </a:r>
          </a:p>
          <a:p>
            <a:endParaRPr lang="en-AU" sz="1200" dirty="0">
              <a:latin typeface="+mn-lt"/>
            </a:endParaRPr>
          </a:p>
          <a:p>
            <a:r>
              <a:rPr lang="en-AU" sz="1200" dirty="0">
                <a:latin typeface="+mn-lt"/>
              </a:rPr>
              <a:t>Coulter et al. MI only </a:t>
            </a:r>
            <a:r>
              <a:rPr lang="en-AU" sz="1200" kern="1200" dirty="0">
                <a:solidFill>
                  <a:schemeClr val="tx1"/>
                </a:solidFill>
                <a:effectLst/>
                <a:latin typeface="+mn-lt"/>
                <a:ea typeface="+mn-ea"/>
                <a:cs typeface="+mn-cs"/>
              </a:rPr>
              <a:t>7.0% (95%CI 4.3–11.5), SUD only 26.8% (95%CI 18.9–33.5), and DD 40.9% (95%CI 30.1–48.2).</a:t>
            </a:r>
            <a:endParaRPr lang="en-AU" sz="1200" dirty="0">
              <a:latin typeface="+mn-lt"/>
            </a:endParaRPr>
          </a:p>
          <a:p>
            <a:endParaRPr lang="en-AU"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mn-lt"/>
                <a:ea typeface="Calibri" panose="020F0502020204030204" pitchFamily="34" charset="0"/>
              </a:rPr>
              <a:t>Evidence from Canada and Scandinavia has demonstrated a consistent increase throughout the 2010s in people admitted</a:t>
            </a:r>
            <a:r>
              <a:rPr lang="en-AU" sz="1200" dirty="0">
                <a:effectLst/>
                <a:latin typeface="+mn-lt"/>
                <a:ea typeface="Calibri" panose="020F0502020204030204" pitchFamily="34" charset="0"/>
                <a:cs typeface="Arial" panose="020B0604020202020204" pitchFamily="34" charset="0"/>
              </a:rPr>
              <a:t> </a:t>
            </a:r>
            <a:r>
              <a:rPr lang="en-AU" sz="1200" dirty="0">
                <a:effectLst/>
                <a:latin typeface="+mn-lt"/>
                <a:ea typeface="Calibri" panose="020F0502020204030204" pitchFamily="34" charset="0"/>
              </a:rPr>
              <a:t> to prison with dual diagnosis both in raw numbers and as a proportion of the entire prison </a:t>
            </a:r>
            <a:r>
              <a:rPr lang="en-AU" sz="1200" dirty="0">
                <a:effectLst/>
                <a:latin typeface="+mn-lt"/>
                <a:ea typeface="Calibri" panose="020F0502020204030204" pitchFamily="34" charset="0"/>
                <a:cs typeface="Arial" panose="020B0604020202020204" pitchFamily="34" charset="0"/>
              </a:rPr>
              <a:t> </a:t>
            </a:r>
            <a:r>
              <a:rPr lang="en-AU" sz="1200" dirty="0">
                <a:effectLst/>
                <a:latin typeface="+mn-lt"/>
                <a:ea typeface="Calibri" panose="020F0502020204030204" pitchFamily="34" charset="0"/>
              </a:rPr>
              <a:t>population (</a:t>
            </a:r>
            <a:r>
              <a:rPr lang="en-AU" sz="1200" dirty="0" err="1">
                <a:effectLst/>
                <a:latin typeface="+mn-lt"/>
                <a:ea typeface="Calibri" panose="020F0502020204030204" pitchFamily="34" charset="0"/>
              </a:rPr>
              <a:t>Bukten</a:t>
            </a:r>
            <a:r>
              <a:rPr lang="en-AU" sz="1200" dirty="0">
                <a:effectLst/>
                <a:latin typeface="+mn-lt"/>
                <a:ea typeface="Calibri" panose="020F0502020204030204" pitchFamily="34" charset="0"/>
              </a:rPr>
              <a:t> et al., 2024; Butler et al., 2022).</a:t>
            </a:r>
            <a:r>
              <a:rPr lang="en-AU" sz="1200" dirty="0">
                <a:effectLst/>
                <a:latin typeface="+mn-lt"/>
              </a:rPr>
              <a:t> </a:t>
            </a:r>
            <a:endParaRPr lang="en-AU" sz="1200" dirty="0">
              <a:effectLst/>
              <a:latin typeface="+mn-lt"/>
              <a:ea typeface="Calibri" panose="020F0502020204030204" pitchFamily="34" charset="0"/>
            </a:endParaRPr>
          </a:p>
          <a:p>
            <a:endParaRPr lang="en-AU" sz="1200" dirty="0">
              <a:latin typeface="+mn-lt"/>
            </a:endParaRPr>
          </a:p>
          <a:p>
            <a:endParaRPr lang="en-AU" sz="1200" dirty="0">
              <a:latin typeface="+mn-lt"/>
            </a:endParaRPr>
          </a:p>
          <a:p>
            <a:r>
              <a:rPr lang="en-AU" sz="1200" dirty="0">
                <a:latin typeface="+mn-lt"/>
              </a:rPr>
              <a:t>Unique health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“Often these multiple co-occurring health problems interact, increasing complexity and making management of the individual’s health more difficult; this can result in poor health and justice outcomes.”</a:t>
            </a:r>
          </a:p>
          <a:p>
            <a:pPr marL="171450" indent="-171450">
              <a:buFont typeface="Arial" panose="020B0604020202020204" pitchFamily="34" charset="0"/>
              <a:buChar char="•"/>
            </a:pPr>
            <a:r>
              <a:rPr lang="en-AU" sz="1200" dirty="0">
                <a:latin typeface="+mn-lt"/>
              </a:rPr>
              <a:t>Integrated treatment may be of benefit. So the combination of treatments and services from both the mental health and addiction fields</a:t>
            </a:r>
          </a:p>
          <a:p>
            <a:pPr marL="171450" indent="-171450">
              <a:buFont typeface="Arial" panose="020B0604020202020204" pitchFamily="34" charset="0"/>
              <a:buChar char="•"/>
            </a:pPr>
            <a:r>
              <a:rPr lang="en-AU" sz="1200" dirty="0">
                <a:latin typeface="+mn-lt"/>
              </a:rPr>
              <a:t>“</a:t>
            </a:r>
            <a:r>
              <a:rPr lang="en-AU" sz="1200" b="0" i="0" dirty="0">
                <a:solidFill>
                  <a:srgbClr val="000000"/>
                </a:solidFill>
                <a:effectLst/>
                <a:highlight>
                  <a:srgbClr val="FFFFFF"/>
                </a:highlight>
                <a:latin typeface="+mn-lt"/>
              </a:rPr>
              <a:t>mental health and AOD services in Australia continue to operate in a siloed fashion, creating avoidable and often insurmountable barriers to care for those most in need”</a:t>
            </a:r>
            <a:endParaRPr lang="en-AU" sz="1200" dirty="0">
              <a:latin typeface="+mn-lt"/>
            </a:endParaRPr>
          </a:p>
          <a:p>
            <a:endParaRPr lang="en-AU"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rPr>
              <a:t>- people who leave prison are at a greatly increased risk of death in the period after release compared to the general population</a:t>
            </a:r>
            <a:r>
              <a:rPr lang="en-AU" sz="1200" dirty="0">
                <a:effectLst/>
                <a:latin typeface="+mn-lt"/>
              </a:rPr>
              <a:t>” and </a:t>
            </a:r>
            <a:r>
              <a:rPr lang="en-AU" sz="1200" dirty="0">
                <a:effectLst/>
                <a:latin typeface="+mn-lt"/>
                <a:ea typeface="Calibri" panose="020F0502020204030204" pitchFamily="34" charset="0"/>
              </a:rPr>
              <a:t>“</a:t>
            </a:r>
            <a:r>
              <a:rPr lang="en-AU" sz="1200" dirty="0">
                <a:latin typeface="+mn-lt"/>
              </a:rPr>
              <a:t>Mental illness and drug use are prominent factors in the risk of post-release death”</a:t>
            </a:r>
            <a:endParaRPr lang="en-AU" sz="1200" dirty="0">
              <a:effectLst/>
              <a:latin typeface="+mn-lt"/>
              <a:ea typeface="Calibri" panose="020F0502020204030204" pitchFamily="34" charset="0"/>
            </a:endParaRPr>
          </a:p>
          <a:p>
            <a:endParaRPr lang="en-AU" sz="1200" dirty="0">
              <a:latin typeface="+mn-lt"/>
            </a:endParaRPr>
          </a:p>
          <a:p>
            <a:r>
              <a:rPr lang="en-AU" sz="1200" dirty="0">
                <a:latin typeface="+mn-lt"/>
              </a:rPr>
              <a:t>Despite DD often being talked about as a prominent risk factor for further CJS, there’s not actually that much high-quality evidence, and it doesn’t all align</a:t>
            </a:r>
          </a:p>
          <a:p>
            <a:pPr marL="171450" indent="-171450">
              <a:buFont typeface="Arial" panose="020B0604020202020204" pitchFamily="34" charset="0"/>
              <a:buChar char="•"/>
            </a:pPr>
            <a:endParaRPr lang="en-AU" sz="1200" dirty="0">
              <a:latin typeface="+mn-lt"/>
            </a:endParaRPr>
          </a:p>
        </p:txBody>
      </p:sp>
      <p:sp>
        <p:nvSpPr>
          <p:cNvPr id="4" name="Slide Number Placeholder 3"/>
          <p:cNvSpPr>
            <a:spLocks noGrp="1"/>
          </p:cNvSpPr>
          <p:nvPr>
            <p:ph type="sldNum" sz="quarter" idx="5"/>
          </p:nvPr>
        </p:nvSpPr>
        <p:spPr/>
        <p:txBody>
          <a:bodyPr/>
          <a:lstStyle/>
          <a:p>
            <a:fld id="{631234E5-5507-4918-AAE8-D38AD66489DC}" type="slidenum">
              <a:rPr lang="en-AU" smtClean="0"/>
              <a:t>7</a:t>
            </a:fld>
            <a:endParaRPr lang="en-AU"/>
          </a:p>
        </p:txBody>
      </p:sp>
    </p:spTree>
    <p:extLst>
      <p:ext uri="{BB962C8B-B14F-4D97-AF65-F5344CB8AC3E}">
        <p14:creationId xmlns:p14="http://schemas.microsoft.com/office/powerpoint/2010/main" val="278670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dirty="0">
                <a:latin typeface="+mn-lt"/>
              </a:rPr>
              <a:t>Hartwell (2004) is an early one from the US which demonstrates that higher likelihood of return to correctional facility for those with DD than with MI-only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And then in the US, Dalbir et al (2024) showed significant associations between MI only, and DD, with return to jail, but not for SUD only. </a:t>
            </a:r>
            <a:endParaRPr lang="en-AU" dirty="0"/>
          </a:p>
          <a:p>
            <a:pPr marL="171450" indent="-171450">
              <a:buFont typeface="Arial" panose="020B0604020202020204" pitchFamily="34" charset="0"/>
              <a:buChar char="•"/>
            </a:pPr>
            <a:endParaRPr lang="en-AU" sz="1200" dirty="0">
              <a:latin typeface="+mn-lt"/>
            </a:endParaRPr>
          </a:p>
          <a:p>
            <a:pPr marL="171450" indent="-171450">
              <a:buFont typeface="Arial" panose="020B0604020202020204" pitchFamily="34" charset="0"/>
              <a:buChar char="•"/>
            </a:pPr>
            <a:endParaRPr lang="en-AU" sz="1200" dirty="0">
              <a:latin typeface="+mn-lt"/>
            </a:endParaRPr>
          </a:p>
          <a:p>
            <a:pPr marL="171450" indent="-171450">
              <a:buFont typeface="Arial" panose="020B0604020202020204" pitchFamily="34" charset="0"/>
              <a:buChar char="•"/>
            </a:pPr>
            <a:r>
              <a:rPr lang="en-AU" sz="1200" dirty="0">
                <a:latin typeface="+mn-lt"/>
              </a:rPr>
              <a:t>Ogilvie (2022/2023). So there’s some recent evidence from Queensland that shows evidence between different MI (including SUDs) and offending/re-offending. No analysis of dual diagnosis though </a:t>
            </a:r>
          </a:p>
          <a:p>
            <a:pPr marL="171450" indent="-171450">
              <a:buFont typeface="Arial" panose="020B0604020202020204" pitchFamily="34" charset="0"/>
              <a:buChar char="•"/>
            </a:pPr>
            <a:r>
              <a:rPr lang="en-AU" sz="1200" dirty="0">
                <a:latin typeface="+mn-lt"/>
              </a:rPr>
              <a:t>In NSW Smith &amp; Trimboli (2010) found the weighted rate of re-offending was higher for DD than for SUD-only, MI-only, and no diagnosis.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Using the same dataset though (and a greater follow-up), O’Driscoll et al. (2012) didn’t find that DD had a sig greater association with re-offending than SUDs only (but Indigenous status and also personality disorders and SUDs were significant risk factors for re-offending)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Ogloff – Forensic mental health service sample. More frequent and serious offending than those with MI-only. Didn’t analyse SUD-only, and the offending was past history, not recidivism</a:t>
            </a:r>
          </a:p>
        </p:txBody>
      </p:sp>
      <p:sp>
        <p:nvSpPr>
          <p:cNvPr id="4" name="Slide Number Placeholder 3"/>
          <p:cNvSpPr>
            <a:spLocks noGrp="1"/>
          </p:cNvSpPr>
          <p:nvPr>
            <p:ph type="sldNum" sz="quarter" idx="5"/>
          </p:nvPr>
        </p:nvSpPr>
        <p:spPr/>
        <p:txBody>
          <a:bodyPr/>
          <a:lstStyle/>
          <a:p>
            <a:fld id="{631234E5-5507-4918-AAE8-D38AD66489DC}" type="slidenum">
              <a:rPr lang="en-AU" smtClean="0"/>
              <a:t>8</a:t>
            </a:fld>
            <a:endParaRPr lang="en-AU"/>
          </a:p>
        </p:txBody>
      </p:sp>
    </p:spTree>
    <p:extLst>
      <p:ext uri="{BB962C8B-B14F-4D97-AF65-F5344CB8AC3E}">
        <p14:creationId xmlns:p14="http://schemas.microsoft.com/office/powerpoint/2010/main" val="462841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31234E5-5507-4918-AAE8-D38AD66489DC}" type="slidenum">
              <a:rPr lang="en-AU" smtClean="0"/>
              <a:t>9</a:t>
            </a:fld>
            <a:endParaRPr lang="en-AU"/>
          </a:p>
        </p:txBody>
      </p:sp>
    </p:spTree>
    <p:extLst>
      <p:ext uri="{BB962C8B-B14F-4D97-AF65-F5344CB8AC3E}">
        <p14:creationId xmlns:p14="http://schemas.microsoft.com/office/powerpoint/2010/main" val="1007104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C851D-9133-BF00-26E1-79F075ED1D23}"/>
              </a:ext>
            </a:extLst>
          </p:cNvPr>
          <p:cNvSpPr>
            <a:spLocks noGrp="1"/>
          </p:cNvSpPr>
          <p:nvPr>
            <p:ph type="ctrTitle"/>
          </p:nvPr>
        </p:nvSpPr>
        <p:spPr>
          <a:xfrm>
            <a:off x="1524000" y="1609165"/>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2F7C34-1064-61DE-9DE3-2C5B1B842ECD}"/>
              </a:ext>
            </a:extLst>
          </p:cNvPr>
          <p:cNvSpPr>
            <a:spLocks noGrp="1"/>
          </p:cNvSpPr>
          <p:nvPr>
            <p:ph type="subTitle" idx="1"/>
          </p:nvPr>
        </p:nvSpPr>
        <p:spPr>
          <a:xfrm>
            <a:off x="1524000" y="408884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descr="A black background with white text&#10;&#10;Description automatically generated">
            <a:extLst>
              <a:ext uri="{FF2B5EF4-FFF2-40B4-BE49-F238E27FC236}">
                <a16:creationId xmlns:a16="http://schemas.microsoft.com/office/drawing/2014/main" id="{5C195947-399C-0FB4-A494-498747872992}"/>
              </a:ext>
            </a:extLst>
          </p:cNvPr>
          <p:cNvPicPr>
            <a:picLocks noChangeAspect="1"/>
          </p:cNvPicPr>
          <p:nvPr userDrawn="1"/>
        </p:nvPicPr>
        <p:blipFill>
          <a:blip r:embed="rId2"/>
          <a:stretch>
            <a:fillRect/>
          </a:stretch>
        </p:blipFill>
        <p:spPr>
          <a:xfrm>
            <a:off x="7530355" y="125503"/>
            <a:ext cx="4572000" cy="1676400"/>
          </a:xfrm>
          <a:prstGeom prst="rect">
            <a:avLst/>
          </a:prstGeom>
          <a:ln>
            <a:noFill/>
          </a:ln>
        </p:spPr>
      </p:pic>
    </p:spTree>
    <p:extLst>
      <p:ext uri="{BB962C8B-B14F-4D97-AF65-F5344CB8AC3E}">
        <p14:creationId xmlns:p14="http://schemas.microsoft.com/office/powerpoint/2010/main" val="207314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CFA2-953E-451F-A1E2-DA6F84AF5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A0BF2-914E-5283-3481-68EC1779FE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72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C301C2-5EED-8CA5-5EAB-56ACDCAD36F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01326-0ADC-FBDE-0855-B0C56F1C79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015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D03B-B0DB-E742-8753-5980F4B39383}"/>
              </a:ext>
            </a:extLst>
          </p:cNvPr>
          <p:cNvSpPr>
            <a:spLocks noGrp="1"/>
          </p:cNvSpPr>
          <p:nvPr>
            <p:ph type="ctrTitle" hasCustomPrompt="1"/>
          </p:nvPr>
        </p:nvSpPr>
        <p:spPr>
          <a:xfrm>
            <a:off x="233548" y="1005812"/>
            <a:ext cx="11724904" cy="2331893"/>
          </a:xfrm>
          <a:solidFill>
            <a:schemeClr val="bg1"/>
          </a:solidFill>
        </p:spPr>
        <p:txBody>
          <a:bodyPr lIns="251999" tIns="180000" rIns="251999" bIns="251999" anchor="t">
            <a:noAutofit/>
          </a:bodyPr>
          <a:lstStyle>
            <a:lvl1pPr algn="l">
              <a:defRPr sz="5400" b="1" i="0">
                <a:solidFill>
                  <a:schemeClr val="tx1"/>
                </a:solidFill>
                <a:latin typeface="Century Gothic" panose="020B0502020202020204" pitchFamily="34" charset="0"/>
              </a:defRPr>
            </a:lvl1pPr>
          </a:lstStyle>
          <a:p>
            <a:r>
              <a:rPr lang="en-GB"/>
              <a:t>Lorem ipsum</a:t>
            </a:r>
            <a:endParaRPr lang="en-US"/>
          </a:p>
        </p:txBody>
      </p:sp>
      <p:sp>
        <p:nvSpPr>
          <p:cNvPr id="13" name="Text Placeholder 12">
            <a:extLst>
              <a:ext uri="{FF2B5EF4-FFF2-40B4-BE49-F238E27FC236}">
                <a16:creationId xmlns:a16="http://schemas.microsoft.com/office/drawing/2014/main" id="{910B57BE-1D38-8848-B025-8E85CBA2CC73}"/>
              </a:ext>
            </a:extLst>
          </p:cNvPr>
          <p:cNvSpPr>
            <a:spLocks noGrp="1"/>
          </p:cNvSpPr>
          <p:nvPr>
            <p:ph type="body" sz="quarter" idx="15" hasCustomPrompt="1"/>
          </p:nvPr>
        </p:nvSpPr>
        <p:spPr>
          <a:xfrm>
            <a:off x="1517650" y="1845231"/>
            <a:ext cx="10440802" cy="1332861"/>
          </a:xfrm>
        </p:spPr>
        <p:txBody>
          <a:bodyPr tIns="288000">
            <a:noAutofit/>
          </a:bodyPr>
          <a:lstStyle>
            <a:lvl1pPr marL="0" indent="0">
              <a:lnSpc>
                <a:spcPct val="70000"/>
              </a:lnSpc>
              <a:buNone/>
              <a:defRPr sz="5400" b="0" i="0">
                <a:solidFill>
                  <a:schemeClr val="tx1"/>
                </a:solidFill>
                <a:latin typeface="Palatino Linotype" panose="02040502050505030304" pitchFamily="18" charset="0"/>
                <a:ea typeface="Palatino" pitchFamily="2" charset="77"/>
              </a:defRPr>
            </a:lvl1pPr>
          </a:lstStyle>
          <a:p>
            <a:pPr lvl="0"/>
            <a:r>
              <a:rPr lang="en-US"/>
              <a:t>dolor sit </a:t>
            </a:r>
            <a:r>
              <a:rPr lang="en-US" err="1"/>
              <a:t>amet</a:t>
            </a:r>
            <a:endParaRPr lang="en-US"/>
          </a:p>
        </p:txBody>
      </p:sp>
      <p:sp>
        <p:nvSpPr>
          <p:cNvPr id="4" name="Text Placeholder 3">
            <a:extLst>
              <a:ext uri="{FF2B5EF4-FFF2-40B4-BE49-F238E27FC236}">
                <a16:creationId xmlns:a16="http://schemas.microsoft.com/office/drawing/2014/main" id="{E7119262-AECA-9F48-9D32-F33BB6722F50}"/>
              </a:ext>
            </a:extLst>
          </p:cNvPr>
          <p:cNvSpPr>
            <a:spLocks noGrp="1"/>
          </p:cNvSpPr>
          <p:nvPr>
            <p:ph type="body" sz="quarter" idx="16" hasCustomPrompt="1"/>
          </p:nvPr>
        </p:nvSpPr>
        <p:spPr>
          <a:xfrm>
            <a:off x="1517650" y="2829649"/>
            <a:ext cx="7908925" cy="1986770"/>
          </a:xfrm>
        </p:spPr>
        <p:txBody>
          <a:bodyPr numCol="1" spcCol="0">
            <a:noAutofit/>
          </a:bodyPr>
          <a:lstStyle>
            <a:lvl1pPr marL="0" indent="0">
              <a:lnSpc>
                <a:spcPct val="100000"/>
              </a:lnSpc>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sed </a:t>
            </a:r>
            <a:r>
              <a:rPr lang="en-US" err="1"/>
              <a:t>sollicitudin</a:t>
            </a:r>
            <a:r>
              <a:rPr lang="en-US"/>
              <a:t> ipsum. </a:t>
            </a:r>
            <a:r>
              <a:rPr lang="en-US" err="1"/>
              <a:t>Donec</a:t>
            </a:r>
            <a:r>
              <a:rPr lang="en-US"/>
              <a:t> </a:t>
            </a:r>
            <a:r>
              <a:rPr lang="en-US" err="1"/>
              <a:t>egestas</a:t>
            </a:r>
            <a:r>
              <a:rPr lang="en-US"/>
              <a:t> </a:t>
            </a:r>
            <a:r>
              <a:rPr lang="en-US" err="1"/>
              <a:t>eros</a:t>
            </a:r>
            <a:r>
              <a:rPr lang="en-US"/>
              <a:t> non </a:t>
            </a:r>
            <a:r>
              <a:rPr lang="en-US" err="1"/>
              <a:t>orci</a:t>
            </a:r>
            <a:r>
              <a:rPr lang="en-US"/>
              <a:t> </a:t>
            </a:r>
            <a:r>
              <a:rPr lang="en-US" err="1"/>
              <a:t>varius</a:t>
            </a:r>
            <a:r>
              <a:rPr lang="en-US"/>
              <a:t> </a:t>
            </a:r>
            <a:r>
              <a:rPr lang="en-US" err="1"/>
              <a:t>auctor</a:t>
            </a:r>
            <a:r>
              <a:rPr lang="en-US"/>
              <a:t>. </a:t>
            </a:r>
            <a:r>
              <a:rPr lang="en-US" err="1"/>
              <a:t>Mauris</a:t>
            </a:r>
            <a:r>
              <a:rPr lang="en-US"/>
              <a:t> vestibulum </a:t>
            </a:r>
            <a:r>
              <a:rPr lang="en-US" err="1"/>
              <a:t>aliquam</a:t>
            </a:r>
            <a:r>
              <a:rPr lang="en-US"/>
              <a:t> </a:t>
            </a:r>
            <a:r>
              <a:rPr lang="en-US" err="1"/>
              <a:t>risus</a:t>
            </a:r>
            <a:r>
              <a:rPr lang="en-US"/>
              <a:t>.</a:t>
            </a:r>
          </a:p>
          <a:p>
            <a:pPr lvl="0"/>
            <a:r>
              <a:rPr lang="en-US" err="1"/>
              <a:t>Fusce</a:t>
            </a:r>
            <a:r>
              <a:rPr lang="en-US"/>
              <a:t> tempus </a:t>
            </a:r>
            <a:r>
              <a:rPr lang="en-US" err="1"/>
              <a:t>sapien</a:t>
            </a:r>
            <a:r>
              <a:rPr lang="en-US"/>
              <a:t> </a:t>
            </a:r>
            <a:r>
              <a:rPr lang="en-US" err="1"/>
              <a:t>nec</a:t>
            </a:r>
            <a:r>
              <a:rPr lang="en-US"/>
              <a:t> </a:t>
            </a:r>
            <a:r>
              <a:rPr lang="en-US" err="1"/>
              <a:t>turpis</a:t>
            </a:r>
            <a:r>
              <a:rPr lang="en-US"/>
              <a:t> convallis </a:t>
            </a:r>
            <a:r>
              <a:rPr lang="en-US" err="1"/>
              <a:t>dignissim</a:t>
            </a:r>
            <a:r>
              <a:rPr lang="en-US"/>
              <a:t>. </a:t>
            </a:r>
            <a:r>
              <a:rPr lang="en-US" err="1"/>
              <a:t>Proin</a:t>
            </a:r>
            <a:r>
              <a:rPr lang="en-US"/>
              <a:t> </a:t>
            </a:r>
            <a:r>
              <a:rPr lang="en-US" err="1"/>
              <a:t>nec</a:t>
            </a:r>
            <a:r>
              <a:rPr lang="en-US"/>
              <a:t> </a:t>
            </a:r>
            <a:r>
              <a:rPr lang="en-US" err="1"/>
              <a:t>ornare</a:t>
            </a:r>
            <a:r>
              <a:rPr lang="en-US"/>
              <a:t> </a:t>
            </a:r>
            <a:r>
              <a:rPr lang="en-US" err="1"/>
              <a:t>elit</a:t>
            </a:r>
            <a:r>
              <a:rPr lang="en-US"/>
              <a:t>, at </a:t>
            </a:r>
            <a:r>
              <a:rPr lang="en-US" err="1"/>
              <a:t>ornare</a:t>
            </a:r>
            <a:r>
              <a:rPr lang="en-US"/>
              <a:t> </a:t>
            </a:r>
            <a:r>
              <a:rPr lang="en-US" err="1"/>
              <a:t>augue</a:t>
            </a:r>
            <a:r>
              <a:rPr lang="en-US"/>
              <a:t>. Duis </a:t>
            </a:r>
            <a:r>
              <a:rPr lang="en-US" err="1"/>
              <a:t>scelerisque</a:t>
            </a:r>
            <a:r>
              <a:rPr lang="en-US"/>
              <a:t> </a:t>
            </a:r>
            <a:r>
              <a:rPr lang="en-US" err="1"/>
              <a:t>lacus</a:t>
            </a:r>
            <a:r>
              <a:rPr lang="en-US"/>
              <a:t> </a:t>
            </a:r>
            <a:r>
              <a:rPr lang="en-US" err="1"/>
              <a:t>tortor</a:t>
            </a:r>
            <a:r>
              <a:rPr lang="en-US"/>
              <a:t>, </a:t>
            </a:r>
            <a:r>
              <a:rPr lang="en-US" err="1"/>
              <a:t>ut</a:t>
            </a:r>
            <a:r>
              <a:rPr lang="en-US"/>
              <a:t> </a:t>
            </a:r>
            <a:r>
              <a:rPr lang="en-US" err="1"/>
              <a:t>luctus</a:t>
            </a:r>
            <a:r>
              <a:rPr lang="en-US"/>
              <a:t> ex </a:t>
            </a:r>
            <a:r>
              <a:rPr lang="en-US" err="1"/>
              <a:t>vehicula</a:t>
            </a:r>
            <a:r>
              <a:rPr lang="en-US"/>
              <a:t> </a:t>
            </a:r>
            <a:r>
              <a:rPr lang="en-US" err="1"/>
              <a:t>eget</a:t>
            </a:r>
            <a:r>
              <a:rPr lang="en-US"/>
              <a:t>. </a:t>
            </a:r>
          </a:p>
          <a:p>
            <a:pPr lvl="0"/>
            <a:r>
              <a:rPr lang="en-US" err="1"/>
              <a:t>Donec</a:t>
            </a:r>
            <a:r>
              <a:rPr lang="en-US"/>
              <a:t> </a:t>
            </a:r>
            <a:r>
              <a:rPr lang="en-US" err="1"/>
              <a:t>mollis</a:t>
            </a:r>
            <a:r>
              <a:rPr lang="en-US"/>
              <a:t> ligula sed </a:t>
            </a:r>
            <a:r>
              <a:rPr lang="en-US" err="1"/>
              <a:t>leo</a:t>
            </a:r>
            <a:r>
              <a:rPr lang="en-US"/>
              <a:t> </a:t>
            </a:r>
            <a:r>
              <a:rPr lang="en-US" err="1"/>
              <a:t>congue</a:t>
            </a:r>
            <a:r>
              <a:rPr lang="en-US"/>
              <a:t> </a:t>
            </a:r>
            <a:r>
              <a:rPr lang="en-US" err="1"/>
              <a:t>faucibus</a:t>
            </a:r>
            <a:r>
              <a:rPr lang="en-US"/>
              <a:t>. </a:t>
            </a:r>
            <a:r>
              <a:rPr lang="en-US" err="1"/>
              <a:t>Mauris</a:t>
            </a:r>
            <a:r>
              <a:rPr lang="en-US"/>
              <a:t> convallis lorem vel </a:t>
            </a:r>
            <a:r>
              <a:rPr lang="en-US" err="1"/>
              <a:t>malesuada</a:t>
            </a:r>
            <a:r>
              <a:rPr lang="en-US"/>
              <a:t> vestibulum. </a:t>
            </a:r>
          </a:p>
        </p:txBody>
      </p:sp>
      <p:sp>
        <p:nvSpPr>
          <p:cNvPr id="6" name="Slide Number Placeholder 5">
            <a:extLst>
              <a:ext uri="{FF2B5EF4-FFF2-40B4-BE49-F238E27FC236}">
                <a16:creationId xmlns:a16="http://schemas.microsoft.com/office/drawing/2014/main" id="{FC6C341E-ABB9-7643-9FD5-2FEC7B85F97E}"/>
              </a:ext>
            </a:extLst>
          </p:cNvPr>
          <p:cNvSpPr>
            <a:spLocks noGrp="1"/>
          </p:cNvSpPr>
          <p:nvPr>
            <p:ph type="sldNum" sz="quarter" idx="19"/>
          </p:nvPr>
        </p:nvSpPr>
        <p:spPr/>
        <p:txBody>
          <a:bodyPr/>
          <a:lstStyle/>
          <a:p>
            <a:fld id="{B099420A-AB6D-9F48-90BA-0FEF9014BA36}" type="slidenum">
              <a:rPr lang="en-US" smtClean="0"/>
              <a:pPr/>
              <a:t>‹#›</a:t>
            </a:fld>
            <a:endParaRPr lang="en-US"/>
          </a:p>
        </p:txBody>
      </p:sp>
    </p:spTree>
    <p:extLst>
      <p:ext uri="{BB962C8B-B14F-4D97-AF65-F5344CB8AC3E}">
        <p14:creationId xmlns:p14="http://schemas.microsoft.com/office/powerpoint/2010/main" val="360565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2F27-E070-AF62-2AB1-766248D747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AAE8B5-63D3-EC01-2B02-55724500F8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6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24D3-1C01-9FE6-9498-CFDF88AB84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E56184-BCCB-B634-9C9D-B602466FAC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420361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C0FA-B86B-F0AA-0DF3-C5C06DF44C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207731-64D4-0AC2-A9FD-96D840022B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B9F89-7BAC-5253-EF9D-5E45398938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50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326A-E6E0-AB5A-9382-8DFBCD9B4ED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C99A03-9CCD-0544-6D33-CFD3221C4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EB1E5-BE34-87FF-D4A0-7942C90343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66A978-672D-2DC7-2FB7-B4FF8E1D3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5FC8D1-8386-3278-B203-03F07DB4DB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53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5F7A-99C6-33DE-9B0E-4D28B79D3D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5670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0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0A268-E8EE-8AFC-0EA9-2EE97DA979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9D528C-E85C-1FCB-3FD1-40AB90B8EB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062568-1095-1249-60BB-863927B41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89820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E501-5E2A-394D-F1F1-941E9A4F3E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09F6B4-411A-6289-3667-681584D77C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EAA4F8-71CE-528B-6DE8-E3F421079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8187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A26527-721C-A309-95B1-5535E332C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black background with white text&#10;&#10;Description automatically generated">
            <a:extLst>
              <a:ext uri="{FF2B5EF4-FFF2-40B4-BE49-F238E27FC236}">
                <a16:creationId xmlns:a16="http://schemas.microsoft.com/office/drawing/2014/main" id="{DA0917AE-6F5A-6356-7885-06A1D39178FF}"/>
              </a:ext>
            </a:extLst>
          </p:cNvPr>
          <p:cNvPicPr>
            <a:picLocks noChangeAspect="1"/>
          </p:cNvPicPr>
          <p:nvPr userDrawn="1"/>
        </p:nvPicPr>
        <p:blipFill rotWithShape="1">
          <a:blip r:embed="rId14">
            <a:alphaModFix amt="48000"/>
          </a:blip>
          <a:srcRect l="3460" t="7123" r="78293" b="38304"/>
          <a:stretch/>
        </p:blipFill>
        <p:spPr>
          <a:xfrm>
            <a:off x="10273552" y="149385"/>
            <a:ext cx="1602219" cy="1757041"/>
          </a:xfrm>
          <a:prstGeom prst="rect">
            <a:avLst/>
          </a:prstGeom>
        </p:spPr>
      </p:pic>
      <p:sp>
        <p:nvSpPr>
          <p:cNvPr id="9" name="Title Placeholder 8">
            <a:extLst>
              <a:ext uri="{FF2B5EF4-FFF2-40B4-BE49-F238E27FC236}">
                <a16:creationId xmlns:a16="http://schemas.microsoft.com/office/drawing/2014/main" id="{B3280FF4-5483-5260-09C2-9B89C17DE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0343596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0" i="0" kern="1200">
          <a:solidFill>
            <a:schemeClr val="tx2"/>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5.jpeg"/><Relationship Id="rId5" Type="http://schemas.openxmlformats.org/officeDocument/2006/relationships/diagramQuickStyle" Target="../diagrams/quickStyle6.xml"/><Relationship Id="rId10" Type="http://schemas.openxmlformats.org/officeDocument/2006/relationships/image" Target="../media/image14.jpeg"/><Relationship Id="rId4" Type="http://schemas.openxmlformats.org/officeDocument/2006/relationships/diagramLayout" Target="../diagrams/layout6.xml"/><Relationship Id="rId9" Type="http://schemas.openxmlformats.org/officeDocument/2006/relationships/image" Target="../media/image1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08_2E5C1EAB.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8A01-7D5E-E0B1-EBF5-714917AD9187}"/>
              </a:ext>
            </a:extLst>
          </p:cNvPr>
          <p:cNvSpPr>
            <a:spLocks noGrp="1"/>
          </p:cNvSpPr>
          <p:nvPr>
            <p:ph type="ctrTitle"/>
          </p:nvPr>
        </p:nvSpPr>
        <p:spPr>
          <a:xfrm>
            <a:off x="1524000" y="2113651"/>
            <a:ext cx="9144000" cy="1315349"/>
          </a:xfrm>
        </p:spPr>
        <p:txBody>
          <a:bodyPr>
            <a:noAutofit/>
          </a:bodyPr>
          <a:lstStyle/>
          <a:p>
            <a:r>
              <a:rPr lang="en-US" sz="2800" dirty="0">
                <a:effectLst/>
                <a:latin typeface="Poppins" panose="00000500000000000000" pitchFamily="2" charset="0"/>
                <a:ea typeface="Calibri" panose="020F0502020204030204" pitchFamily="34" charset="0"/>
                <a:cs typeface="Poppins" panose="00000500000000000000" pitchFamily="2" charset="0"/>
              </a:rPr>
              <a:t>The relationship between diagnoses of mental illness and substance use disorders, and reincarceration among Aboriginal and Torres Strait Islander adults.</a:t>
            </a:r>
            <a:endParaRPr lang="en-US" sz="2000" dirty="0">
              <a:latin typeface="Poppins" panose="00000500000000000000" pitchFamily="2" charset="0"/>
              <a:cs typeface="Poppins" panose="00000500000000000000" pitchFamily="2" charset="0"/>
            </a:endParaRPr>
          </a:p>
        </p:txBody>
      </p:sp>
      <p:sp>
        <p:nvSpPr>
          <p:cNvPr id="3" name="Subtitle 2">
            <a:extLst>
              <a:ext uri="{FF2B5EF4-FFF2-40B4-BE49-F238E27FC236}">
                <a16:creationId xmlns:a16="http://schemas.microsoft.com/office/drawing/2014/main" id="{3E0B1DAE-3E3F-CC8E-AED0-235C43F6D2D5}"/>
              </a:ext>
            </a:extLst>
          </p:cNvPr>
          <p:cNvSpPr>
            <a:spLocks noGrp="1"/>
          </p:cNvSpPr>
          <p:nvPr>
            <p:ph type="subTitle" idx="1"/>
          </p:nvPr>
        </p:nvSpPr>
        <p:spPr>
          <a:xfrm>
            <a:off x="1524000" y="4088840"/>
            <a:ext cx="9144000" cy="1435660"/>
          </a:xfrm>
        </p:spPr>
        <p:txBody>
          <a:bodyPr>
            <a:noAutofit/>
          </a:bodyPr>
          <a:lstStyle/>
          <a:p>
            <a:r>
              <a:rPr lang="en-AU" sz="1800" kern="100" dirty="0">
                <a:effectLst/>
                <a:latin typeface="Poppins" panose="00000500000000000000" pitchFamily="2" charset="0"/>
                <a:ea typeface="Calibri" panose="020F0502020204030204" pitchFamily="34" charset="0"/>
                <a:cs typeface="Poppins" panose="00000500000000000000" pitchFamily="2" charset="0"/>
              </a:rPr>
              <a:t>Darcy J. Coulter</a:t>
            </a:r>
          </a:p>
          <a:p>
            <a:r>
              <a:rPr lang="en-AU" sz="1800" kern="100" dirty="0">
                <a:effectLst/>
                <a:latin typeface="Poppins" panose="00000500000000000000" pitchFamily="2" charset="0"/>
                <a:ea typeface="Calibri" panose="020F0502020204030204" pitchFamily="34" charset="0"/>
                <a:cs typeface="Poppins" panose="00000500000000000000" pitchFamily="2" charset="0"/>
              </a:rPr>
              <a:t>Justice Health Group, Curtin University</a:t>
            </a:r>
          </a:p>
          <a:p>
            <a:endParaRPr lang="en-AU"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AU" sz="1800" kern="100" dirty="0">
                <a:effectLst/>
                <a:latin typeface="Poppins" panose="00000500000000000000" pitchFamily="2" charset="0"/>
                <a:ea typeface="Calibri" panose="020F0502020204030204" pitchFamily="34" charset="0"/>
                <a:cs typeface="Poppins" panose="00000500000000000000" pitchFamily="2" charset="0"/>
              </a:rPr>
              <a:t>Alexander Campbell, Jesse Young, David Preen, Ed Heffernan, Louise Southalan, Jocelyn Jones, Stuart Kinner</a:t>
            </a:r>
          </a:p>
          <a:p>
            <a:r>
              <a:rPr lang="en-AU" sz="1800" kern="100" dirty="0">
                <a:latin typeface="Poppins" panose="00000500000000000000" pitchFamily="2" charset="0"/>
                <a:ea typeface="Calibri" panose="020F0502020204030204" pitchFamily="34" charset="0"/>
                <a:cs typeface="Poppins" panose="00000500000000000000" pitchFamily="2" charset="0"/>
              </a:rPr>
              <a:t>Supported by AIC Indigenous Justice Research Program</a:t>
            </a:r>
            <a:endParaRPr lang="en-AU" sz="1800" kern="100" dirty="0">
              <a:effectLst/>
              <a:latin typeface="Poppins" panose="00000500000000000000" pitchFamily="2" charset="0"/>
              <a:ea typeface="Calibri" panose="020F0502020204030204" pitchFamily="34" charset="0"/>
              <a:cs typeface="Poppins" panose="00000500000000000000" pitchFamily="2" charset="0"/>
            </a:endParaRPr>
          </a:p>
          <a:p>
            <a:endParaRPr lang="en-US" sz="1800" dirty="0"/>
          </a:p>
        </p:txBody>
      </p:sp>
    </p:spTree>
    <p:extLst>
      <p:ext uri="{BB962C8B-B14F-4D97-AF65-F5344CB8AC3E}">
        <p14:creationId xmlns:p14="http://schemas.microsoft.com/office/powerpoint/2010/main" val="392842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CC69-83BF-2E50-C534-8CDD802929D4}"/>
              </a:ext>
            </a:extLst>
          </p:cNvPr>
          <p:cNvSpPr>
            <a:spLocks noGrp="1"/>
          </p:cNvSpPr>
          <p:nvPr>
            <p:ph type="title"/>
          </p:nvPr>
        </p:nvSpPr>
        <p:spPr/>
        <p:txBody>
          <a:bodyPr/>
          <a:lstStyle/>
          <a:p>
            <a:r>
              <a:rPr lang="en-AU" dirty="0"/>
              <a:t>Diagnoses</a:t>
            </a:r>
          </a:p>
        </p:txBody>
      </p:sp>
      <p:graphicFrame>
        <p:nvGraphicFramePr>
          <p:cNvPr id="6" name="Content Placeholder 5">
            <a:extLst>
              <a:ext uri="{FF2B5EF4-FFF2-40B4-BE49-F238E27FC236}">
                <a16:creationId xmlns:a16="http://schemas.microsoft.com/office/drawing/2014/main" id="{D8A16EAF-9B42-5C09-CFC6-580DD92A0476}"/>
              </a:ext>
            </a:extLst>
          </p:cNvPr>
          <p:cNvGraphicFramePr>
            <a:graphicFrameLocks noGrp="1"/>
          </p:cNvGraphicFramePr>
          <p:nvPr>
            <p:ph idx="1"/>
            <p:extLst>
              <p:ext uri="{D42A27DB-BD31-4B8C-83A1-F6EECF244321}">
                <p14:modId xmlns:p14="http://schemas.microsoft.com/office/powerpoint/2010/main" val="2078133762"/>
              </p:ext>
            </p:extLst>
          </p:nvPr>
        </p:nvGraphicFramePr>
        <p:xfrm>
          <a:off x="838200" y="1562100"/>
          <a:ext cx="10515600" cy="461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464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96DE2-8951-9F23-8173-D16B6B1C3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935C2-FCD8-C969-C028-F7A4DA45CED2}"/>
              </a:ext>
            </a:extLst>
          </p:cNvPr>
          <p:cNvSpPr>
            <a:spLocks noGrp="1"/>
          </p:cNvSpPr>
          <p:nvPr>
            <p:ph type="title"/>
          </p:nvPr>
        </p:nvSpPr>
        <p:spPr/>
        <p:txBody>
          <a:bodyPr/>
          <a:lstStyle/>
          <a:p>
            <a:r>
              <a:rPr lang="en-AU" dirty="0"/>
              <a:t>Diagnoses</a:t>
            </a:r>
          </a:p>
        </p:txBody>
      </p:sp>
      <p:graphicFrame>
        <p:nvGraphicFramePr>
          <p:cNvPr id="6" name="Content Placeholder 5">
            <a:extLst>
              <a:ext uri="{FF2B5EF4-FFF2-40B4-BE49-F238E27FC236}">
                <a16:creationId xmlns:a16="http://schemas.microsoft.com/office/drawing/2014/main" id="{8EA13D55-433B-1EA8-1C38-C30A8BD9D394}"/>
              </a:ext>
            </a:extLst>
          </p:cNvPr>
          <p:cNvGraphicFramePr>
            <a:graphicFrameLocks noGrp="1"/>
          </p:cNvGraphicFramePr>
          <p:nvPr>
            <p:ph idx="1"/>
          </p:nvPr>
        </p:nvGraphicFramePr>
        <p:xfrm>
          <a:off x="838200" y="1562100"/>
          <a:ext cx="10515600" cy="461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Oval 2">
            <a:extLst>
              <a:ext uri="{FF2B5EF4-FFF2-40B4-BE49-F238E27FC236}">
                <a16:creationId xmlns:a16="http://schemas.microsoft.com/office/drawing/2014/main" id="{D48B1DD1-3C65-DD5B-FFB9-6700056D27EB}"/>
              </a:ext>
            </a:extLst>
          </p:cNvPr>
          <p:cNvSpPr/>
          <p:nvPr/>
        </p:nvSpPr>
        <p:spPr>
          <a:xfrm>
            <a:off x="104775" y="1690688"/>
            <a:ext cx="2800350" cy="1624012"/>
          </a:xfrm>
          <a:prstGeom prst="wedgeEllipseCallout">
            <a:avLst>
              <a:gd name="adj1" fmla="val 44032"/>
              <a:gd name="adj2" fmla="val 545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t>“Have you ever been told by a doctor, psychologist or psychiatrist that you have a mental illness?”</a:t>
            </a:r>
          </a:p>
          <a:p>
            <a:pPr algn="ctr"/>
            <a:endParaRPr lang="en-AU" dirty="0"/>
          </a:p>
        </p:txBody>
      </p:sp>
    </p:spTree>
    <p:extLst>
      <p:ext uri="{BB962C8B-B14F-4D97-AF65-F5344CB8AC3E}">
        <p14:creationId xmlns:p14="http://schemas.microsoft.com/office/powerpoint/2010/main" val="275072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8BC1-5A45-DC51-3963-7CBA1A7710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4BDA3-7B90-DC70-02E9-823AEDC80927}"/>
              </a:ext>
            </a:extLst>
          </p:cNvPr>
          <p:cNvSpPr>
            <a:spLocks noGrp="1"/>
          </p:cNvSpPr>
          <p:nvPr>
            <p:ph type="title"/>
          </p:nvPr>
        </p:nvSpPr>
        <p:spPr/>
        <p:txBody>
          <a:bodyPr/>
          <a:lstStyle/>
          <a:p>
            <a:r>
              <a:rPr lang="en-AU" dirty="0"/>
              <a:t>Diagnoses</a:t>
            </a:r>
          </a:p>
        </p:txBody>
      </p:sp>
      <p:graphicFrame>
        <p:nvGraphicFramePr>
          <p:cNvPr id="6" name="Content Placeholder 5">
            <a:extLst>
              <a:ext uri="{FF2B5EF4-FFF2-40B4-BE49-F238E27FC236}">
                <a16:creationId xmlns:a16="http://schemas.microsoft.com/office/drawing/2014/main" id="{230EF40F-F0DB-8844-88F8-B80FD1EEC242}"/>
              </a:ext>
            </a:extLst>
          </p:cNvPr>
          <p:cNvGraphicFramePr>
            <a:graphicFrameLocks noGrp="1"/>
          </p:cNvGraphicFramePr>
          <p:nvPr>
            <p:ph idx="1"/>
          </p:nvPr>
        </p:nvGraphicFramePr>
        <p:xfrm>
          <a:off x="838200" y="1562100"/>
          <a:ext cx="10515600" cy="461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Oval 2">
            <a:extLst>
              <a:ext uri="{FF2B5EF4-FFF2-40B4-BE49-F238E27FC236}">
                <a16:creationId xmlns:a16="http://schemas.microsoft.com/office/drawing/2014/main" id="{C22CD361-7E7C-CEE5-E9ED-13FD283E3FEA}"/>
              </a:ext>
            </a:extLst>
          </p:cNvPr>
          <p:cNvSpPr/>
          <p:nvPr/>
        </p:nvSpPr>
        <p:spPr>
          <a:xfrm>
            <a:off x="104775" y="1690688"/>
            <a:ext cx="2800350" cy="1624012"/>
          </a:xfrm>
          <a:prstGeom prst="wedgeEllipseCallout">
            <a:avLst>
              <a:gd name="adj1" fmla="val 44032"/>
              <a:gd name="adj2" fmla="val 545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t>“Have you ever been told by a doctor, psychologist or psychiatrist that you have a mental illness?”</a:t>
            </a:r>
          </a:p>
          <a:p>
            <a:pPr algn="ctr"/>
            <a:endParaRPr lang="en-AU" dirty="0"/>
          </a:p>
        </p:txBody>
      </p:sp>
      <p:sp>
        <p:nvSpPr>
          <p:cNvPr id="4" name="TextBox 3">
            <a:extLst>
              <a:ext uri="{FF2B5EF4-FFF2-40B4-BE49-F238E27FC236}">
                <a16:creationId xmlns:a16="http://schemas.microsoft.com/office/drawing/2014/main" id="{8E3F3E69-F65B-DD3A-1693-80937BD6AC30}"/>
              </a:ext>
            </a:extLst>
          </p:cNvPr>
          <p:cNvSpPr txBox="1"/>
          <p:nvPr/>
        </p:nvSpPr>
        <p:spPr>
          <a:xfrm>
            <a:off x="4595749" y="381575"/>
            <a:ext cx="3000501" cy="646331"/>
          </a:xfrm>
          <a:prstGeom prst="rect">
            <a:avLst/>
          </a:prstGeom>
          <a:solidFill>
            <a:schemeClr val="accent1"/>
          </a:solidFill>
          <a:ln>
            <a:solidFill>
              <a:schemeClr val="bg1"/>
            </a:solidFill>
          </a:ln>
        </p:spPr>
        <p:txBody>
          <a:bodyPr wrap="none" rtlCol="0">
            <a:spAutoFit/>
          </a:bodyPr>
          <a:lstStyle/>
          <a:p>
            <a:pPr algn="ctr"/>
            <a:r>
              <a:rPr lang="en-AU" dirty="0"/>
              <a:t>Index incarceration records. </a:t>
            </a:r>
          </a:p>
          <a:p>
            <a:pPr algn="ctr"/>
            <a:r>
              <a:rPr lang="en-AU" dirty="0"/>
              <a:t>Coded using ICPC-2. </a:t>
            </a:r>
          </a:p>
        </p:txBody>
      </p:sp>
      <p:cxnSp>
        <p:nvCxnSpPr>
          <p:cNvPr id="8" name="Straight Arrow Connector 7">
            <a:extLst>
              <a:ext uri="{FF2B5EF4-FFF2-40B4-BE49-F238E27FC236}">
                <a16:creationId xmlns:a16="http://schemas.microsoft.com/office/drawing/2014/main" id="{67D20F74-A678-D7CB-1033-E5B62FFC413D}"/>
              </a:ext>
            </a:extLst>
          </p:cNvPr>
          <p:cNvCxnSpPr>
            <a:cxnSpLocks/>
            <a:stCxn id="4" idx="2"/>
          </p:cNvCxnSpPr>
          <p:nvPr/>
        </p:nvCxnSpPr>
        <p:spPr>
          <a:xfrm>
            <a:off x="6096000" y="1027906"/>
            <a:ext cx="0" cy="53419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22349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CA04C-371B-7606-1731-44325BFC5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DACFC-7747-DB79-0FC8-A9E72789A7A3}"/>
              </a:ext>
            </a:extLst>
          </p:cNvPr>
          <p:cNvSpPr>
            <a:spLocks noGrp="1"/>
          </p:cNvSpPr>
          <p:nvPr>
            <p:ph type="title"/>
          </p:nvPr>
        </p:nvSpPr>
        <p:spPr/>
        <p:txBody>
          <a:bodyPr/>
          <a:lstStyle/>
          <a:p>
            <a:r>
              <a:rPr lang="en-AU" dirty="0"/>
              <a:t>Diagnoses</a:t>
            </a:r>
          </a:p>
        </p:txBody>
      </p:sp>
      <p:graphicFrame>
        <p:nvGraphicFramePr>
          <p:cNvPr id="6" name="Content Placeholder 5">
            <a:extLst>
              <a:ext uri="{FF2B5EF4-FFF2-40B4-BE49-F238E27FC236}">
                <a16:creationId xmlns:a16="http://schemas.microsoft.com/office/drawing/2014/main" id="{579DBA20-FC99-901B-6B72-471F263CDD33}"/>
              </a:ext>
            </a:extLst>
          </p:cNvPr>
          <p:cNvGraphicFramePr>
            <a:graphicFrameLocks noGrp="1"/>
          </p:cNvGraphicFramePr>
          <p:nvPr>
            <p:ph idx="1"/>
          </p:nvPr>
        </p:nvGraphicFramePr>
        <p:xfrm>
          <a:off x="838200" y="1562100"/>
          <a:ext cx="10515600" cy="461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Oval 2">
            <a:extLst>
              <a:ext uri="{FF2B5EF4-FFF2-40B4-BE49-F238E27FC236}">
                <a16:creationId xmlns:a16="http://schemas.microsoft.com/office/drawing/2014/main" id="{5B6F41FF-B9E9-A054-B2CC-6FA8E1244DBC}"/>
              </a:ext>
            </a:extLst>
          </p:cNvPr>
          <p:cNvSpPr/>
          <p:nvPr/>
        </p:nvSpPr>
        <p:spPr>
          <a:xfrm>
            <a:off x="104775" y="1690688"/>
            <a:ext cx="2800350" cy="1624012"/>
          </a:xfrm>
          <a:prstGeom prst="wedgeEllipseCallout">
            <a:avLst>
              <a:gd name="adj1" fmla="val 44032"/>
              <a:gd name="adj2" fmla="val 545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dirty="0"/>
              <a:t>“Have you ever been told by a doctor, psychologist or psychiatrist that you have a mental illness?”</a:t>
            </a:r>
          </a:p>
          <a:p>
            <a:pPr algn="ctr"/>
            <a:endParaRPr lang="en-AU" dirty="0"/>
          </a:p>
        </p:txBody>
      </p:sp>
      <p:sp>
        <p:nvSpPr>
          <p:cNvPr id="4" name="TextBox 3">
            <a:extLst>
              <a:ext uri="{FF2B5EF4-FFF2-40B4-BE49-F238E27FC236}">
                <a16:creationId xmlns:a16="http://schemas.microsoft.com/office/drawing/2014/main" id="{8DD344D9-2F67-711C-3D49-9A8E05463399}"/>
              </a:ext>
            </a:extLst>
          </p:cNvPr>
          <p:cNvSpPr txBox="1"/>
          <p:nvPr/>
        </p:nvSpPr>
        <p:spPr>
          <a:xfrm>
            <a:off x="8953374" y="1659225"/>
            <a:ext cx="3000501" cy="923330"/>
          </a:xfrm>
          <a:prstGeom prst="rect">
            <a:avLst/>
          </a:prstGeom>
          <a:solidFill>
            <a:schemeClr val="accent1"/>
          </a:solidFill>
          <a:ln>
            <a:solidFill>
              <a:schemeClr val="bg1"/>
            </a:solidFill>
          </a:ln>
        </p:spPr>
        <p:txBody>
          <a:bodyPr wrap="square" rtlCol="0">
            <a:spAutoFit/>
          </a:bodyPr>
          <a:lstStyle/>
          <a:p>
            <a:pPr algn="ctr"/>
            <a:r>
              <a:rPr lang="en-AU" dirty="0"/>
              <a:t>Before, during, and after index incarceration. ICD-10 F codes.</a:t>
            </a:r>
          </a:p>
        </p:txBody>
      </p:sp>
      <p:cxnSp>
        <p:nvCxnSpPr>
          <p:cNvPr id="8" name="Straight Arrow Connector 7">
            <a:extLst>
              <a:ext uri="{FF2B5EF4-FFF2-40B4-BE49-F238E27FC236}">
                <a16:creationId xmlns:a16="http://schemas.microsoft.com/office/drawing/2014/main" id="{A559C7D4-3A29-7C1A-FC58-5D60AC8D708D}"/>
              </a:ext>
            </a:extLst>
          </p:cNvPr>
          <p:cNvCxnSpPr>
            <a:cxnSpLocks/>
          </p:cNvCxnSpPr>
          <p:nvPr/>
        </p:nvCxnSpPr>
        <p:spPr>
          <a:xfrm flipH="1">
            <a:off x="9539225" y="2625075"/>
            <a:ext cx="742950" cy="592932"/>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70C4D2A8-832D-429F-CE53-E99266E89DB3}"/>
              </a:ext>
            </a:extLst>
          </p:cNvPr>
          <p:cNvSpPr txBox="1"/>
          <p:nvPr/>
        </p:nvSpPr>
        <p:spPr>
          <a:xfrm>
            <a:off x="4595749" y="381575"/>
            <a:ext cx="3000501" cy="646331"/>
          </a:xfrm>
          <a:prstGeom prst="rect">
            <a:avLst/>
          </a:prstGeom>
          <a:solidFill>
            <a:schemeClr val="accent1"/>
          </a:solidFill>
          <a:ln>
            <a:solidFill>
              <a:schemeClr val="bg1"/>
            </a:solidFill>
          </a:ln>
        </p:spPr>
        <p:txBody>
          <a:bodyPr wrap="none" rtlCol="0">
            <a:spAutoFit/>
          </a:bodyPr>
          <a:lstStyle/>
          <a:p>
            <a:pPr algn="ctr"/>
            <a:r>
              <a:rPr lang="en-AU" dirty="0"/>
              <a:t>Index incarceration records. </a:t>
            </a:r>
          </a:p>
          <a:p>
            <a:pPr algn="ctr"/>
            <a:r>
              <a:rPr lang="en-AU" dirty="0"/>
              <a:t>Coded using ICPC-2. </a:t>
            </a:r>
          </a:p>
        </p:txBody>
      </p:sp>
      <p:cxnSp>
        <p:nvCxnSpPr>
          <p:cNvPr id="9" name="Straight Arrow Connector 8">
            <a:extLst>
              <a:ext uri="{FF2B5EF4-FFF2-40B4-BE49-F238E27FC236}">
                <a16:creationId xmlns:a16="http://schemas.microsoft.com/office/drawing/2014/main" id="{1A8B6A95-C75F-573F-08BA-85624074B0F7}"/>
              </a:ext>
            </a:extLst>
          </p:cNvPr>
          <p:cNvCxnSpPr>
            <a:cxnSpLocks/>
            <a:stCxn id="7" idx="2"/>
          </p:cNvCxnSpPr>
          <p:nvPr/>
        </p:nvCxnSpPr>
        <p:spPr>
          <a:xfrm>
            <a:off x="6096000" y="1027906"/>
            <a:ext cx="0" cy="53419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89967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1D5D-60E4-C01F-05C2-2A7EBC6534DC}"/>
              </a:ext>
            </a:extLst>
          </p:cNvPr>
          <p:cNvSpPr>
            <a:spLocks noGrp="1"/>
          </p:cNvSpPr>
          <p:nvPr>
            <p:ph type="title"/>
          </p:nvPr>
        </p:nvSpPr>
        <p:spPr/>
        <p:txBody>
          <a:bodyPr/>
          <a:lstStyle/>
          <a:p>
            <a:r>
              <a:rPr lang="en-AU" dirty="0"/>
              <a:t>12-month vs lifetime diagnoses</a:t>
            </a:r>
          </a:p>
        </p:txBody>
      </p:sp>
      <p:cxnSp>
        <p:nvCxnSpPr>
          <p:cNvPr id="5" name="Straight Arrow Connector 4">
            <a:extLst>
              <a:ext uri="{FF2B5EF4-FFF2-40B4-BE49-F238E27FC236}">
                <a16:creationId xmlns:a16="http://schemas.microsoft.com/office/drawing/2014/main" id="{0E8BC08C-8C84-1D53-3D78-A33C8CC6AD7A}"/>
              </a:ext>
            </a:extLst>
          </p:cNvPr>
          <p:cNvCxnSpPr>
            <a:cxnSpLocks/>
          </p:cNvCxnSpPr>
          <p:nvPr/>
        </p:nvCxnSpPr>
        <p:spPr>
          <a:xfrm>
            <a:off x="838200" y="3788229"/>
            <a:ext cx="10515600" cy="0"/>
          </a:xfrm>
          <a:prstGeom prst="straightConnector1">
            <a:avLst/>
          </a:prstGeom>
          <a:ln w="79375">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C2E7AED-88A3-E93D-5FA2-3FC382EA983E}"/>
              </a:ext>
            </a:extLst>
          </p:cNvPr>
          <p:cNvCxnSpPr>
            <a:cxnSpLocks/>
          </p:cNvCxnSpPr>
          <p:nvPr/>
        </p:nvCxnSpPr>
        <p:spPr>
          <a:xfrm>
            <a:off x="838200" y="3429000"/>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3904D84-822B-5F9D-E6CB-C3A10776DDF1}"/>
              </a:ext>
            </a:extLst>
          </p:cNvPr>
          <p:cNvSpPr txBox="1"/>
          <p:nvPr/>
        </p:nvSpPr>
        <p:spPr>
          <a:xfrm>
            <a:off x="237316" y="2376282"/>
            <a:ext cx="1846490" cy="369332"/>
          </a:xfrm>
          <a:prstGeom prst="rect">
            <a:avLst/>
          </a:prstGeom>
          <a:noFill/>
        </p:spPr>
        <p:txBody>
          <a:bodyPr wrap="square" rtlCol="0">
            <a:spAutoFit/>
          </a:bodyPr>
          <a:lstStyle/>
          <a:p>
            <a:r>
              <a:rPr lang="en-AU" dirty="0"/>
              <a:t>Index release</a:t>
            </a:r>
          </a:p>
        </p:txBody>
      </p:sp>
      <p:cxnSp>
        <p:nvCxnSpPr>
          <p:cNvPr id="11" name="Straight Connector 10">
            <a:extLst>
              <a:ext uri="{FF2B5EF4-FFF2-40B4-BE49-F238E27FC236}">
                <a16:creationId xmlns:a16="http://schemas.microsoft.com/office/drawing/2014/main" id="{316CEF73-5F7A-95C6-2246-8C9FF5242AA7}"/>
              </a:ext>
            </a:extLst>
          </p:cNvPr>
          <p:cNvCxnSpPr>
            <a:cxnSpLocks/>
          </p:cNvCxnSpPr>
          <p:nvPr/>
        </p:nvCxnSpPr>
        <p:spPr>
          <a:xfrm>
            <a:off x="11353800" y="3423949"/>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5B8C82D-989A-52CA-91BA-2808836609FE}"/>
              </a:ext>
            </a:extLst>
          </p:cNvPr>
          <p:cNvSpPr txBox="1"/>
          <p:nvPr/>
        </p:nvSpPr>
        <p:spPr>
          <a:xfrm>
            <a:off x="10287680" y="2370126"/>
            <a:ext cx="2132240" cy="369332"/>
          </a:xfrm>
          <a:prstGeom prst="rect">
            <a:avLst/>
          </a:prstGeom>
          <a:noFill/>
        </p:spPr>
        <p:txBody>
          <a:bodyPr wrap="square" rtlCol="0">
            <a:spAutoFit/>
          </a:bodyPr>
          <a:lstStyle/>
          <a:p>
            <a:r>
              <a:rPr lang="en-AU" dirty="0"/>
              <a:t>End of follow-up</a:t>
            </a:r>
          </a:p>
        </p:txBody>
      </p:sp>
      <p:cxnSp>
        <p:nvCxnSpPr>
          <p:cNvPr id="13" name="Straight Connector 12">
            <a:extLst>
              <a:ext uri="{FF2B5EF4-FFF2-40B4-BE49-F238E27FC236}">
                <a16:creationId xmlns:a16="http://schemas.microsoft.com/office/drawing/2014/main" id="{92314479-052A-8D58-599A-0F43083A807C}"/>
              </a:ext>
            </a:extLst>
          </p:cNvPr>
          <p:cNvCxnSpPr>
            <a:cxnSpLocks/>
          </p:cNvCxnSpPr>
          <p:nvPr/>
        </p:nvCxnSpPr>
        <p:spPr>
          <a:xfrm>
            <a:off x="6591300" y="346332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7A3055-EAC7-55FA-C1C1-D6B1FA54125A}"/>
              </a:ext>
            </a:extLst>
          </p:cNvPr>
          <p:cNvCxnSpPr>
            <a:cxnSpLocks/>
          </p:cNvCxnSpPr>
          <p:nvPr/>
        </p:nvCxnSpPr>
        <p:spPr>
          <a:xfrm>
            <a:off x="2790825"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16B908F-2A1D-720E-DFC3-A55DDA8F797A}"/>
              </a:ext>
            </a:extLst>
          </p:cNvPr>
          <p:cNvCxnSpPr>
            <a:cxnSpLocks/>
          </p:cNvCxnSpPr>
          <p:nvPr/>
        </p:nvCxnSpPr>
        <p:spPr>
          <a:xfrm>
            <a:off x="10706100" y="342142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E9D5B2A-AE19-F2FC-1BD5-FEA7C16B5A02}"/>
              </a:ext>
            </a:extLst>
          </p:cNvPr>
          <p:cNvCxnSpPr>
            <a:cxnSpLocks/>
          </p:cNvCxnSpPr>
          <p:nvPr/>
        </p:nvCxnSpPr>
        <p:spPr>
          <a:xfrm>
            <a:off x="2019300"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091C071-D7CD-AF8C-8DA9-AA5D5C9C2098}"/>
              </a:ext>
            </a:extLst>
          </p:cNvPr>
          <p:cNvCxnSpPr>
            <a:cxnSpLocks/>
          </p:cNvCxnSpPr>
          <p:nvPr/>
        </p:nvCxnSpPr>
        <p:spPr>
          <a:xfrm>
            <a:off x="4714875"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71232CB-B292-46B7-DA4B-0B47ADA4D941}"/>
              </a:ext>
            </a:extLst>
          </p:cNvPr>
          <p:cNvCxnSpPr>
            <a:cxnSpLocks/>
          </p:cNvCxnSpPr>
          <p:nvPr/>
        </p:nvCxnSpPr>
        <p:spPr>
          <a:xfrm>
            <a:off x="8229600" y="3446129"/>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4FBEB44-5CCA-FF0F-D8A6-3B220BCAF042}"/>
              </a:ext>
            </a:extLst>
          </p:cNvPr>
          <p:cNvSpPr txBox="1"/>
          <p:nvPr/>
        </p:nvSpPr>
        <p:spPr>
          <a:xfrm>
            <a:off x="4164301" y="3130745"/>
            <a:ext cx="1264442" cy="307777"/>
          </a:xfrm>
          <a:prstGeom prst="rect">
            <a:avLst/>
          </a:prstGeom>
          <a:noFill/>
        </p:spPr>
        <p:txBody>
          <a:bodyPr wrap="square" rtlCol="0">
            <a:spAutoFit/>
          </a:bodyPr>
          <a:lstStyle/>
          <a:p>
            <a:r>
              <a:rPr lang="en-AU" sz="1400" dirty="0"/>
              <a:t>18 months</a:t>
            </a:r>
          </a:p>
        </p:txBody>
      </p:sp>
      <p:sp>
        <p:nvSpPr>
          <p:cNvPr id="21" name="TextBox 20">
            <a:extLst>
              <a:ext uri="{FF2B5EF4-FFF2-40B4-BE49-F238E27FC236}">
                <a16:creationId xmlns:a16="http://schemas.microsoft.com/office/drawing/2014/main" id="{9610225C-B19A-DB50-AF7D-392131678A32}"/>
              </a:ext>
            </a:extLst>
          </p:cNvPr>
          <p:cNvSpPr txBox="1"/>
          <p:nvPr/>
        </p:nvSpPr>
        <p:spPr>
          <a:xfrm>
            <a:off x="2371808" y="3116142"/>
            <a:ext cx="1113062" cy="307777"/>
          </a:xfrm>
          <a:prstGeom prst="rect">
            <a:avLst/>
          </a:prstGeom>
          <a:noFill/>
        </p:spPr>
        <p:txBody>
          <a:bodyPr wrap="square" rtlCol="0">
            <a:spAutoFit/>
          </a:bodyPr>
          <a:lstStyle/>
          <a:p>
            <a:r>
              <a:rPr lang="en-AU" sz="1400" dirty="0"/>
              <a:t>9 months</a:t>
            </a:r>
          </a:p>
        </p:txBody>
      </p:sp>
      <p:sp>
        <p:nvSpPr>
          <p:cNvPr id="22" name="TextBox 21">
            <a:extLst>
              <a:ext uri="{FF2B5EF4-FFF2-40B4-BE49-F238E27FC236}">
                <a16:creationId xmlns:a16="http://schemas.microsoft.com/office/drawing/2014/main" id="{9B36BA35-F384-DF1D-FAC1-6EBD092FD008}"/>
              </a:ext>
            </a:extLst>
          </p:cNvPr>
          <p:cNvSpPr txBox="1"/>
          <p:nvPr/>
        </p:nvSpPr>
        <p:spPr>
          <a:xfrm>
            <a:off x="1567205" y="3120849"/>
            <a:ext cx="1113063" cy="307777"/>
          </a:xfrm>
          <a:prstGeom prst="rect">
            <a:avLst/>
          </a:prstGeom>
          <a:noFill/>
        </p:spPr>
        <p:txBody>
          <a:bodyPr wrap="square" rtlCol="0">
            <a:spAutoFit/>
          </a:bodyPr>
          <a:lstStyle/>
          <a:p>
            <a:r>
              <a:rPr lang="en-AU" sz="1400" dirty="0"/>
              <a:t>6 months</a:t>
            </a:r>
          </a:p>
        </p:txBody>
      </p:sp>
      <p:sp>
        <p:nvSpPr>
          <p:cNvPr id="23" name="TextBox 22">
            <a:extLst>
              <a:ext uri="{FF2B5EF4-FFF2-40B4-BE49-F238E27FC236}">
                <a16:creationId xmlns:a16="http://schemas.microsoft.com/office/drawing/2014/main" id="{699645BB-91D9-D53F-863C-3DB0B6B3C5E2}"/>
              </a:ext>
            </a:extLst>
          </p:cNvPr>
          <p:cNvSpPr txBox="1"/>
          <p:nvPr/>
        </p:nvSpPr>
        <p:spPr>
          <a:xfrm>
            <a:off x="6006368" y="3120849"/>
            <a:ext cx="1264439" cy="307777"/>
          </a:xfrm>
          <a:prstGeom prst="rect">
            <a:avLst/>
          </a:prstGeom>
          <a:noFill/>
        </p:spPr>
        <p:txBody>
          <a:bodyPr wrap="square" rtlCol="0">
            <a:spAutoFit/>
          </a:bodyPr>
          <a:lstStyle/>
          <a:p>
            <a:r>
              <a:rPr lang="en-AU" sz="1400" dirty="0"/>
              <a:t>30 months</a:t>
            </a:r>
          </a:p>
        </p:txBody>
      </p:sp>
      <p:sp>
        <p:nvSpPr>
          <p:cNvPr id="24" name="TextBox 23">
            <a:extLst>
              <a:ext uri="{FF2B5EF4-FFF2-40B4-BE49-F238E27FC236}">
                <a16:creationId xmlns:a16="http://schemas.microsoft.com/office/drawing/2014/main" id="{C379EF54-959B-096D-1F2D-278628A312D9}"/>
              </a:ext>
            </a:extLst>
          </p:cNvPr>
          <p:cNvSpPr txBox="1"/>
          <p:nvPr/>
        </p:nvSpPr>
        <p:spPr>
          <a:xfrm>
            <a:off x="10172447" y="3130744"/>
            <a:ext cx="1264439" cy="307777"/>
          </a:xfrm>
          <a:prstGeom prst="rect">
            <a:avLst/>
          </a:prstGeom>
          <a:noFill/>
        </p:spPr>
        <p:txBody>
          <a:bodyPr wrap="square" rtlCol="0">
            <a:spAutoFit/>
          </a:bodyPr>
          <a:lstStyle/>
          <a:p>
            <a:r>
              <a:rPr lang="en-AU" sz="1400" dirty="0"/>
              <a:t>48 months</a:t>
            </a:r>
          </a:p>
        </p:txBody>
      </p:sp>
      <p:sp>
        <p:nvSpPr>
          <p:cNvPr id="25" name="TextBox 24">
            <a:extLst>
              <a:ext uri="{FF2B5EF4-FFF2-40B4-BE49-F238E27FC236}">
                <a16:creationId xmlns:a16="http://schemas.microsoft.com/office/drawing/2014/main" id="{12B15F6A-485A-436A-D063-AEA3AB6397DD}"/>
              </a:ext>
            </a:extLst>
          </p:cNvPr>
          <p:cNvSpPr txBox="1"/>
          <p:nvPr/>
        </p:nvSpPr>
        <p:spPr>
          <a:xfrm>
            <a:off x="7755228" y="3116141"/>
            <a:ext cx="1264439" cy="307777"/>
          </a:xfrm>
          <a:prstGeom prst="rect">
            <a:avLst/>
          </a:prstGeom>
          <a:noFill/>
        </p:spPr>
        <p:txBody>
          <a:bodyPr wrap="square" rtlCol="0">
            <a:spAutoFit/>
          </a:bodyPr>
          <a:lstStyle/>
          <a:p>
            <a:r>
              <a:rPr lang="en-AU" sz="1400" dirty="0"/>
              <a:t>36 months</a:t>
            </a:r>
          </a:p>
        </p:txBody>
      </p:sp>
      <p:sp>
        <p:nvSpPr>
          <p:cNvPr id="26" name="TextBox 25">
            <a:extLst>
              <a:ext uri="{FF2B5EF4-FFF2-40B4-BE49-F238E27FC236}">
                <a16:creationId xmlns:a16="http://schemas.microsoft.com/office/drawing/2014/main" id="{E81D6A63-D8B8-D711-D7E1-D949E9951D36}"/>
              </a:ext>
            </a:extLst>
          </p:cNvPr>
          <p:cNvSpPr txBox="1"/>
          <p:nvPr/>
        </p:nvSpPr>
        <p:spPr>
          <a:xfrm>
            <a:off x="614707" y="4177115"/>
            <a:ext cx="446985" cy="307777"/>
          </a:xfrm>
          <a:prstGeom prst="rect">
            <a:avLst/>
          </a:prstGeom>
          <a:noFill/>
        </p:spPr>
        <p:txBody>
          <a:bodyPr wrap="square" rtlCol="0">
            <a:spAutoFit/>
          </a:bodyPr>
          <a:lstStyle/>
          <a:p>
            <a:r>
              <a:rPr lang="en-AU" sz="1400" dirty="0"/>
              <a:t>MI</a:t>
            </a:r>
          </a:p>
        </p:txBody>
      </p:sp>
      <p:sp>
        <p:nvSpPr>
          <p:cNvPr id="28" name="TextBox 27">
            <a:extLst>
              <a:ext uri="{FF2B5EF4-FFF2-40B4-BE49-F238E27FC236}">
                <a16:creationId xmlns:a16="http://schemas.microsoft.com/office/drawing/2014/main" id="{C782C957-350E-336C-9EB8-5F03054CCEA1}"/>
              </a:ext>
            </a:extLst>
          </p:cNvPr>
          <p:cNvSpPr txBox="1"/>
          <p:nvPr/>
        </p:nvSpPr>
        <p:spPr>
          <a:xfrm>
            <a:off x="1795807" y="4181319"/>
            <a:ext cx="575998" cy="307777"/>
          </a:xfrm>
          <a:prstGeom prst="rect">
            <a:avLst/>
          </a:prstGeom>
          <a:noFill/>
        </p:spPr>
        <p:txBody>
          <a:bodyPr wrap="square" rtlCol="0">
            <a:spAutoFit/>
          </a:bodyPr>
          <a:lstStyle/>
          <a:p>
            <a:r>
              <a:rPr lang="en-AU" sz="1400" dirty="0"/>
              <a:t>SUD</a:t>
            </a:r>
          </a:p>
        </p:txBody>
      </p:sp>
      <p:sp>
        <p:nvSpPr>
          <p:cNvPr id="29" name="TextBox 28">
            <a:extLst>
              <a:ext uri="{FF2B5EF4-FFF2-40B4-BE49-F238E27FC236}">
                <a16:creationId xmlns:a16="http://schemas.microsoft.com/office/drawing/2014/main" id="{EF0088F6-F9F8-4598-EA91-9A7A21BF9BF0}"/>
              </a:ext>
            </a:extLst>
          </p:cNvPr>
          <p:cNvSpPr txBox="1"/>
          <p:nvPr/>
        </p:nvSpPr>
        <p:spPr>
          <a:xfrm>
            <a:off x="2567332" y="4177115"/>
            <a:ext cx="446985" cy="307777"/>
          </a:xfrm>
          <a:prstGeom prst="rect">
            <a:avLst/>
          </a:prstGeom>
          <a:noFill/>
        </p:spPr>
        <p:txBody>
          <a:bodyPr wrap="square" rtlCol="0">
            <a:spAutoFit/>
          </a:bodyPr>
          <a:lstStyle/>
          <a:p>
            <a:r>
              <a:rPr lang="en-AU" sz="1400" dirty="0"/>
              <a:t>MI</a:t>
            </a:r>
          </a:p>
        </p:txBody>
      </p:sp>
      <p:sp>
        <p:nvSpPr>
          <p:cNvPr id="30" name="TextBox 29">
            <a:extLst>
              <a:ext uri="{FF2B5EF4-FFF2-40B4-BE49-F238E27FC236}">
                <a16:creationId xmlns:a16="http://schemas.microsoft.com/office/drawing/2014/main" id="{646C11C0-A3F9-E4AA-6266-F5205C0C46E8}"/>
              </a:ext>
            </a:extLst>
          </p:cNvPr>
          <p:cNvSpPr txBox="1"/>
          <p:nvPr/>
        </p:nvSpPr>
        <p:spPr>
          <a:xfrm>
            <a:off x="4491382" y="4187055"/>
            <a:ext cx="446985" cy="307777"/>
          </a:xfrm>
          <a:prstGeom prst="rect">
            <a:avLst/>
          </a:prstGeom>
          <a:noFill/>
        </p:spPr>
        <p:txBody>
          <a:bodyPr wrap="square" rtlCol="0">
            <a:spAutoFit/>
          </a:bodyPr>
          <a:lstStyle/>
          <a:p>
            <a:r>
              <a:rPr lang="en-AU" sz="1400" dirty="0"/>
              <a:t>MI</a:t>
            </a:r>
          </a:p>
        </p:txBody>
      </p:sp>
      <p:sp>
        <p:nvSpPr>
          <p:cNvPr id="31" name="TextBox 30">
            <a:extLst>
              <a:ext uri="{FF2B5EF4-FFF2-40B4-BE49-F238E27FC236}">
                <a16:creationId xmlns:a16="http://schemas.microsoft.com/office/drawing/2014/main" id="{8E3661CE-53D2-C9E7-046D-BF56B52C7677}"/>
              </a:ext>
            </a:extLst>
          </p:cNvPr>
          <p:cNvSpPr txBox="1"/>
          <p:nvPr/>
        </p:nvSpPr>
        <p:spPr>
          <a:xfrm>
            <a:off x="6256926" y="4187054"/>
            <a:ext cx="648367" cy="307777"/>
          </a:xfrm>
          <a:prstGeom prst="rect">
            <a:avLst/>
          </a:prstGeom>
          <a:noFill/>
        </p:spPr>
        <p:txBody>
          <a:bodyPr wrap="square" rtlCol="0">
            <a:spAutoFit/>
          </a:bodyPr>
          <a:lstStyle/>
          <a:p>
            <a:r>
              <a:rPr lang="en-AU" sz="1400" dirty="0"/>
              <a:t>No dx</a:t>
            </a:r>
          </a:p>
        </p:txBody>
      </p:sp>
      <p:sp>
        <p:nvSpPr>
          <p:cNvPr id="32" name="TextBox 31">
            <a:extLst>
              <a:ext uri="{FF2B5EF4-FFF2-40B4-BE49-F238E27FC236}">
                <a16:creationId xmlns:a16="http://schemas.microsoft.com/office/drawing/2014/main" id="{67531EAD-00AD-B4F9-DEA2-42C86B6D7FE1}"/>
              </a:ext>
            </a:extLst>
          </p:cNvPr>
          <p:cNvSpPr txBox="1"/>
          <p:nvPr/>
        </p:nvSpPr>
        <p:spPr>
          <a:xfrm>
            <a:off x="7755228" y="4189645"/>
            <a:ext cx="984302" cy="307777"/>
          </a:xfrm>
          <a:prstGeom prst="rect">
            <a:avLst/>
          </a:prstGeom>
          <a:noFill/>
        </p:spPr>
        <p:txBody>
          <a:bodyPr wrap="square" rtlCol="0">
            <a:spAutoFit/>
          </a:bodyPr>
          <a:lstStyle/>
          <a:p>
            <a:r>
              <a:rPr lang="en-AU" sz="1400" dirty="0"/>
              <a:t>MI + SUD</a:t>
            </a:r>
          </a:p>
        </p:txBody>
      </p:sp>
      <p:sp>
        <p:nvSpPr>
          <p:cNvPr id="33" name="TextBox 32">
            <a:extLst>
              <a:ext uri="{FF2B5EF4-FFF2-40B4-BE49-F238E27FC236}">
                <a16:creationId xmlns:a16="http://schemas.microsoft.com/office/drawing/2014/main" id="{EBF2DF45-7E24-6A96-3B04-13325CB8F2B0}"/>
              </a:ext>
            </a:extLst>
          </p:cNvPr>
          <p:cNvSpPr txBox="1"/>
          <p:nvPr/>
        </p:nvSpPr>
        <p:spPr>
          <a:xfrm>
            <a:off x="10439400" y="4177115"/>
            <a:ext cx="533400" cy="307777"/>
          </a:xfrm>
          <a:prstGeom prst="rect">
            <a:avLst/>
          </a:prstGeom>
          <a:noFill/>
        </p:spPr>
        <p:txBody>
          <a:bodyPr wrap="square" rtlCol="0">
            <a:spAutoFit/>
          </a:bodyPr>
          <a:lstStyle/>
          <a:p>
            <a:r>
              <a:rPr lang="en-AU" sz="1400" dirty="0"/>
              <a:t>SUD</a:t>
            </a:r>
          </a:p>
        </p:txBody>
      </p:sp>
      <p:sp>
        <p:nvSpPr>
          <p:cNvPr id="34" name="Left Brace 33">
            <a:extLst>
              <a:ext uri="{FF2B5EF4-FFF2-40B4-BE49-F238E27FC236}">
                <a16:creationId xmlns:a16="http://schemas.microsoft.com/office/drawing/2014/main" id="{B94DC9CF-44D7-E1A2-3E5E-D9B0C81430A7}"/>
              </a:ext>
            </a:extLst>
          </p:cNvPr>
          <p:cNvSpPr/>
          <p:nvPr/>
        </p:nvSpPr>
        <p:spPr>
          <a:xfrm rot="16200000">
            <a:off x="1378860" y="4142359"/>
            <a:ext cx="99779" cy="1181100"/>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5" name="Left Brace 34">
            <a:extLst>
              <a:ext uri="{FF2B5EF4-FFF2-40B4-BE49-F238E27FC236}">
                <a16:creationId xmlns:a16="http://schemas.microsoft.com/office/drawing/2014/main" id="{5FE6446F-0899-6552-DD51-B191F45FFE38}"/>
              </a:ext>
            </a:extLst>
          </p:cNvPr>
          <p:cNvSpPr/>
          <p:nvPr/>
        </p:nvSpPr>
        <p:spPr>
          <a:xfrm rot="16200000">
            <a:off x="2357275" y="4349248"/>
            <a:ext cx="95577" cy="771526"/>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6" name="Left Brace 35">
            <a:extLst>
              <a:ext uri="{FF2B5EF4-FFF2-40B4-BE49-F238E27FC236}">
                <a16:creationId xmlns:a16="http://schemas.microsoft.com/office/drawing/2014/main" id="{C9BDDE92-F781-DF8B-1DB8-BD6CB4D50D18}"/>
              </a:ext>
            </a:extLst>
          </p:cNvPr>
          <p:cNvSpPr/>
          <p:nvPr/>
        </p:nvSpPr>
        <p:spPr>
          <a:xfrm rot="16200000">
            <a:off x="3702961" y="3770884"/>
            <a:ext cx="99779" cy="1924052"/>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7" name="Left Brace 36">
            <a:extLst>
              <a:ext uri="{FF2B5EF4-FFF2-40B4-BE49-F238E27FC236}">
                <a16:creationId xmlns:a16="http://schemas.microsoft.com/office/drawing/2014/main" id="{7B06D740-9EFE-E55F-806C-52B196B7DDA4}"/>
              </a:ext>
            </a:extLst>
          </p:cNvPr>
          <p:cNvSpPr/>
          <p:nvPr/>
        </p:nvSpPr>
        <p:spPr>
          <a:xfrm rot="16200000">
            <a:off x="5600560" y="3797333"/>
            <a:ext cx="95532" cy="1866903"/>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8" name="Left Brace 37">
            <a:extLst>
              <a:ext uri="{FF2B5EF4-FFF2-40B4-BE49-F238E27FC236}">
                <a16:creationId xmlns:a16="http://schemas.microsoft.com/office/drawing/2014/main" id="{F3B68913-1553-AA7C-8AFB-E32DD111B1C8}"/>
              </a:ext>
            </a:extLst>
          </p:cNvPr>
          <p:cNvSpPr/>
          <p:nvPr/>
        </p:nvSpPr>
        <p:spPr>
          <a:xfrm rot="16200000">
            <a:off x="7357906" y="3906887"/>
            <a:ext cx="95563" cy="1647823"/>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9" name="Left Brace 38">
            <a:extLst>
              <a:ext uri="{FF2B5EF4-FFF2-40B4-BE49-F238E27FC236}">
                <a16:creationId xmlns:a16="http://schemas.microsoft.com/office/drawing/2014/main" id="{418ABDB9-05DA-84DC-210B-7EBA1FCA4A8D}"/>
              </a:ext>
            </a:extLst>
          </p:cNvPr>
          <p:cNvSpPr/>
          <p:nvPr/>
        </p:nvSpPr>
        <p:spPr>
          <a:xfrm rot="16200000">
            <a:off x="9417960" y="3494658"/>
            <a:ext cx="99779" cy="2476500"/>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0" name="Left Brace 39">
            <a:extLst>
              <a:ext uri="{FF2B5EF4-FFF2-40B4-BE49-F238E27FC236}">
                <a16:creationId xmlns:a16="http://schemas.microsoft.com/office/drawing/2014/main" id="{7D3512DD-CD01-87FA-93CF-51EB3F3342E1}"/>
              </a:ext>
            </a:extLst>
          </p:cNvPr>
          <p:cNvSpPr/>
          <p:nvPr/>
        </p:nvSpPr>
        <p:spPr>
          <a:xfrm rot="16200000">
            <a:off x="10980059" y="4409057"/>
            <a:ext cx="99779" cy="647697"/>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1" name="TextBox 40">
            <a:extLst>
              <a:ext uri="{FF2B5EF4-FFF2-40B4-BE49-F238E27FC236}">
                <a16:creationId xmlns:a16="http://schemas.microsoft.com/office/drawing/2014/main" id="{7C149548-F32E-20B3-6821-0C45218E2D21}"/>
              </a:ext>
            </a:extLst>
          </p:cNvPr>
          <p:cNvSpPr txBox="1"/>
          <p:nvPr/>
        </p:nvSpPr>
        <p:spPr>
          <a:xfrm>
            <a:off x="1205256" y="4858787"/>
            <a:ext cx="446985" cy="307777"/>
          </a:xfrm>
          <a:prstGeom prst="rect">
            <a:avLst/>
          </a:prstGeom>
          <a:noFill/>
        </p:spPr>
        <p:txBody>
          <a:bodyPr wrap="square" rtlCol="0">
            <a:spAutoFit/>
          </a:bodyPr>
          <a:lstStyle/>
          <a:p>
            <a:r>
              <a:rPr lang="en-AU" sz="1400" dirty="0"/>
              <a:t>MI</a:t>
            </a:r>
          </a:p>
        </p:txBody>
      </p:sp>
      <p:sp>
        <p:nvSpPr>
          <p:cNvPr id="42" name="TextBox 41">
            <a:extLst>
              <a:ext uri="{FF2B5EF4-FFF2-40B4-BE49-F238E27FC236}">
                <a16:creationId xmlns:a16="http://schemas.microsoft.com/office/drawing/2014/main" id="{B7D3CD2F-3B7F-C235-5E67-5EF4936087DA}"/>
              </a:ext>
            </a:extLst>
          </p:cNvPr>
          <p:cNvSpPr txBox="1"/>
          <p:nvPr/>
        </p:nvSpPr>
        <p:spPr>
          <a:xfrm>
            <a:off x="2181570" y="4856026"/>
            <a:ext cx="446985" cy="307777"/>
          </a:xfrm>
          <a:prstGeom prst="rect">
            <a:avLst/>
          </a:prstGeom>
          <a:noFill/>
        </p:spPr>
        <p:txBody>
          <a:bodyPr wrap="square" rtlCol="0">
            <a:spAutoFit/>
          </a:bodyPr>
          <a:lstStyle/>
          <a:p>
            <a:r>
              <a:rPr lang="en-AU" sz="1400" dirty="0"/>
              <a:t>DD</a:t>
            </a:r>
          </a:p>
        </p:txBody>
      </p:sp>
      <p:sp>
        <p:nvSpPr>
          <p:cNvPr id="43" name="TextBox 42">
            <a:extLst>
              <a:ext uri="{FF2B5EF4-FFF2-40B4-BE49-F238E27FC236}">
                <a16:creationId xmlns:a16="http://schemas.microsoft.com/office/drawing/2014/main" id="{CF41F8BE-ADF6-1C0F-7D83-5FD7E9A0C7A6}"/>
              </a:ext>
            </a:extLst>
          </p:cNvPr>
          <p:cNvSpPr txBox="1"/>
          <p:nvPr/>
        </p:nvSpPr>
        <p:spPr>
          <a:xfrm>
            <a:off x="3529357" y="4856025"/>
            <a:ext cx="446985" cy="307777"/>
          </a:xfrm>
          <a:prstGeom prst="rect">
            <a:avLst/>
          </a:prstGeom>
          <a:noFill/>
        </p:spPr>
        <p:txBody>
          <a:bodyPr wrap="square" rtlCol="0">
            <a:spAutoFit/>
          </a:bodyPr>
          <a:lstStyle/>
          <a:p>
            <a:r>
              <a:rPr lang="en-AU" sz="1400" dirty="0"/>
              <a:t>DD</a:t>
            </a:r>
          </a:p>
        </p:txBody>
      </p:sp>
      <p:sp>
        <p:nvSpPr>
          <p:cNvPr id="44" name="TextBox 43">
            <a:extLst>
              <a:ext uri="{FF2B5EF4-FFF2-40B4-BE49-F238E27FC236}">
                <a16:creationId xmlns:a16="http://schemas.microsoft.com/office/drawing/2014/main" id="{47352C53-0DD9-0FAF-44D1-8C28854896B4}"/>
              </a:ext>
            </a:extLst>
          </p:cNvPr>
          <p:cNvSpPr txBox="1"/>
          <p:nvPr/>
        </p:nvSpPr>
        <p:spPr>
          <a:xfrm>
            <a:off x="5470078" y="4856024"/>
            <a:ext cx="446985" cy="307777"/>
          </a:xfrm>
          <a:prstGeom prst="rect">
            <a:avLst/>
          </a:prstGeom>
          <a:noFill/>
        </p:spPr>
        <p:txBody>
          <a:bodyPr wrap="square" rtlCol="0">
            <a:spAutoFit/>
          </a:bodyPr>
          <a:lstStyle/>
          <a:p>
            <a:r>
              <a:rPr lang="en-AU" sz="1400" dirty="0"/>
              <a:t>MI</a:t>
            </a:r>
          </a:p>
        </p:txBody>
      </p:sp>
      <p:sp>
        <p:nvSpPr>
          <p:cNvPr id="45" name="TextBox 44">
            <a:extLst>
              <a:ext uri="{FF2B5EF4-FFF2-40B4-BE49-F238E27FC236}">
                <a16:creationId xmlns:a16="http://schemas.microsoft.com/office/drawing/2014/main" id="{DF4A4169-3A9C-EA04-FAEA-FF312DF539A1}"/>
              </a:ext>
            </a:extLst>
          </p:cNvPr>
          <p:cNvSpPr txBox="1"/>
          <p:nvPr/>
        </p:nvSpPr>
        <p:spPr>
          <a:xfrm>
            <a:off x="6760714" y="4856023"/>
            <a:ext cx="1289945" cy="307777"/>
          </a:xfrm>
          <a:prstGeom prst="rect">
            <a:avLst/>
          </a:prstGeom>
          <a:noFill/>
        </p:spPr>
        <p:txBody>
          <a:bodyPr wrap="square" rtlCol="0">
            <a:spAutoFit/>
          </a:bodyPr>
          <a:lstStyle/>
          <a:p>
            <a:r>
              <a:rPr lang="en-AU" sz="1400" dirty="0"/>
              <a:t>No diagnosis</a:t>
            </a:r>
          </a:p>
        </p:txBody>
      </p:sp>
      <p:sp>
        <p:nvSpPr>
          <p:cNvPr id="46" name="TextBox 45">
            <a:extLst>
              <a:ext uri="{FF2B5EF4-FFF2-40B4-BE49-F238E27FC236}">
                <a16:creationId xmlns:a16="http://schemas.microsoft.com/office/drawing/2014/main" id="{2F0EDEFA-7C31-9C76-9043-78AAC824F19F}"/>
              </a:ext>
            </a:extLst>
          </p:cNvPr>
          <p:cNvSpPr txBox="1"/>
          <p:nvPr/>
        </p:nvSpPr>
        <p:spPr>
          <a:xfrm>
            <a:off x="9244356" y="4884126"/>
            <a:ext cx="446985" cy="307777"/>
          </a:xfrm>
          <a:prstGeom prst="rect">
            <a:avLst/>
          </a:prstGeom>
          <a:noFill/>
        </p:spPr>
        <p:txBody>
          <a:bodyPr wrap="square" rtlCol="0">
            <a:spAutoFit/>
          </a:bodyPr>
          <a:lstStyle/>
          <a:p>
            <a:r>
              <a:rPr lang="en-AU" sz="1400" dirty="0"/>
              <a:t>DD</a:t>
            </a:r>
          </a:p>
        </p:txBody>
      </p:sp>
      <p:sp>
        <p:nvSpPr>
          <p:cNvPr id="47" name="TextBox 46">
            <a:extLst>
              <a:ext uri="{FF2B5EF4-FFF2-40B4-BE49-F238E27FC236}">
                <a16:creationId xmlns:a16="http://schemas.microsoft.com/office/drawing/2014/main" id="{EEC4750A-2C8C-D687-CAAE-82F3181D8124}"/>
              </a:ext>
            </a:extLst>
          </p:cNvPr>
          <p:cNvSpPr txBox="1"/>
          <p:nvPr/>
        </p:nvSpPr>
        <p:spPr>
          <a:xfrm>
            <a:off x="10763248" y="4884126"/>
            <a:ext cx="533400" cy="307777"/>
          </a:xfrm>
          <a:prstGeom prst="rect">
            <a:avLst/>
          </a:prstGeom>
          <a:noFill/>
        </p:spPr>
        <p:txBody>
          <a:bodyPr wrap="square" rtlCol="0">
            <a:spAutoFit/>
          </a:bodyPr>
          <a:lstStyle/>
          <a:p>
            <a:r>
              <a:rPr lang="en-AU" sz="1400" dirty="0"/>
              <a:t>SUD</a:t>
            </a:r>
          </a:p>
        </p:txBody>
      </p:sp>
      <p:sp>
        <p:nvSpPr>
          <p:cNvPr id="48" name="Left Brace 47">
            <a:extLst>
              <a:ext uri="{FF2B5EF4-FFF2-40B4-BE49-F238E27FC236}">
                <a16:creationId xmlns:a16="http://schemas.microsoft.com/office/drawing/2014/main" id="{C53914F9-CD91-70EA-D488-4D243C636DF7}"/>
              </a:ext>
            </a:extLst>
          </p:cNvPr>
          <p:cNvSpPr/>
          <p:nvPr/>
        </p:nvSpPr>
        <p:spPr>
          <a:xfrm rot="5400000">
            <a:off x="5599891" y="2046976"/>
            <a:ext cx="95532" cy="186690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9" name="TextBox 48">
            <a:extLst>
              <a:ext uri="{FF2B5EF4-FFF2-40B4-BE49-F238E27FC236}">
                <a16:creationId xmlns:a16="http://schemas.microsoft.com/office/drawing/2014/main" id="{1D637CCF-C4F7-D845-44D0-179834206695}"/>
              </a:ext>
            </a:extLst>
          </p:cNvPr>
          <p:cNvSpPr txBox="1"/>
          <p:nvPr/>
        </p:nvSpPr>
        <p:spPr>
          <a:xfrm>
            <a:off x="4938367" y="2488134"/>
            <a:ext cx="1529951" cy="307777"/>
          </a:xfrm>
          <a:prstGeom prst="rect">
            <a:avLst/>
          </a:prstGeom>
          <a:noFill/>
        </p:spPr>
        <p:txBody>
          <a:bodyPr wrap="square" rtlCol="0">
            <a:spAutoFit/>
          </a:bodyPr>
          <a:lstStyle/>
          <a:p>
            <a:r>
              <a:rPr lang="en-AU" sz="1400" dirty="0"/>
              <a:t>12-month period</a:t>
            </a:r>
          </a:p>
        </p:txBody>
      </p:sp>
      <p:sp>
        <p:nvSpPr>
          <p:cNvPr id="50" name="Left Brace 49">
            <a:extLst>
              <a:ext uri="{FF2B5EF4-FFF2-40B4-BE49-F238E27FC236}">
                <a16:creationId xmlns:a16="http://schemas.microsoft.com/office/drawing/2014/main" id="{AAEAEC38-A257-DDA9-712F-EE16F5BFB78F}"/>
              </a:ext>
            </a:extLst>
          </p:cNvPr>
          <p:cNvSpPr/>
          <p:nvPr/>
        </p:nvSpPr>
        <p:spPr>
          <a:xfrm rot="5400000">
            <a:off x="9417958" y="1731869"/>
            <a:ext cx="99779" cy="24765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1" name="TextBox 50">
            <a:extLst>
              <a:ext uri="{FF2B5EF4-FFF2-40B4-BE49-F238E27FC236}">
                <a16:creationId xmlns:a16="http://schemas.microsoft.com/office/drawing/2014/main" id="{21ACCA5B-49B5-3F07-CBE5-1E9F81A03456}"/>
              </a:ext>
            </a:extLst>
          </p:cNvPr>
          <p:cNvSpPr txBox="1"/>
          <p:nvPr/>
        </p:nvSpPr>
        <p:spPr>
          <a:xfrm>
            <a:off x="8681381" y="2506626"/>
            <a:ext cx="1529951" cy="307777"/>
          </a:xfrm>
          <a:prstGeom prst="rect">
            <a:avLst/>
          </a:prstGeom>
          <a:noFill/>
        </p:spPr>
        <p:txBody>
          <a:bodyPr wrap="square" rtlCol="0">
            <a:spAutoFit/>
          </a:bodyPr>
          <a:lstStyle/>
          <a:p>
            <a:r>
              <a:rPr lang="en-AU" sz="1400" dirty="0"/>
              <a:t>12-month period</a:t>
            </a:r>
          </a:p>
        </p:txBody>
      </p:sp>
      <p:sp>
        <p:nvSpPr>
          <p:cNvPr id="52" name="Left Brace 51">
            <a:extLst>
              <a:ext uri="{FF2B5EF4-FFF2-40B4-BE49-F238E27FC236}">
                <a16:creationId xmlns:a16="http://schemas.microsoft.com/office/drawing/2014/main" id="{B022676C-4F76-B66D-D661-87152627FDCE}"/>
              </a:ext>
            </a:extLst>
          </p:cNvPr>
          <p:cNvSpPr/>
          <p:nvPr/>
        </p:nvSpPr>
        <p:spPr>
          <a:xfrm rot="16200000">
            <a:off x="1378861" y="5141125"/>
            <a:ext cx="99779" cy="1181100"/>
          </a:xfrm>
          <a:prstGeom prst="leftBrace">
            <a:avLst/>
          </a:prstGeom>
          <a:ln>
            <a:solidFill>
              <a:srgbClr val="91C9E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3" name="Left Brace 52">
            <a:extLst>
              <a:ext uri="{FF2B5EF4-FFF2-40B4-BE49-F238E27FC236}">
                <a16:creationId xmlns:a16="http://schemas.microsoft.com/office/drawing/2014/main" id="{35BEEDEF-350A-EE8F-2E93-1CA79224CAA9}"/>
              </a:ext>
            </a:extLst>
          </p:cNvPr>
          <p:cNvSpPr/>
          <p:nvPr/>
        </p:nvSpPr>
        <p:spPr>
          <a:xfrm rot="16200000">
            <a:off x="6638784" y="1066505"/>
            <a:ext cx="95531" cy="9334497"/>
          </a:xfrm>
          <a:prstGeom prst="leftBrace">
            <a:avLst/>
          </a:prstGeom>
          <a:ln>
            <a:solidFill>
              <a:srgbClr val="91C9E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9" name="TextBox 58">
            <a:extLst>
              <a:ext uri="{FF2B5EF4-FFF2-40B4-BE49-F238E27FC236}">
                <a16:creationId xmlns:a16="http://schemas.microsoft.com/office/drawing/2014/main" id="{4D714088-0FEF-6D4D-B701-F7AC0A6B487E}"/>
              </a:ext>
            </a:extLst>
          </p:cNvPr>
          <p:cNvSpPr txBox="1"/>
          <p:nvPr/>
        </p:nvSpPr>
        <p:spPr>
          <a:xfrm>
            <a:off x="1205257" y="5857553"/>
            <a:ext cx="446985" cy="307777"/>
          </a:xfrm>
          <a:prstGeom prst="rect">
            <a:avLst/>
          </a:prstGeom>
          <a:noFill/>
        </p:spPr>
        <p:txBody>
          <a:bodyPr wrap="square" rtlCol="0">
            <a:spAutoFit/>
          </a:bodyPr>
          <a:lstStyle/>
          <a:p>
            <a:r>
              <a:rPr lang="en-AU" sz="1400" dirty="0"/>
              <a:t>MI</a:t>
            </a:r>
          </a:p>
        </p:txBody>
      </p:sp>
      <p:sp>
        <p:nvSpPr>
          <p:cNvPr id="60" name="TextBox 59">
            <a:extLst>
              <a:ext uri="{FF2B5EF4-FFF2-40B4-BE49-F238E27FC236}">
                <a16:creationId xmlns:a16="http://schemas.microsoft.com/office/drawing/2014/main" id="{49DB856A-22A5-2590-F0E1-91A1D299DBF1}"/>
              </a:ext>
            </a:extLst>
          </p:cNvPr>
          <p:cNvSpPr txBox="1"/>
          <p:nvPr/>
        </p:nvSpPr>
        <p:spPr>
          <a:xfrm>
            <a:off x="6468318" y="5856874"/>
            <a:ext cx="446985" cy="307777"/>
          </a:xfrm>
          <a:prstGeom prst="rect">
            <a:avLst/>
          </a:prstGeom>
          <a:noFill/>
        </p:spPr>
        <p:txBody>
          <a:bodyPr wrap="square" rtlCol="0">
            <a:spAutoFit/>
          </a:bodyPr>
          <a:lstStyle/>
          <a:p>
            <a:r>
              <a:rPr lang="en-AU" sz="1400" dirty="0"/>
              <a:t>DD</a:t>
            </a:r>
          </a:p>
        </p:txBody>
      </p:sp>
    </p:spTree>
    <p:extLst>
      <p:ext uri="{BB962C8B-B14F-4D97-AF65-F5344CB8AC3E}">
        <p14:creationId xmlns:p14="http://schemas.microsoft.com/office/powerpoint/2010/main" val="2353809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EFD79-7E49-B2F1-3050-0A5955722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E1AA6-B0A2-3058-6D2C-153A082BF0D7}"/>
              </a:ext>
            </a:extLst>
          </p:cNvPr>
          <p:cNvSpPr>
            <a:spLocks noGrp="1"/>
          </p:cNvSpPr>
          <p:nvPr>
            <p:ph type="title"/>
          </p:nvPr>
        </p:nvSpPr>
        <p:spPr/>
        <p:txBody>
          <a:bodyPr/>
          <a:lstStyle/>
          <a:p>
            <a:r>
              <a:rPr lang="en-AU" dirty="0"/>
              <a:t>12-month vs lifetime diagnoses</a:t>
            </a:r>
          </a:p>
        </p:txBody>
      </p:sp>
      <p:cxnSp>
        <p:nvCxnSpPr>
          <p:cNvPr id="5" name="Straight Arrow Connector 4">
            <a:extLst>
              <a:ext uri="{FF2B5EF4-FFF2-40B4-BE49-F238E27FC236}">
                <a16:creationId xmlns:a16="http://schemas.microsoft.com/office/drawing/2014/main" id="{7CCE0ED1-B809-B0FC-D2D5-AB8B0AC424AB}"/>
              </a:ext>
            </a:extLst>
          </p:cNvPr>
          <p:cNvCxnSpPr>
            <a:cxnSpLocks/>
          </p:cNvCxnSpPr>
          <p:nvPr/>
        </p:nvCxnSpPr>
        <p:spPr>
          <a:xfrm>
            <a:off x="838200" y="3788229"/>
            <a:ext cx="10515600" cy="0"/>
          </a:xfrm>
          <a:prstGeom prst="straightConnector1">
            <a:avLst/>
          </a:prstGeom>
          <a:ln w="79375">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79A27-CCB2-216D-0367-61F4930BE20E}"/>
              </a:ext>
            </a:extLst>
          </p:cNvPr>
          <p:cNvCxnSpPr>
            <a:cxnSpLocks/>
          </p:cNvCxnSpPr>
          <p:nvPr/>
        </p:nvCxnSpPr>
        <p:spPr>
          <a:xfrm>
            <a:off x="838200" y="3429000"/>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E45222E-7855-C2EF-D7E1-427423CA3638}"/>
              </a:ext>
            </a:extLst>
          </p:cNvPr>
          <p:cNvSpPr txBox="1"/>
          <p:nvPr/>
        </p:nvSpPr>
        <p:spPr>
          <a:xfrm>
            <a:off x="237316" y="2376282"/>
            <a:ext cx="1846490" cy="369332"/>
          </a:xfrm>
          <a:prstGeom prst="rect">
            <a:avLst/>
          </a:prstGeom>
          <a:noFill/>
        </p:spPr>
        <p:txBody>
          <a:bodyPr wrap="square" rtlCol="0">
            <a:spAutoFit/>
          </a:bodyPr>
          <a:lstStyle/>
          <a:p>
            <a:r>
              <a:rPr lang="en-AU" dirty="0"/>
              <a:t>Index release</a:t>
            </a:r>
          </a:p>
        </p:txBody>
      </p:sp>
      <p:cxnSp>
        <p:nvCxnSpPr>
          <p:cNvPr id="11" name="Straight Connector 10">
            <a:extLst>
              <a:ext uri="{FF2B5EF4-FFF2-40B4-BE49-F238E27FC236}">
                <a16:creationId xmlns:a16="http://schemas.microsoft.com/office/drawing/2014/main" id="{2B580FF0-EF10-88A8-CE21-76A024D9E052}"/>
              </a:ext>
            </a:extLst>
          </p:cNvPr>
          <p:cNvCxnSpPr>
            <a:cxnSpLocks/>
          </p:cNvCxnSpPr>
          <p:nvPr/>
        </p:nvCxnSpPr>
        <p:spPr>
          <a:xfrm>
            <a:off x="11353800" y="3423949"/>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57EC92E-C19A-3492-CB88-E265E2CD5057}"/>
              </a:ext>
            </a:extLst>
          </p:cNvPr>
          <p:cNvSpPr txBox="1"/>
          <p:nvPr/>
        </p:nvSpPr>
        <p:spPr>
          <a:xfrm>
            <a:off x="10287680" y="2370126"/>
            <a:ext cx="2132240" cy="369332"/>
          </a:xfrm>
          <a:prstGeom prst="rect">
            <a:avLst/>
          </a:prstGeom>
          <a:noFill/>
        </p:spPr>
        <p:txBody>
          <a:bodyPr wrap="square" rtlCol="0">
            <a:spAutoFit/>
          </a:bodyPr>
          <a:lstStyle/>
          <a:p>
            <a:r>
              <a:rPr lang="en-AU" dirty="0"/>
              <a:t>End of follow-up</a:t>
            </a:r>
          </a:p>
        </p:txBody>
      </p:sp>
      <p:cxnSp>
        <p:nvCxnSpPr>
          <p:cNvPr id="13" name="Straight Connector 12">
            <a:extLst>
              <a:ext uri="{FF2B5EF4-FFF2-40B4-BE49-F238E27FC236}">
                <a16:creationId xmlns:a16="http://schemas.microsoft.com/office/drawing/2014/main" id="{E4180A0D-0208-3104-4F05-6E2C7771C48E}"/>
              </a:ext>
            </a:extLst>
          </p:cNvPr>
          <p:cNvCxnSpPr>
            <a:cxnSpLocks/>
          </p:cNvCxnSpPr>
          <p:nvPr/>
        </p:nvCxnSpPr>
        <p:spPr>
          <a:xfrm>
            <a:off x="6591300" y="346332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2E0D48F-97AC-719E-E0A8-18462248AE8D}"/>
              </a:ext>
            </a:extLst>
          </p:cNvPr>
          <p:cNvCxnSpPr>
            <a:cxnSpLocks/>
          </p:cNvCxnSpPr>
          <p:nvPr/>
        </p:nvCxnSpPr>
        <p:spPr>
          <a:xfrm>
            <a:off x="2790825"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4F54D76-2602-7C2C-4A51-38CD0399C1D6}"/>
              </a:ext>
            </a:extLst>
          </p:cNvPr>
          <p:cNvCxnSpPr>
            <a:cxnSpLocks/>
          </p:cNvCxnSpPr>
          <p:nvPr/>
        </p:nvCxnSpPr>
        <p:spPr>
          <a:xfrm>
            <a:off x="10706100" y="342142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FE23CFC-1EAF-6E6B-5853-8CFED0C2A56F}"/>
              </a:ext>
            </a:extLst>
          </p:cNvPr>
          <p:cNvCxnSpPr>
            <a:cxnSpLocks/>
          </p:cNvCxnSpPr>
          <p:nvPr/>
        </p:nvCxnSpPr>
        <p:spPr>
          <a:xfrm>
            <a:off x="2019300"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241EF18-69A5-E9CE-E4B3-D456F49F19D6}"/>
              </a:ext>
            </a:extLst>
          </p:cNvPr>
          <p:cNvCxnSpPr>
            <a:cxnSpLocks/>
          </p:cNvCxnSpPr>
          <p:nvPr/>
        </p:nvCxnSpPr>
        <p:spPr>
          <a:xfrm>
            <a:off x="4714875"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92EBE8D-D30A-B206-9202-3E9571CA356A}"/>
              </a:ext>
            </a:extLst>
          </p:cNvPr>
          <p:cNvCxnSpPr>
            <a:cxnSpLocks/>
          </p:cNvCxnSpPr>
          <p:nvPr/>
        </p:nvCxnSpPr>
        <p:spPr>
          <a:xfrm>
            <a:off x="8229600" y="3446129"/>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E9460B9B-5155-910D-6AB8-F42E7F53BD06}"/>
              </a:ext>
            </a:extLst>
          </p:cNvPr>
          <p:cNvSpPr txBox="1"/>
          <p:nvPr/>
        </p:nvSpPr>
        <p:spPr>
          <a:xfrm>
            <a:off x="4164301" y="3130745"/>
            <a:ext cx="1264442" cy="307777"/>
          </a:xfrm>
          <a:prstGeom prst="rect">
            <a:avLst/>
          </a:prstGeom>
          <a:noFill/>
        </p:spPr>
        <p:txBody>
          <a:bodyPr wrap="square" rtlCol="0">
            <a:spAutoFit/>
          </a:bodyPr>
          <a:lstStyle/>
          <a:p>
            <a:r>
              <a:rPr lang="en-AU" sz="1400" dirty="0"/>
              <a:t>18 months</a:t>
            </a:r>
          </a:p>
        </p:txBody>
      </p:sp>
      <p:sp>
        <p:nvSpPr>
          <p:cNvPr id="21" name="TextBox 20">
            <a:extLst>
              <a:ext uri="{FF2B5EF4-FFF2-40B4-BE49-F238E27FC236}">
                <a16:creationId xmlns:a16="http://schemas.microsoft.com/office/drawing/2014/main" id="{6771F269-9B5B-4650-A96F-0C7F0C17D3D7}"/>
              </a:ext>
            </a:extLst>
          </p:cNvPr>
          <p:cNvSpPr txBox="1"/>
          <p:nvPr/>
        </p:nvSpPr>
        <p:spPr>
          <a:xfrm>
            <a:off x="2371808" y="3116142"/>
            <a:ext cx="1113062" cy="307777"/>
          </a:xfrm>
          <a:prstGeom prst="rect">
            <a:avLst/>
          </a:prstGeom>
          <a:noFill/>
        </p:spPr>
        <p:txBody>
          <a:bodyPr wrap="square" rtlCol="0">
            <a:spAutoFit/>
          </a:bodyPr>
          <a:lstStyle/>
          <a:p>
            <a:r>
              <a:rPr lang="en-AU" sz="1400" dirty="0"/>
              <a:t>9 months</a:t>
            </a:r>
          </a:p>
        </p:txBody>
      </p:sp>
      <p:sp>
        <p:nvSpPr>
          <p:cNvPr id="22" name="TextBox 21">
            <a:extLst>
              <a:ext uri="{FF2B5EF4-FFF2-40B4-BE49-F238E27FC236}">
                <a16:creationId xmlns:a16="http://schemas.microsoft.com/office/drawing/2014/main" id="{679CDB78-F53F-CD12-B06D-063F1F830B9D}"/>
              </a:ext>
            </a:extLst>
          </p:cNvPr>
          <p:cNvSpPr txBox="1"/>
          <p:nvPr/>
        </p:nvSpPr>
        <p:spPr>
          <a:xfrm>
            <a:off x="1567205" y="3120849"/>
            <a:ext cx="1113063" cy="307777"/>
          </a:xfrm>
          <a:prstGeom prst="rect">
            <a:avLst/>
          </a:prstGeom>
          <a:noFill/>
        </p:spPr>
        <p:txBody>
          <a:bodyPr wrap="square" rtlCol="0">
            <a:spAutoFit/>
          </a:bodyPr>
          <a:lstStyle/>
          <a:p>
            <a:r>
              <a:rPr lang="en-AU" sz="1400" dirty="0"/>
              <a:t>6 months</a:t>
            </a:r>
          </a:p>
        </p:txBody>
      </p:sp>
      <p:sp>
        <p:nvSpPr>
          <p:cNvPr id="23" name="TextBox 22">
            <a:extLst>
              <a:ext uri="{FF2B5EF4-FFF2-40B4-BE49-F238E27FC236}">
                <a16:creationId xmlns:a16="http://schemas.microsoft.com/office/drawing/2014/main" id="{98B6BEB5-7493-6F24-1060-A64055C6CAD5}"/>
              </a:ext>
            </a:extLst>
          </p:cNvPr>
          <p:cNvSpPr txBox="1"/>
          <p:nvPr/>
        </p:nvSpPr>
        <p:spPr>
          <a:xfrm>
            <a:off x="6006368" y="3120849"/>
            <a:ext cx="1264439" cy="307777"/>
          </a:xfrm>
          <a:prstGeom prst="rect">
            <a:avLst/>
          </a:prstGeom>
          <a:noFill/>
        </p:spPr>
        <p:txBody>
          <a:bodyPr wrap="square" rtlCol="0">
            <a:spAutoFit/>
          </a:bodyPr>
          <a:lstStyle/>
          <a:p>
            <a:r>
              <a:rPr lang="en-AU" sz="1400" dirty="0"/>
              <a:t>30 months</a:t>
            </a:r>
          </a:p>
        </p:txBody>
      </p:sp>
      <p:sp>
        <p:nvSpPr>
          <p:cNvPr id="24" name="TextBox 23">
            <a:extLst>
              <a:ext uri="{FF2B5EF4-FFF2-40B4-BE49-F238E27FC236}">
                <a16:creationId xmlns:a16="http://schemas.microsoft.com/office/drawing/2014/main" id="{1236A0D6-1FFF-A772-EEDC-B65449FC175F}"/>
              </a:ext>
            </a:extLst>
          </p:cNvPr>
          <p:cNvSpPr txBox="1"/>
          <p:nvPr/>
        </p:nvSpPr>
        <p:spPr>
          <a:xfrm>
            <a:off x="10172447" y="3130744"/>
            <a:ext cx="1264439" cy="307777"/>
          </a:xfrm>
          <a:prstGeom prst="rect">
            <a:avLst/>
          </a:prstGeom>
          <a:noFill/>
        </p:spPr>
        <p:txBody>
          <a:bodyPr wrap="square" rtlCol="0">
            <a:spAutoFit/>
          </a:bodyPr>
          <a:lstStyle/>
          <a:p>
            <a:r>
              <a:rPr lang="en-AU" sz="1400" dirty="0"/>
              <a:t>48 months</a:t>
            </a:r>
          </a:p>
        </p:txBody>
      </p:sp>
      <p:sp>
        <p:nvSpPr>
          <p:cNvPr id="25" name="TextBox 24">
            <a:extLst>
              <a:ext uri="{FF2B5EF4-FFF2-40B4-BE49-F238E27FC236}">
                <a16:creationId xmlns:a16="http://schemas.microsoft.com/office/drawing/2014/main" id="{50EE8510-4B8D-5E2D-5E47-B57295CE2BC6}"/>
              </a:ext>
            </a:extLst>
          </p:cNvPr>
          <p:cNvSpPr txBox="1"/>
          <p:nvPr/>
        </p:nvSpPr>
        <p:spPr>
          <a:xfrm>
            <a:off x="7755228" y="3116141"/>
            <a:ext cx="1264439" cy="307777"/>
          </a:xfrm>
          <a:prstGeom prst="rect">
            <a:avLst/>
          </a:prstGeom>
          <a:noFill/>
        </p:spPr>
        <p:txBody>
          <a:bodyPr wrap="square" rtlCol="0">
            <a:spAutoFit/>
          </a:bodyPr>
          <a:lstStyle/>
          <a:p>
            <a:r>
              <a:rPr lang="en-AU" sz="1400" dirty="0"/>
              <a:t>36 months</a:t>
            </a:r>
          </a:p>
        </p:txBody>
      </p:sp>
      <p:sp>
        <p:nvSpPr>
          <p:cNvPr id="26" name="TextBox 25">
            <a:extLst>
              <a:ext uri="{FF2B5EF4-FFF2-40B4-BE49-F238E27FC236}">
                <a16:creationId xmlns:a16="http://schemas.microsoft.com/office/drawing/2014/main" id="{85520BE6-CCB1-E01C-F0C3-B3FAFB41DD9E}"/>
              </a:ext>
            </a:extLst>
          </p:cNvPr>
          <p:cNvSpPr txBox="1"/>
          <p:nvPr/>
        </p:nvSpPr>
        <p:spPr>
          <a:xfrm>
            <a:off x="614707" y="4177115"/>
            <a:ext cx="446985" cy="307777"/>
          </a:xfrm>
          <a:prstGeom prst="rect">
            <a:avLst/>
          </a:prstGeom>
          <a:noFill/>
        </p:spPr>
        <p:txBody>
          <a:bodyPr wrap="square" rtlCol="0">
            <a:spAutoFit/>
          </a:bodyPr>
          <a:lstStyle/>
          <a:p>
            <a:r>
              <a:rPr lang="en-AU" sz="1400" dirty="0"/>
              <a:t>MI</a:t>
            </a:r>
          </a:p>
        </p:txBody>
      </p:sp>
      <p:sp>
        <p:nvSpPr>
          <p:cNvPr id="28" name="TextBox 27">
            <a:extLst>
              <a:ext uri="{FF2B5EF4-FFF2-40B4-BE49-F238E27FC236}">
                <a16:creationId xmlns:a16="http://schemas.microsoft.com/office/drawing/2014/main" id="{191226A5-BAB4-3716-89E4-D5E8C4E0237A}"/>
              </a:ext>
            </a:extLst>
          </p:cNvPr>
          <p:cNvSpPr txBox="1"/>
          <p:nvPr/>
        </p:nvSpPr>
        <p:spPr>
          <a:xfrm>
            <a:off x="1795807" y="4181319"/>
            <a:ext cx="575998" cy="307777"/>
          </a:xfrm>
          <a:prstGeom prst="rect">
            <a:avLst/>
          </a:prstGeom>
          <a:noFill/>
        </p:spPr>
        <p:txBody>
          <a:bodyPr wrap="square" rtlCol="0">
            <a:spAutoFit/>
          </a:bodyPr>
          <a:lstStyle/>
          <a:p>
            <a:r>
              <a:rPr lang="en-AU" sz="1400" dirty="0"/>
              <a:t>SUD</a:t>
            </a:r>
          </a:p>
        </p:txBody>
      </p:sp>
      <p:sp>
        <p:nvSpPr>
          <p:cNvPr id="29" name="TextBox 28">
            <a:extLst>
              <a:ext uri="{FF2B5EF4-FFF2-40B4-BE49-F238E27FC236}">
                <a16:creationId xmlns:a16="http://schemas.microsoft.com/office/drawing/2014/main" id="{E1AC4842-DEBB-602C-FA23-30738E2ABDE5}"/>
              </a:ext>
            </a:extLst>
          </p:cNvPr>
          <p:cNvSpPr txBox="1"/>
          <p:nvPr/>
        </p:nvSpPr>
        <p:spPr>
          <a:xfrm>
            <a:off x="2567332" y="4177115"/>
            <a:ext cx="446985" cy="307777"/>
          </a:xfrm>
          <a:prstGeom prst="rect">
            <a:avLst/>
          </a:prstGeom>
          <a:noFill/>
        </p:spPr>
        <p:txBody>
          <a:bodyPr wrap="square" rtlCol="0">
            <a:spAutoFit/>
          </a:bodyPr>
          <a:lstStyle/>
          <a:p>
            <a:r>
              <a:rPr lang="en-AU" sz="1400" dirty="0"/>
              <a:t>MI</a:t>
            </a:r>
          </a:p>
        </p:txBody>
      </p:sp>
      <p:sp>
        <p:nvSpPr>
          <p:cNvPr id="30" name="TextBox 29">
            <a:extLst>
              <a:ext uri="{FF2B5EF4-FFF2-40B4-BE49-F238E27FC236}">
                <a16:creationId xmlns:a16="http://schemas.microsoft.com/office/drawing/2014/main" id="{19494EC7-F29C-62B2-1E1A-86E37ED7BAD6}"/>
              </a:ext>
            </a:extLst>
          </p:cNvPr>
          <p:cNvSpPr txBox="1"/>
          <p:nvPr/>
        </p:nvSpPr>
        <p:spPr>
          <a:xfrm>
            <a:off x="4491382" y="4187055"/>
            <a:ext cx="446985" cy="307777"/>
          </a:xfrm>
          <a:prstGeom prst="rect">
            <a:avLst/>
          </a:prstGeom>
          <a:noFill/>
        </p:spPr>
        <p:txBody>
          <a:bodyPr wrap="square" rtlCol="0">
            <a:spAutoFit/>
          </a:bodyPr>
          <a:lstStyle/>
          <a:p>
            <a:r>
              <a:rPr lang="en-AU" sz="1400" dirty="0"/>
              <a:t>MI</a:t>
            </a:r>
          </a:p>
        </p:txBody>
      </p:sp>
      <p:sp>
        <p:nvSpPr>
          <p:cNvPr id="31" name="TextBox 30">
            <a:extLst>
              <a:ext uri="{FF2B5EF4-FFF2-40B4-BE49-F238E27FC236}">
                <a16:creationId xmlns:a16="http://schemas.microsoft.com/office/drawing/2014/main" id="{48A7E6F5-E277-FF3A-1E13-F6507AD80427}"/>
              </a:ext>
            </a:extLst>
          </p:cNvPr>
          <p:cNvSpPr txBox="1"/>
          <p:nvPr/>
        </p:nvSpPr>
        <p:spPr>
          <a:xfrm>
            <a:off x="6256926" y="4187054"/>
            <a:ext cx="648367" cy="307777"/>
          </a:xfrm>
          <a:prstGeom prst="rect">
            <a:avLst/>
          </a:prstGeom>
          <a:noFill/>
        </p:spPr>
        <p:txBody>
          <a:bodyPr wrap="square" rtlCol="0">
            <a:spAutoFit/>
          </a:bodyPr>
          <a:lstStyle/>
          <a:p>
            <a:r>
              <a:rPr lang="en-AU" sz="1400" dirty="0"/>
              <a:t>No dx</a:t>
            </a:r>
          </a:p>
        </p:txBody>
      </p:sp>
      <p:sp>
        <p:nvSpPr>
          <p:cNvPr id="32" name="TextBox 31">
            <a:extLst>
              <a:ext uri="{FF2B5EF4-FFF2-40B4-BE49-F238E27FC236}">
                <a16:creationId xmlns:a16="http://schemas.microsoft.com/office/drawing/2014/main" id="{976F53C6-0747-20D6-5FEE-0AAFB8CA0B7D}"/>
              </a:ext>
            </a:extLst>
          </p:cNvPr>
          <p:cNvSpPr txBox="1"/>
          <p:nvPr/>
        </p:nvSpPr>
        <p:spPr>
          <a:xfrm>
            <a:off x="7755228" y="4189645"/>
            <a:ext cx="984302" cy="307777"/>
          </a:xfrm>
          <a:prstGeom prst="rect">
            <a:avLst/>
          </a:prstGeom>
          <a:noFill/>
        </p:spPr>
        <p:txBody>
          <a:bodyPr wrap="square" rtlCol="0">
            <a:spAutoFit/>
          </a:bodyPr>
          <a:lstStyle/>
          <a:p>
            <a:r>
              <a:rPr lang="en-AU" sz="1400" dirty="0"/>
              <a:t>MI + SUD</a:t>
            </a:r>
          </a:p>
        </p:txBody>
      </p:sp>
      <p:sp>
        <p:nvSpPr>
          <p:cNvPr id="33" name="TextBox 32">
            <a:extLst>
              <a:ext uri="{FF2B5EF4-FFF2-40B4-BE49-F238E27FC236}">
                <a16:creationId xmlns:a16="http://schemas.microsoft.com/office/drawing/2014/main" id="{F3A220C1-C2EB-E2BE-A5C8-8385E437C732}"/>
              </a:ext>
            </a:extLst>
          </p:cNvPr>
          <p:cNvSpPr txBox="1"/>
          <p:nvPr/>
        </p:nvSpPr>
        <p:spPr>
          <a:xfrm>
            <a:off x="10439400" y="4177115"/>
            <a:ext cx="533400" cy="307777"/>
          </a:xfrm>
          <a:prstGeom prst="rect">
            <a:avLst/>
          </a:prstGeom>
          <a:noFill/>
        </p:spPr>
        <p:txBody>
          <a:bodyPr wrap="square" rtlCol="0">
            <a:spAutoFit/>
          </a:bodyPr>
          <a:lstStyle/>
          <a:p>
            <a:r>
              <a:rPr lang="en-AU" sz="1400" dirty="0"/>
              <a:t>SUD</a:t>
            </a:r>
          </a:p>
        </p:txBody>
      </p:sp>
      <p:sp>
        <p:nvSpPr>
          <p:cNvPr id="34" name="Left Brace 33">
            <a:extLst>
              <a:ext uri="{FF2B5EF4-FFF2-40B4-BE49-F238E27FC236}">
                <a16:creationId xmlns:a16="http://schemas.microsoft.com/office/drawing/2014/main" id="{5E74A42B-EFC4-C663-E41A-8F03A2263F65}"/>
              </a:ext>
            </a:extLst>
          </p:cNvPr>
          <p:cNvSpPr/>
          <p:nvPr/>
        </p:nvSpPr>
        <p:spPr>
          <a:xfrm rot="16200000">
            <a:off x="1378860" y="4142359"/>
            <a:ext cx="99779" cy="1181100"/>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5" name="Left Brace 34">
            <a:extLst>
              <a:ext uri="{FF2B5EF4-FFF2-40B4-BE49-F238E27FC236}">
                <a16:creationId xmlns:a16="http://schemas.microsoft.com/office/drawing/2014/main" id="{83395127-916F-C9F5-2055-9A6008703447}"/>
              </a:ext>
            </a:extLst>
          </p:cNvPr>
          <p:cNvSpPr/>
          <p:nvPr/>
        </p:nvSpPr>
        <p:spPr>
          <a:xfrm rot="16200000">
            <a:off x="2357275" y="4349248"/>
            <a:ext cx="95577" cy="771526"/>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6" name="Left Brace 35">
            <a:extLst>
              <a:ext uri="{FF2B5EF4-FFF2-40B4-BE49-F238E27FC236}">
                <a16:creationId xmlns:a16="http://schemas.microsoft.com/office/drawing/2014/main" id="{3841E7C6-E0AE-0F42-0D60-6042CBF8A22B}"/>
              </a:ext>
            </a:extLst>
          </p:cNvPr>
          <p:cNvSpPr/>
          <p:nvPr/>
        </p:nvSpPr>
        <p:spPr>
          <a:xfrm rot="16200000">
            <a:off x="3702961" y="3770884"/>
            <a:ext cx="99779" cy="1924052"/>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7" name="Left Brace 36">
            <a:extLst>
              <a:ext uri="{FF2B5EF4-FFF2-40B4-BE49-F238E27FC236}">
                <a16:creationId xmlns:a16="http://schemas.microsoft.com/office/drawing/2014/main" id="{CB87F4C6-5792-BAE8-532D-C56F1536B44B}"/>
              </a:ext>
            </a:extLst>
          </p:cNvPr>
          <p:cNvSpPr/>
          <p:nvPr/>
        </p:nvSpPr>
        <p:spPr>
          <a:xfrm rot="16200000">
            <a:off x="5600560" y="3797333"/>
            <a:ext cx="95532" cy="1866903"/>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8" name="Left Brace 37">
            <a:extLst>
              <a:ext uri="{FF2B5EF4-FFF2-40B4-BE49-F238E27FC236}">
                <a16:creationId xmlns:a16="http://schemas.microsoft.com/office/drawing/2014/main" id="{935ECBFA-8C58-E07A-56CC-369E103F7822}"/>
              </a:ext>
            </a:extLst>
          </p:cNvPr>
          <p:cNvSpPr/>
          <p:nvPr/>
        </p:nvSpPr>
        <p:spPr>
          <a:xfrm rot="16200000">
            <a:off x="7357906" y="3906887"/>
            <a:ext cx="95563" cy="1647823"/>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9" name="Left Brace 38">
            <a:extLst>
              <a:ext uri="{FF2B5EF4-FFF2-40B4-BE49-F238E27FC236}">
                <a16:creationId xmlns:a16="http://schemas.microsoft.com/office/drawing/2014/main" id="{E4CE0D37-6BA9-101C-2217-7C544080942E}"/>
              </a:ext>
            </a:extLst>
          </p:cNvPr>
          <p:cNvSpPr/>
          <p:nvPr/>
        </p:nvSpPr>
        <p:spPr>
          <a:xfrm rot="16200000">
            <a:off x="9417960" y="3494658"/>
            <a:ext cx="99779" cy="2476500"/>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0" name="Left Brace 39">
            <a:extLst>
              <a:ext uri="{FF2B5EF4-FFF2-40B4-BE49-F238E27FC236}">
                <a16:creationId xmlns:a16="http://schemas.microsoft.com/office/drawing/2014/main" id="{A53F64D3-77B7-B948-0EDE-16C81B377098}"/>
              </a:ext>
            </a:extLst>
          </p:cNvPr>
          <p:cNvSpPr/>
          <p:nvPr/>
        </p:nvSpPr>
        <p:spPr>
          <a:xfrm rot="16200000">
            <a:off x="10980059" y="4409057"/>
            <a:ext cx="99779" cy="647697"/>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1" name="TextBox 40">
            <a:extLst>
              <a:ext uri="{FF2B5EF4-FFF2-40B4-BE49-F238E27FC236}">
                <a16:creationId xmlns:a16="http://schemas.microsoft.com/office/drawing/2014/main" id="{9DA16659-8BB9-CB0D-EB21-9E51C3B7351C}"/>
              </a:ext>
            </a:extLst>
          </p:cNvPr>
          <p:cNvSpPr txBox="1"/>
          <p:nvPr/>
        </p:nvSpPr>
        <p:spPr>
          <a:xfrm>
            <a:off x="1205256" y="4858787"/>
            <a:ext cx="446985" cy="307777"/>
          </a:xfrm>
          <a:prstGeom prst="rect">
            <a:avLst/>
          </a:prstGeom>
          <a:noFill/>
        </p:spPr>
        <p:txBody>
          <a:bodyPr wrap="square" rtlCol="0">
            <a:spAutoFit/>
          </a:bodyPr>
          <a:lstStyle/>
          <a:p>
            <a:r>
              <a:rPr lang="en-AU" sz="1400" dirty="0"/>
              <a:t>MI</a:t>
            </a:r>
          </a:p>
        </p:txBody>
      </p:sp>
      <p:sp>
        <p:nvSpPr>
          <p:cNvPr id="42" name="TextBox 41">
            <a:extLst>
              <a:ext uri="{FF2B5EF4-FFF2-40B4-BE49-F238E27FC236}">
                <a16:creationId xmlns:a16="http://schemas.microsoft.com/office/drawing/2014/main" id="{02B9A5E6-26F4-D38C-AC21-E1831FF468BA}"/>
              </a:ext>
            </a:extLst>
          </p:cNvPr>
          <p:cNvSpPr txBox="1"/>
          <p:nvPr/>
        </p:nvSpPr>
        <p:spPr>
          <a:xfrm>
            <a:off x="2181570" y="4856026"/>
            <a:ext cx="446985" cy="307777"/>
          </a:xfrm>
          <a:prstGeom prst="rect">
            <a:avLst/>
          </a:prstGeom>
          <a:noFill/>
        </p:spPr>
        <p:txBody>
          <a:bodyPr wrap="square" rtlCol="0">
            <a:spAutoFit/>
          </a:bodyPr>
          <a:lstStyle/>
          <a:p>
            <a:r>
              <a:rPr lang="en-AU" sz="1400" dirty="0"/>
              <a:t>DD</a:t>
            </a:r>
          </a:p>
        </p:txBody>
      </p:sp>
      <p:sp>
        <p:nvSpPr>
          <p:cNvPr id="43" name="TextBox 42">
            <a:extLst>
              <a:ext uri="{FF2B5EF4-FFF2-40B4-BE49-F238E27FC236}">
                <a16:creationId xmlns:a16="http://schemas.microsoft.com/office/drawing/2014/main" id="{D43296AF-60A8-B10D-F4DB-903D97A5E407}"/>
              </a:ext>
            </a:extLst>
          </p:cNvPr>
          <p:cNvSpPr txBox="1"/>
          <p:nvPr/>
        </p:nvSpPr>
        <p:spPr>
          <a:xfrm>
            <a:off x="3529357" y="4856025"/>
            <a:ext cx="446985" cy="307777"/>
          </a:xfrm>
          <a:prstGeom prst="rect">
            <a:avLst/>
          </a:prstGeom>
          <a:noFill/>
        </p:spPr>
        <p:txBody>
          <a:bodyPr wrap="square" rtlCol="0">
            <a:spAutoFit/>
          </a:bodyPr>
          <a:lstStyle/>
          <a:p>
            <a:r>
              <a:rPr lang="en-AU" sz="1400" dirty="0"/>
              <a:t>DD</a:t>
            </a:r>
          </a:p>
        </p:txBody>
      </p:sp>
      <p:sp>
        <p:nvSpPr>
          <p:cNvPr id="44" name="TextBox 43">
            <a:extLst>
              <a:ext uri="{FF2B5EF4-FFF2-40B4-BE49-F238E27FC236}">
                <a16:creationId xmlns:a16="http://schemas.microsoft.com/office/drawing/2014/main" id="{BCFA9C73-065C-B10D-AC57-917772F95653}"/>
              </a:ext>
            </a:extLst>
          </p:cNvPr>
          <p:cNvSpPr txBox="1"/>
          <p:nvPr/>
        </p:nvSpPr>
        <p:spPr>
          <a:xfrm>
            <a:off x="5470078" y="4856024"/>
            <a:ext cx="446985" cy="307777"/>
          </a:xfrm>
          <a:prstGeom prst="rect">
            <a:avLst/>
          </a:prstGeom>
          <a:noFill/>
        </p:spPr>
        <p:txBody>
          <a:bodyPr wrap="square" rtlCol="0">
            <a:spAutoFit/>
          </a:bodyPr>
          <a:lstStyle/>
          <a:p>
            <a:r>
              <a:rPr lang="en-AU" sz="1400" dirty="0"/>
              <a:t>MI</a:t>
            </a:r>
          </a:p>
        </p:txBody>
      </p:sp>
      <p:sp>
        <p:nvSpPr>
          <p:cNvPr id="45" name="TextBox 44">
            <a:extLst>
              <a:ext uri="{FF2B5EF4-FFF2-40B4-BE49-F238E27FC236}">
                <a16:creationId xmlns:a16="http://schemas.microsoft.com/office/drawing/2014/main" id="{E04AB2FC-03B8-A23C-FFD9-619D3D7449E6}"/>
              </a:ext>
            </a:extLst>
          </p:cNvPr>
          <p:cNvSpPr txBox="1"/>
          <p:nvPr/>
        </p:nvSpPr>
        <p:spPr>
          <a:xfrm>
            <a:off x="6760714" y="4856023"/>
            <a:ext cx="1289945" cy="307777"/>
          </a:xfrm>
          <a:prstGeom prst="rect">
            <a:avLst/>
          </a:prstGeom>
          <a:noFill/>
        </p:spPr>
        <p:txBody>
          <a:bodyPr wrap="square" rtlCol="0">
            <a:spAutoFit/>
          </a:bodyPr>
          <a:lstStyle/>
          <a:p>
            <a:r>
              <a:rPr lang="en-AU" sz="1400" dirty="0"/>
              <a:t>No diagnosis</a:t>
            </a:r>
          </a:p>
        </p:txBody>
      </p:sp>
      <p:sp>
        <p:nvSpPr>
          <p:cNvPr id="46" name="TextBox 45">
            <a:extLst>
              <a:ext uri="{FF2B5EF4-FFF2-40B4-BE49-F238E27FC236}">
                <a16:creationId xmlns:a16="http://schemas.microsoft.com/office/drawing/2014/main" id="{A991E146-C71A-C031-E365-2F41AC70C845}"/>
              </a:ext>
            </a:extLst>
          </p:cNvPr>
          <p:cNvSpPr txBox="1"/>
          <p:nvPr/>
        </p:nvSpPr>
        <p:spPr>
          <a:xfrm>
            <a:off x="9244356" y="4884126"/>
            <a:ext cx="446985" cy="307777"/>
          </a:xfrm>
          <a:prstGeom prst="rect">
            <a:avLst/>
          </a:prstGeom>
          <a:noFill/>
        </p:spPr>
        <p:txBody>
          <a:bodyPr wrap="square" rtlCol="0">
            <a:spAutoFit/>
          </a:bodyPr>
          <a:lstStyle/>
          <a:p>
            <a:r>
              <a:rPr lang="en-AU" sz="1400" dirty="0"/>
              <a:t>DD</a:t>
            </a:r>
          </a:p>
        </p:txBody>
      </p:sp>
      <p:sp>
        <p:nvSpPr>
          <p:cNvPr id="47" name="TextBox 46">
            <a:extLst>
              <a:ext uri="{FF2B5EF4-FFF2-40B4-BE49-F238E27FC236}">
                <a16:creationId xmlns:a16="http://schemas.microsoft.com/office/drawing/2014/main" id="{06ACAEF0-0DBE-F132-7053-94D7FED1DE54}"/>
              </a:ext>
            </a:extLst>
          </p:cNvPr>
          <p:cNvSpPr txBox="1"/>
          <p:nvPr/>
        </p:nvSpPr>
        <p:spPr>
          <a:xfrm>
            <a:off x="10763248" y="4884126"/>
            <a:ext cx="533400" cy="307777"/>
          </a:xfrm>
          <a:prstGeom prst="rect">
            <a:avLst/>
          </a:prstGeom>
          <a:noFill/>
        </p:spPr>
        <p:txBody>
          <a:bodyPr wrap="square" rtlCol="0">
            <a:spAutoFit/>
          </a:bodyPr>
          <a:lstStyle/>
          <a:p>
            <a:r>
              <a:rPr lang="en-AU" sz="1400" dirty="0"/>
              <a:t>SUD</a:t>
            </a:r>
          </a:p>
        </p:txBody>
      </p:sp>
      <p:sp>
        <p:nvSpPr>
          <p:cNvPr id="48" name="Left Brace 47">
            <a:extLst>
              <a:ext uri="{FF2B5EF4-FFF2-40B4-BE49-F238E27FC236}">
                <a16:creationId xmlns:a16="http://schemas.microsoft.com/office/drawing/2014/main" id="{7F794F13-261D-25B8-E004-07282258A75B}"/>
              </a:ext>
            </a:extLst>
          </p:cNvPr>
          <p:cNvSpPr/>
          <p:nvPr/>
        </p:nvSpPr>
        <p:spPr>
          <a:xfrm rot="5400000">
            <a:off x="5599891" y="2046976"/>
            <a:ext cx="95532" cy="186690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9" name="TextBox 48">
            <a:extLst>
              <a:ext uri="{FF2B5EF4-FFF2-40B4-BE49-F238E27FC236}">
                <a16:creationId xmlns:a16="http://schemas.microsoft.com/office/drawing/2014/main" id="{FBF5DBD5-F894-B275-29B5-31E6DE67429B}"/>
              </a:ext>
            </a:extLst>
          </p:cNvPr>
          <p:cNvSpPr txBox="1"/>
          <p:nvPr/>
        </p:nvSpPr>
        <p:spPr>
          <a:xfrm>
            <a:off x="4938367" y="2488134"/>
            <a:ext cx="1529951" cy="307777"/>
          </a:xfrm>
          <a:prstGeom prst="rect">
            <a:avLst/>
          </a:prstGeom>
          <a:noFill/>
        </p:spPr>
        <p:txBody>
          <a:bodyPr wrap="square" rtlCol="0">
            <a:spAutoFit/>
          </a:bodyPr>
          <a:lstStyle/>
          <a:p>
            <a:r>
              <a:rPr lang="en-AU" sz="1400" dirty="0"/>
              <a:t>12-month period</a:t>
            </a:r>
          </a:p>
        </p:txBody>
      </p:sp>
      <p:sp>
        <p:nvSpPr>
          <p:cNvPr id="50" name="Left Brace 49">
            <a:extLst>
              <a:ext uri="{FF2B5EF4-FFF2-40B4-BE49-F238E27FC236}">
                <a16:creationId xmlns:a16="http://schemas.microsoft.com/office/drawing/2014/main" id="{0FC6F457-3E3D-E719-B3EC-EBF7F7AB649A}"/>
              </a:ext>
            </a:extLst>
          </p:cNvPr>
          <p:cNvSpPr/>
          <p:nvPr/>
        </p:nvSpPr>
        <p:spPr>
          <a:xfrm rot="5400000">
            <a:off x="9417958" y="1731869"/>
            <a:ext cx="99779" cy="24765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1" name="TextBox 50">
            <a:extLst>
              <a:ext uri="{FF2B5EF4-FFF2-40B4-BE49-F238E27FC236}">
                <a16:creationId xmlns:a16="http://schemas.microsoft.com/office/drawing/2014/main" id="{9782AB67-14C0-1A23-72EF-9BE7B3D10D37}"/>
              </a:ext>
            </a:extLst>
          </p:cNvPr>
          <p:cNvSpPr txBox="1"/>
          <p:nvPr/>
        </p:nvSpPr>
        <p:spPr>
          <a:xfrm>
            <a:off x="8681381" y="2506626"/>
            <a:ext cx="1529951" cy="307777"/>
          </a:xfrm>
          <a:prstGeom prst="rect">
            <a:avLst/>
          </a:prstGeom>
          <a:noFill/>
        </p:spPr>
        <p:txBody>
          <a:bodyPr wrap="square" rtlCol="0">
            <a:spAutoFit/>
          </a:bodyPr>
          <a:lstStyle/>
          <a:p>
            <a:r>
              <a:rPr lang="en-AU" sz="1400" dirty="0"/>
              <a:t>12-month period</a:t>
            </a:r>
          </a:p>
        </p:txBody>
      </p:sp>
      <p:sp>
        <p:nvSpPr>
          <p:cNvPr id="52" name="Left Brace 51">
            <a:extLst>
              <a:ext uri="{FF2B5EF4-FFF2-40B4-BE49-F238E27FC236}">
                <a16:creationId xmlns:a16="http://schemas.microsoft.com/office/drawing/2014/main" id="{2FF67150-E20C-BBAC-7020-0C48CF4709A5}"/>
              </a:ext>
            </a:extLst>
          </p:cNvPr>
          <p:cNvSpPr/>
          <p:nvPr/>
        </p:nvSpPr>
        <p:spPr>
          <a:xfrm rot="16200000">
            <a:off x="1378861" y="5141125"/>
            <a:ext cx="99779" cy="1181100"/>
          </a:xfrm>
          <a:prstGeom prst="leftBrace">
            <a:avLst/>
          </a:prstGeom>
          <a:ln>
            <a:solidFill>
              <a:srgbClr val="91C9E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3" name="Left Brace 52">
            <a:extLst>
              <a:ext uri="{FF2B5EF4-FFF2-40B4-BE49-F238E27FC236}">
                <a16:creationId xmlns:a16="http://schemas.microsoft.com/office/drawing/2014/main" id="{6C99C694-BCE5-8A57-6800-C68F789AC9A9}"/>
              </a:ext>
            </a:extLst>
          </p:cNvPr>
          <p:cNvSpPr/>
          <p:nvPr/>
        </p:nvSpPr>
        <p:spPr>
          <a:xfrm rot="16200000">
            <a:off x="6638784" y="1066505"/>
            <a:ext cx="95531" cy="9334497"/>
          </a:xfrm>
          <a:prstGeom prst="leftBrace">
            <a:avLst/>
          </a:prstGeom>
          <a:ln>
            <a:solidFill>
              <a:srgbClr val="91C9E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9" name="TextBox 58">
            <a:extLst>
              <a:ext uri="{FF2B5EF4-FFF2-40B4-BE49-F238E27FC236}">
                <a16:creationId xmlns:a16="http://schemas.microsoft.com/office/drawing/2014/main" id="{A5F8C86B-9400-2CD9-04CE-61E9E6B9FD90}"/>
              </a:ext>
            </a:extLst>
          </p:cNvPr>
          <p:cNvSpPr txBox="1"/>
          <p:nvPr/>
        </p:nvSpPr>
        <p:spPr>
          <a:xfrm>
            <a:off x="1205257" y="5857553"/>
            <a:ext cx="446985" cy="307777"/>
          </a:xfrm>
          <a:prstGeom prst="rect">
            <a:avLst/>
          </a:prstGeom>
          <a:noFill/>
        </p:spPr>
        <p:txBody>
          <a:bodyPr wrap="square" rtlCol="0">
            <a:spAutoFit/>
          </a:bodyPr>
          <a:lstStyle/>
          <a:p>
            <a:r>
              <a:rPr lang="en-AU" sz="1400" dirty="0"/>
              <a:t>MI</a:t>
            </a:r>
          </a:p>
        </p:txBody>
      </p:sp>
      <p:sp>
        <p:nvSpPr>
          <p:cNvPr id="60" name="TextBox 59">
            <a:extLst>
              <a:ext uri="{FF2B5EF4-FFF2-40B4-BE49-F238E27FC236}">
                <a16:creationId xmlns:a16="http://schemas.microsoft.com/office/drawing/2014/main" id="{DB1D2AD8-AE83-0306-8FE3-B99B034F83F5}"/>
              </a:ext>
            </a:extLst>
          </p:cNvPr>
          <p:cNvSpPr txBox="1"/>
          <p:nvPr/>
        </p:nvSpPr>
        <p:spPr>
          <a:xfrm>
            <a:off x="6468318" y="5856874"/>
            <a:ext cx="446985" cy="307777"/>
          </a:xfrm>
          <a:prstGeom prst="rect">
            <a:avLst/>
          </a:prstGeom>
          <a:noFill/>
        </p:spPr>
        <p:txBody>
          <a:bodyPr wrap="square" rtlCol="0">
            <a:spAutoFit/>
          </a:bodyPr>
          <a:lstStyle/>
          <a:p>
            <a:r>
              <a:rPr lang="en-AU" sz="1400" dirty="0"/>
              <a:t>DD</a:t>
            </a:r>
          </a:p>
        </p:txBody>
      </p:sp>
      <p:sp>
        <p:nvSpPr>
          <p:cNvPr id="4" name="Arrow: Right 3">
            <a:extLst>
              <a:ext uri="{FF2B5EF4-FFF2-40B4-BE49-F238E27FC236}">
                <a16:creationId xmlns:a16="http://schemas.microsoft.com/office/drawing/2014/main" id="{93B30131-E0F2-4777-1FCA-1EFE9C3EC98E}"/>
              </a:ext>
            </a:extLst>
          </p:cNvPr>
          <p:cNvSpPr/>
          <p:nvPr/>
        </p:nvSpPr>
        <p:spPr>
          <a:xfrm rot="13457265">
            <a:off x="10128077" y="5193546"/>
            <a:ext cx="1008968" cy="372262"/>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E8695B99-4ADA-A665-2DBC-A10BC8172811}"/>
              </a:ext>
            </a:extLst>
          </p:cNvPr>
          <p:cNvSpPr txBox="1"/>
          <p:nvPr/>
        </p:nvSpPr>
        <p:spPr>
          <a:xfrm>
            <a:off x="9969500" y="5856874"/>
            <a:ext cx="1823232" cy="523220"/>
          </a:xfrm>
          <a:prstGeom prst="rect">
            <a:avLst/>
          </a:prstGeom>
          <a:noFill/>
        </p:spPr>
        <p:txBody>
          <a:bodyPr wrap="square" rtlCol="0">
            <a:spAutoFit/>
          </a:bodyPr>
          <a:lstStyle/>
          <a:p>
            <a:r>
              <a:rPr lang="en-AU" sz="2800" b="1" dirty="0"/>
              <a:t>12-month</a:t>
            </a:r>
            <a:endParaRPr lang="en-AU" b="1" dirty="0"/>
          </a:p>
        </p:txBody>
      </p:sp>
    </p:spTree>
    <p:extLst>
      <p:ext uri="{BB962C8B-B14F-4D97-AF65-F5344CB8AC3E}">
        <p14:creationId xmlns:p14="http://schemas.microsoft.com/office/powerpoint/2010/main" val="2243659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6CDE4-7342-BF02-1F28-F968A38AF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12B4A-3960-2610-27E5-07428392EB49}"/>
              </a:ext>
            </a:extLst>
          </p:cNvPr>
          <p:cNvSpPr>
            <a:spLocks noGrp="1"/>
          </p:cNvSpPr>
          <p:nvPr>
            <p:ph type="title"/>
          </p:nvPr>
        </p:nvSpPr>
        <p:spPr/>
        <p:txBody>
          <a:bodyPr/>
          <a:lstStyle/>
          <a:p>
            <a:r>
              <a:rPr lang="en-AU" dirty="0"/>
              <a:t>12-month vs lifetime diagnoses</a:t>
            </a:r>
          </a:p>
        </p:txBody>
      </p:sp>
      <p:cxnSp>
        <p:nvCxnSpPr>
          <p:cNvPr id="5" name="Straight Arrow Connector 4">
            <a:extLst>
              <a:ext uri="{FF2B5EF4-FFF2-40B4-BE49-F238E27FC236}">
                <a16:creationId xmlns:a16="http://schemas.microsoft.com/office/drawing/2014/main" id="{516A651B-B4DE-997D-8027-661D0F46BFAB}"/>
              </a:ext>
            </a:extLst>
          </p:cNvPr>
          <p:cNvCxnSpPr>
            <a:cxnSpLocks/>
          </p:cNvCxnSpPr>
          <p:nvPr/>
        </p:nvCxnSpPr>
        <p:spPr>
          <a:xfrm>
            <a:off x="838200" y="3788229"/>
            <a:ext cx="10515600" cy="0"/>
          </a:xfrm>
          <a:prstGeom prst="straightConnector1">
            <a:avLst/>
          </a:prstGeom>
          <a:ln w="79375">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AC5DBAB-6B57-961E-8FF3-129A57C78657}"/>
              </a:ext>
            </a:extLst>
          </p:cNvPr>
          <p:cNvCxnSpPr>
            <a:cxnSpLocks/>
          </p:cNvCxnSpPr>
          <p:nvPr/>
        </p:nvCxnSpPr>
        <p:spPr>
          <a:xfrm>
            <a:off x="838200" y="3429000"/>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CA2F4FC-1551-7E0A-3C55-AABE883DF75B}"/>
              </a:ext>
            </a:extLst>
          </p:cNvPr>
          <p:cNvSpPr txBox="1"/>
          <p:nvPr/>
        </p:nvSpPr>
        <p:spPr>
          <a:xfrm>
            <a:off x="237316" y="2376282"/>
            <a:ext cx="1846490" cy="369332"/>
          </a:xfrm>
          <a:prstGeom prst="rect">
            <a:avLst/>
          </a:prstGeom>
          <a:noFill/>
        </p:spPr>
        <p:txBody>
          <a:bodyPr wrap="square" rtlCol="0">
            <a:spAutoFit/>
          </a:bodyPr>
          <a:lstStyle/>
          <a:p>
            <a:r>
              <a:rPr lang="en-AU" dirty="0"/>
              <a:t>Index release</a:t>
            </a:r>
          </a:p>
        </p:txBody>
      </p:sp>
      <p:cxnSp>
        <p:nvCxnSpPr>
          <p:cNvPr id="11" name="Straight Connector 10">
            <a:extLst>
              <a:ext uri="{FF2B5EF4-FFF2-40B4-BE49-F238E27FC236}">
                <a16:creationId xmlns:a16="http://schemas.microsoft.com/office/drawing/2014/main" id="{9656FE5C-ED2D-9A8C-1273-D764969A8993}"/>
              </a:ext>
            </a:extLst>
          </p:cNvPr>
          <p:cNvCxnSpPr>
            <a:cxnSpLocks/>
          </p:cNvCxnSpPr>
          <p:nvPr/>
        </p:nvCxnSpPr>
        <p:spPr>
          <a:xfrm>
            <a:off x="11353800" y="3423949"/>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F98D1BE-0E0E-6E3E-9799-4E044A0BBB6B}"/>
              </a:ext>
            </a:extLst>
          </p:cNvPr>
          <p:cNvSpPr txBox="1"/>
          <p:nvPr/>
        </p:nvSpPr>
        <p:spPr>
          <a:xfrm>
            <a:off x="10287680" y="2370126"/>
            <a:ext cx="2132240" cy="369332"/>
          </a:xfrm>
          <a:prstGeom prst="rect">
            <a:avLst/>
          </a:prstGeom>
          <a:noFill/>
        </p:spPr>
        <p:txBody>
          <a:bodyPr wrap="square" rtlCol="0">
            <a:spAutoFit/>
          </a:bodyPr>
          <a:lstStyle/>
          <a:p>
            <a:r>
              <a:rPr lang="en-AU" dirty="0"/>
              <a:t>End of follow-up</a:t>
            </a:r>
          </a:p>
        </p:txBody>
      </p:sp>
      <p:cxnSp>
        <p:nvCxnSpPr>
          <p:cNvPr id="13" name="Straight Connector 12">
            <a:extLst>
              <a:ext uri="{FF2B5EF4-FFF2-40B4-BE49-F238E27FC236}">
                <a16:creationId xmlns:a16="http://schemas.microsoft.com/office/drawing/2014/main" id="{2ECDFAE3-0E90-8EA0-3DF7-4B863367CE09}"/>
              </a:ext>
            </a:extLst>
          </p:cNvPr>
          <p:cNvCxnSpPr>
            <a:cxnSpLocks/>
          </p:cNvCxnSpPr>
          <p:nvPr/>
        </p:nvCxnSpPr>
        <p:spPr>
          <a:xfrm>
            <a:off x="6591300" y="346332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337A6AF-BB55-E42E-E765-CC1A805DFCA8}"/>
              </a:ext>
            </a:extLst>
          </p:cNvPr>
          <p:cNvCxnSpPr>
            <a:cxnSpLocks/>
          </p:cNvCxnSpPr>
          <p:nvPr/>
        </p:nvCxnSpPr>
        <p:spPr>
          <a:xfrm>
            <a:off x="2790825"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C02F94E-B602-94BF-D470-09E13B253E57}"/>
              </a:ext>
            </a:extLst>
          </p:cNvPr>
          <p:cNvCxnSpPr>
            <a:cxnSpLocks/>
          </p:cNvCxnSpPr>
          <p:nvPr/>
        </p:nvCxnSpPr>
        <p:spPr>
          <a:xfrm>
            <a:off x="10706100" y="342142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7AC7F15-40C6-A409-97B0-9DC00CF5B30B}"/>
              </a:ext>
            </a:extLst>
          </p:cNvPr>
          <p:cNvCxnSpPr>
            <a:cxnSpLocks/>
          </p:cNvCxnSpPr>
          <p:nvPr/>
        </p:nvCxnSpPr>
        <p:spPr>
          <a:xfrm>
            <a:off x="2019300"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D210FC2-354B-ED9F-785F-E6B4BFF3D49C}"/>
              </a:ext>
            </a:extLst>
          </p:cNvPr>
          <p:cNvCxnSpPr>
            <a:cxnSpLocks/>
          </p:cNvCxnSpPr>
          <p:nvPr/>
        </p:nvCxnSpPr>
        <p:spPr>
          <a:xfrm>
            <a:off x="4714875" y="3431333"/>
            <a:ext cx="0" cy="71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7663C3B-2C21-637F-4034-4CE36B146CE8}"/>
              </a:ext>
            </a:extLst>
          </p:cNvPr>
          <p:cNvCxnSpPr>
            <a:cxnSpLocks/>
          </p:cNvCxnSpPr>
          <p:nvPr/>
        </p:nvCxnSpPr>
        <p:spPr>
          <a:xfrm>
            <a:off x="8229600" y="3446129"/>
            <a:ext cx="0" cy="713792"/>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EF633670-32A4-57CF-5EFA-B68DFEC5C8E3}"/>
              </a:ext>
            </a:extLst>
          </p:cNvPr>
          <p:cNvSpPr txBox="1"/>
          <p:nvPr/>
        </p:nvSpPr>
        <p:spPr>
          <a:xfrm>
            <a:off x="4164301" y="3130745"/>
            <a:ext cx="1264442" cy="307777"/>
          </a:xfrm>
          <a:prstGeom prst="rect">
            <a:avLst/>
          </a:prstGeom>
          <a:noFill/>
        </p:spPr>
        <p:txBody>
          <a:bodyPr wrap="square" rtlCol="0">
            <a:spAutoFit/>
          </a:bodyPr>
          <a:lstStyle/>
          <a:p>
            <a:r>
              <a:rPr lang="en-AU" sz="1400" dirty="0"/>
              <a:t>18 months</a:t>
            </a:r>
          </a:p>
        </p:txBody>
      </p:sp>
      <p:sp>
        <p:nvSpPr>
          <p:cNvPr id="21" name="TextBox 20">
            <a:extLst>
              <a:ext uri="{FF2B5EF4-FFF2-40B4-BE49-F238E27FC236}">
                <a16:creationId xmlns:a16="http://schemas.microsoft.com/office/drawing/2014/main" id="{3E4029AE-4485-8DE9-3731-D0C45842A9C4}"/>
              </a:ext>
            </a:extLst>
          </p:cNvPr>
          <p:cNvSpPr txBox="1"/>
          <p:nvPr/>
        </p:nvSpPr>
        <p:spPr>
          <a:xfrm>
            <a:off x="2371808" y="3116142"/>
            <a:ext cx="1113062" cy="307777"/>
          </a:xfrm>
          <a:prstGeom prst="rect">
            <a:avLst/>
          </a:prstGeom>
          <a:noFill/>
        </p:spPr>
        <p:txBody>
          <a:bodyPr wrap="square" rtlCol="0">
            <a:spAutoFit/>
          </a:bodyPr>
          <a:lstStyle/>
          <a:p>
            <a:r>
              <a:rPr lang="en-AU" sz="1400" dirty="0"/>
              <a:t>9 months</a:t>
            </a:r>
          </a:p>
        </p:txBody>
      </p:sp>
      <p:sp>
        <p:nvSpPr>
          <p:cNvPr id="22" name="TextBox 21">
            <a:extLst>
              <a:ext uri="{FF2B5EF4-FFF2-40B4-BE49-F238E27FC236}">
                <a16:creationId xmlns:a16="http://schemas.microsoft.com/office/drawing/2014/main" id="{A6B8BE94-BD65-C4BA-87CC-ECAF8EE8661C}"/>
              </a:ext>
            </a:extLst>
          </p:cNvPr>
          <p:cNvSpPr txBox="1"/>
          <p:nvPr/>
        </p:nvSpPr>
        <p:spPr>
          <a:xfrm>
            <a:off x="1567205" y="3120849"/>
            <a:ext cx="1113063" cy="307777"/>
          </a:xfrm>
          <a:prstGeom prst="rect">
            <a:avLst/>
          </a:prstGeom>
          <a:noFill/>
        </p:spPr>
        <p:txBody>
          <a:bodyPr wrap="square" rtlCol="0">
            <a:spAutoFit/>
          </a:bodyPr>
          <a:lstStyle/>
          <a:p>
            <a:r>
              <a:rPr lang="en-AU" sz="1400" dirty="0"/>
              <a:t>6 months</a:t>
            </a:r>
          </a:p>
        </p:txBody>
      </p:sp>
      <p:sp>
        <p:nvSpPr>
          <p:cNvPr id="23" name="TextBox 22">
            <a:extLst>
              <a:ext uri="{FF2B5EF4-FFF2-40B4-BE49-F238E27FC236}">
                <a16:creationId xmlns:a16="http://schemas.microsoft.com/office/drawing/2014/main" id="{6F279663-B397-3AB2-1815-4331A1D3FD04}"/>
              </a:ext>
            </a:extLst>
          </p:cNvPr>
          <p:cNvSpPr txBox="1"/>
          <p:nvPr/>
        </p:nvSpPr>
        <p:spPr>
          <a:xfrm>
            <a:off x="6006368" y="3120849"/>
            <a:ext cx="1264439" cy="307777"/>
          </a:xfrm>
          <a:prstGeom prst="rect">
            <a:avLst/>
          </a:prstGeom>
          <a:noFill/>
        </p:spPr>
        <p:txBody>
          <a:bodyPr wrap="square" rtlCol="0">
            <a:spAutoFit/>
          </a:bodyPr>
          <a:lstStyle/>
          <a:p>
            <a:r>
              <a:rPr lang="en-AU" sz="1400" dirty="0"/>
              <a:t>30 months</a:t>
            </a:r>
          </a:p>
        </p:txBody>
      </p:sp>
      <p:sp>
        <p:nvSpPr>
          <p:cNvPr id="24" name="TextBox 23">
            <a:extLst>
              <a:ext uri="{FF2B5EF4-FFF2-40B4-BE49-F238E27FC236}">
                <a16:creationId xmlns:a16="http://schemas.microsoft.com/office/drawing/2014/main" id="{F70DF869-1D5F-7A9D-B48E-B971AA425845}"/>
              </a:ext>
            </a:extLst>
          </p:cNvPr>
          <p:cNvSpPr txBox="1"/>
          <p:nvPr/>
        </p:nvSpPr>
        <p:spPr>
          <a:xfrm>
            <a:off x="10172447" y="3130744"/>
            <a:ext cx="1264439" cy="307777"/>
          </a:xfrm>
          <a:prstGeom prst="rect">
            <a:avLst/>
          </a:prstGeom>
          <a:noFill/>
        </p:spPr>
        <p:txBody>
          <a:bodyPr wrap="square" rtlCol="0">
            <a:spAutoFit/>
          </a:bodyPr>
          <a:lstStyle/>
          <a:p>
            <a:r>
              <a:rPr lang="en-AU" sz="1400" dirty="0"/>
              <a:t>48 months</a:t>
            </a:r>
          </a:p>
        </p:txBody>
      </p:sp>
      <p:sp>
        <p:nvSpPr>
          <p:cNvPr id="25" name="TextBox 24">
            <a:extLst>
              <a:ext uri="{FF2B5EF4-FFF2-40B4-BE49-F238E27FC236}">
                <a16:creationId xmlns:a16="http://schemas.microsoft.com/office/drawing/2014/main" id="{143983FF-9199-14B4-9D4E-3CDBA1D6E43C}"/>
              </a:ext>
            </a:extLst>
          </p:cNvPr>
          <p:cNvSpPr txBox="1"/>
          <p:nvPr/>
        </p:nvSpPr>
        <p:spPr>
          <a:xfrm>
            <a:off x="7755228" y="3116141"/>
            <a:ext cx="1264439" cy="307777"/>
          </a:xfrm>
          <a:prstGeom prst="rect">
            <a:avLst/>
          </a:prstGeom>
          <a:noFill/>
        </p:spPr>
        <p:txBody>
          <a:bodyPr wrap="square" rtlCol="0">
            <a:spAutoFit/>
          </a:bodyPr>
          <a:lstStyle/>
          <a:p>
            <a:r>
              <a:rPr lang="en-AU" sz="1400" dirty="0"/>
              <a:t>36 months</a:t>
            </a:r>
          </a:p>
        </p:txBody>
      </p:sp>
      <p:sp>
        <p:nvSpPr>
          <p:cNvPr id="26" name="TextBox 25">
            <a:extLst>
              <a:ext uri="{FF2B5EF4-FFF2-40B4-BE49-F238E27FC236}">
                <a16:creationId xmlns:a16="http://schemas.microsoft.com/office/drawing/2014/main" id="{3E5762AE-684B-1251-1239-61554C4FE38E}"/>
              </a:ext>
            </a:extLst>
          </p:cNvPr>
          <p:cNvSpPr txBox="1"/>
          <p:nvPr/>
        </p:nvSpPr>
        <p:spPr>
          <a:xfrm>
            <a:off x="614707" y="4177115"/>
            <a:ext cx="446985" cy="307777"/>
          </a:xfrm>
          <a:prstGeom prst="rect">
            <a:avLst/>
          </a:prstGeom>
          <a:noFill/>
        </p:spPr>
        <p:txBody>
          <a:bodyPr wrap="square" rtlCol="0">
            <a:spAutoFit/>
          </a:bodyPr>
          <a:lstStyle/>
          <a:p>
            <a:r>
              <a:rPr lang="en-AU" sz="1400" dirty="0"/>
              <a:t>MI</a:t>
            </a:r>
          </a:p>
        </p:txBody>
      </p:sp>
      <p:sp>
        <p:nvSpPr>
          <p:cNvPr id="28" name="TextBox 27">
            <a:extLst>
              <a:ext uri="{FF2B5EF4-FFF2-40B4-BE49-F238E27FC236}">
                <a16:creationId xmlns:a16="http://schemas.microsoft.com/office/drawing/2014/main" id="{7D921500-83D0-03AD-5E0E-16EF4BDAFD50}"/>
              </a:ext>
            </a:extLst>
          </p:cNvPr>
          <p:cNvSpPr txBox="1"/>
          <p:nvPr/>
        </p:nvSpPr>
        <p:spPr>
          <a:xfrm>
            <a:off x="1795807" y="4181319"/>
            <a:ext cx="575998" cy="307777"/>
          </a:xfrm>
          <a:prstGeom prst="rect">
            <a:avLst/>
          </a:prstGeom>
          <a:noFill/>
        </p:spPr>
        <p:txBody>
          <a:bodyPr wrap="square" rtlCol="0">
            <a:spAutoFit/>
          </a:bodyPr>
          <a:lstStyle/>
          <a:p>
            <a:r>
              <a:rPr lang="en-AU" sz="1400" dirty="0"/>
              <a:t>SUD</a:t>
            </a:r>
          </a:p>
        </p:txBody>
      </p:sp>
      <p:sp>
        <p:nvSpPr>
          <p:cNvPr id="29" name="TextBox 28">
            <a:extLst>
              <a:ext uri="{FF2B5EF4-FFF2-40B4-BE49-F238E27FC236}">
                <a16:creationId xmlns:a16="http://schemas.microsoft.com/office/drawing/2014/main" id="{B10A14FC-4C21-2AB5-EE1F-8E82549EE818}"/>
              </a:ext>
            </a:extLst>
          </p:cNvPr>
          <p:cNvSpPr txBox="1"/>
          <p:nvPr/>
        </p:nvSpPr>
        <p:spPr>
          <a:xfrm>
            <a:off x="2567332" y="4177115"/>
            <a:ext cx="446985" cy="307777"/>
          </a:xfrm>
          <a:prstGeom prst="rect">
            <a:avLst/>
          </a:prstGeom>
          <a:noFill/>
        </p:spPr>
        <p:txBody>
          <a:bodyPr wrap="square" rtlCol="0">
            <a:spAutoFit/>
          </a:bodyPr>
          <a:lstStyle/>
          <a:p>
            <a:r>
              <a:rPr lang="en-AU" sz="1400" dirty="0"/>
              <a:t>MI</a:t>
            </a:r>
          </a:p>
        </p:txBody>
      </p:sp>
      <p:sp>
        <p:nvSpPr>
          <p:cNvPr id="30" name="TextBox 29">
            <a:extLst>
              <a:ext uri="{FF2B5EF4-FFF2-40B4-BE49-F238E27FC236}">
                <a16:creationId xmlns:a16="http://schemas.microsoft.com/office/drawing/2014/main" id="{BE8F6D39-B0D6-FF45-FE29-79A211BA441C}"/>
              </a:ext>
            </a:extLst>
          </p:cNvPr>
          <p:cNvSpPr txBox="1"/>
          <p:nvPr/>
        </p:nvSpPr>
        <p:spPr>
          <a:xfrm>
            <a:off x="4491382" y="4187055"/>
            <a:ext cx="446985" cy="307777"/>
          </a:xfrm>
          <a:prstGeom prst="rect">
            <a:avLst/>
          </a:prstGeom>
          <a:noFill/>
        </p:spPr>
        <p:txBody>
          <a:bodyPr wrap="square" rtlCol="0">
            <a:spAutoFit/>
          </a:bodyPr>
          <a:lstStyle/>
          <a:p>
            <a:r>
              <a:rPr lang="en-AU" sz="1400" dirty="0"/>
              <a:t>MI</a:t>
            </a:r>
          </a:p>
        </p:txBody>
      </p:sp>
      <p:sp>
        <p:nvSpPr>
          <p:cNvPr id="31" name="TextBox 30">
            <a:extLst>
              <a:ext uri="{FF2B5EF4-FFF2-40B4-BE49-F238E27FC236}">
                <a16:creationId xmlns:a16="http://schemas.microsoft.com/office/drawing/2014/main" id="{2AEB5D17-1CE2-FDB2-4A14-992212F7C13D}"/>
              </a:ext>
            </a:extLst>
          </p:cNvPr>
          <p:cNvSpPr txBox="1"/>
          <p:nvPr/>
        </p:nvSpPr>
        <p:spPr>
          <a:xfrm>
            <a:off x="6256926" y="4187054"/>
            <a:ext cx="648367" cy="307777"/>
          </a:xfrm>
          <a:prstGeom prst="rect">
            <a:avLst/>
          </a:prstGeom>
          <a:noFill/>
        </p:spPr>
        <p:txBody>
          <a:bodyPr wrap="square" rtlCol="0">
            <a:spAutoFit/>
          </a:bodyPr>
          <a:lstStyle/>
          <a:p>
            <a:r>
              <a:rPr lang="en-AU" sz="1400" dirty="0"/>
              <a:t>No dx</a:t>
            </a:r>
          </a:p>
        </p:txBody>
      </p:sp>
      <p:sp>
        <p:nvSpPr>
          <p:cNvPr id="32" name="TextBox 31">
            <a:extLst>
              <a:ext uri="{FF2B5EF4-FFF2-40B4-BE49-F238E27FC236}">
                <a16:creationId xmlns:a16="http://schemas.microsoft.com/office/drawing/2014/main" id="{8AC88971-7C11-A088-A8E9-4C7F48066CB8}"/>
              </a:ext>
            </a:extLst>
          </p:cNvPr>
          <p:cNvSpPr txBox="1"/>
          <p:nvPr/>
        </p:nvSpPr>
        <p:spPr>
          <a:xfrm>
            <a:off x="7755228" y="4189645"/>
            <a:ext cx="984302" cy="307777"/>
          </a:xfrm>
          <a:prstGeom prst="rect">
            <a:avLst/>
          </a:prstGeom>
          <a:noFill/>
        </p:spPr>
        <p:txBody>
          <a:bodyPr wrap="square" rtlCol="0">
            <a:spAutoFit/>
          </a:bodyPr>
          <a:lstStyle/>
          <a:p>
            <a:r>
              <a:rPr lang="en-AU" sz="1400" dirty="0"/>
              <a:t>MI + SUD</a:t>
            </a:r>
          </a:p>
        </p:txBody>
      </p:sp>
      <p:sp>
        <p:nvSpPr>
          <p:cNvPr id="33" name="TextBox 32">
            <a:extLst>
              <a:ext uri="{FF2B5EF4-FFF2-40B4-BE49-F238E27FC236}">
                <a16:creationId xmlns:a16="http://schemas.microsoft.com/office/drawing/2014/main" id="{4AFD81E2-717B-00C9-CB80-FF4A2E54BE34}"/>
              </a:ext>
            </a:extLst>
          </p:cNvPr>
          <p:cNvSpPr txBox="1"/>
          <p:nvPr/>
        </p:nvSpPr>
        <p:spPr>
          <a:xfrm>
            <a:off x="10439400" y="4177115"/>
            <a:ext cx="533400" cy="307777"/>
          </a:xfrm>
          <a:prstGeom prst="rect">
            <a:avLst/>
          </a:prstGeom>
          <a:noFill/>
        </p:spPr>
        <p:txBody>
          <a:bodyPr wrap="square" rtlCol="0">
            <a:spAutoFit/>
          </a:bodyPr>
          <a:lstStyle/>
          <a:p>
            <a:r>
              <a:rPr lang="en-AU" sz="1400" dirty="0"/>
              <a:t>SUD</a:t>
            </a:r>
          </a:p>
        </p:txBody>
      </p:sp>
      <p:sp>
        <p:nvSpPr>
          <p:cNvPr id="34" name="Left Brace 33">
            <a:extLst>
              <a:ext uri="{FF2B5EF4-FFF2-40B4-BE49-F238E27FC236}">
                <a16:creationId xmlns:a16="http://schemas.microsoft.com/office/drawing/2014/main" id="{5DD88212-588F-B0BA-8A0E-BBFF88D4F737}"/>
              </a:ext>
            </a:extLst>
          </p:cNvPr>
          <p:cNvSpPr/>
          <p:nvPr/>
        </p:nvSpPr>
        <p:spPr>
          <a:xfrm rot="16200000">
            <a:off x="1378860" y="4142359"/>
            <a:ext cx="99779" cy="1181100"/>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5" name="Left Brace 34">
            <a:extLst>
              <a:ext uri="{FF2B5EF4-FFF2-40B4-BE49-F238E27FC236}">
                <a16:creationId xmlns:a16="http://schemas.microsoft.com/office/drawing/2014/main" id="{E3AC209D-3A7E-1756-77BF-E3A8201830AF}"/>
              </a:ext>
            </a:extLst>
          </p:cNvPr>
          <p:cNvSpPr/>
          <p:nvPr/>
        </p:nvSpPr>
        <p:spPr>
          <a:xfrm rot="16200000">
            <a:off x="2357275" y="4349248"/>
            <a:ext cx="95577" cy="771526"/>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6" name="Left Brace 35">
            <a:extLst>
              <a:ext uri="{FF2B5EF4-FFF2-40B4-BE49-F238E27FC236}">
                <a16:creationId xmlns:a16="http://schemas.microsoft.com/office/drawing/2014/main" id="{308D14A1-E9FE-3D3D-A64F-A888C7714A19}"/>
              </a:ext>
            </a:extLst>
          </p:cNvPr>
          <p:cNvSpPr/>
          <p:nvPr/>
        </p:nvSpPr>
        <p:spPr>
          <a:xfrm rot="16200000">
            <a:off x="3702961" y="3770884"/>
            <a:ext cx="99779" cy="1924052"/>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7" name="Left Brace 36">
            <a:extLst>
              <a:ext uri="{FF2B5EF4-FFF2-40B4-BE49-F238E27FC236}">
                <a16:creationId xmlns:a16="http://schemas.microsoft.com/office/drawing/2014/main" id="{843121EE-B812-6F95-A6C7-04E211FD8BE2}"/>
              </a:ext>
            </a:extLst>
          </p:cNvPr>
          <p:cNvSpPr/>
          <p:nvPr/>
        </p:nvSpPr>
        <p:spPr>
          <a:xfrm rot="16200000">
            <a:off x="5600560" y="3797333"/>
            <a:ext cx="95532" cy="1866903"/>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8" name="Left Brace 37">
            <a:extLst>
              <a:ext uri="{FF2B5EF4-FFF2-40B4-BE49-F238E27FC236}">
                <a16:creationId xmlns:a16="http://schemas.microsoft.com/office/drawing/2014/main" id="{9DB3011E-F3BC-B6FB-DC25-B64600880F2F}"/>
              </a:ext>
            </a:extLst>
          </p:cNvPr>
          <p:cNvSpPr/>
          <p:nvPr/>
        </p:nvSpPr>
        <p:spPr>
          <a:xfrm rot="16200000">
            <a:off x="7357906" y="3906887"/>
            <a:ext cx="95563" cy="1647823"/>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9" name="Left Brace 38">
            <a:extLst>
              <a:ext uri="{FF2B5EF4-FFF2-40B4-BE49-F238E27FC236}">
                <a16:creationId xmlns:a16="http://schemas.microsoft.com/office/drawing/2014/main" id="{D1933E04-013A-5568-B4B4-75C540FBAF7C}"/>
              </a:ext>
            </a:extLst>
          </p:cNvPr>
          <p:cNvSpPr/>
          <p:nvPr/>
        </p:nvSpPr>
        <p:spPr>
          <a:xfrm rot="16200000">
            <a:off x="9417960" y="3494658"/>
            <a:ext cx="99779" cy="2476500"/>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0" name="Left Brace 39">
            <a:extLst>
              <a:ext uri="{FF2B5EF4-FFF2-40B4-BE49-F238E27FC236}">
                <a16:creationId xmlns:a16="http://schemas.microsoft.com/office/drawing/2014/main" id="{90440881-785F-D3D9-7B6C-625FF9ADF764}"/>
              </a:ext>
            </a:extLst>
          </p:cNvPr>
          <p:cNvSpPr/>
          <p:nvPr/>
        </p:nvSpPr>
        <p:spPr>
          <a:xfrm rot="16200000">
            <a:off x="10980059" y="4409057"/>
            <a:ext cx="99779" cy="647697"/>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1" name="TextBox 40">
            <a:extLst>
              <a:ext uri="{FF2B5EF4-FFF2-40B4-BE49-F238E27FC236}">
                <a16:creationId xmlns:a16="http://schemas.microsoft.com/office/drawing/2014/main" id="{FED6A58D-70AF-F7C7-823F-062024B98432}"/>
              </a:ext>
            </a:extLst>
          </p:cNvPr>
          <p:cNvSpPr txBox="1"/>
          <p:nvPr/>
        </p:nvSpPr>
        <p:spPr>
          <a:xfrm>
            <a:off x="1205256" y="4858787"/>
            <a:ext cx="446985" cy="307777"/>
          </a:xfrm>
          <a:prstGeom prst="rect">
            <a:avLst/>
          </a:prstGeom>
          <a:noFill/>
        </p:spPr>
        <p:txBody>
          <a:bodyPr wrap="square" rtlCol="0">
            <a:spAutoFit/>
          </a:bodyPr>
          <a:lstStyle/>
          <a:p>
            <a:r>
              <a:rPr lang="en-AU" sz="1400" dirty="0"/>
              <a:t>MI</a:t>
            </a:r>
          </a:p>
        </p:txBody>
      </p:sp>
      <p:sp>
        <p:nvSpPr>
          <p:cNvPr id="42" name="TextBox 41">
            <a:extLst>
              <a:ext uri="{FF2B5EF4-FFF2-40B4-BE49-F238E27FC236}">
                <a16:creationId xmlns:a16="http://schemas.microsoft.com/office/drawing/2014/main" id="{006A0122-22F6-13BB-55E5-AF02F73003DB}"/>
              </a:ext>
            </a:extLst>
          </p:cNvPr>
          <p:cNvSpPr txBox="1"/>
          <p:nvPr/>
        </p:nvSpPr>
        <p:spPr>
          <a:xfrm>
            <a:off x="2181570" y="4856026"/>
            <a:ext cx="446985" cy="307777"/>
          </a:xfrm>
          <a:prstGeom prst="rect">
            <a:avLst/>
          </a:prstGeom>
          <a:noFill/>
        </p:spPr>
        <p:txBody>
          <a:bodyPr wrap="square" rtlCol="0">
            <a:spAutoFit/>
          </a:bodyPr>
          <a:lstStyle/>
          <a:p>
            <a:r>
              <a:rPr lang="en-AU" sz="1400" dirty="0"/>
              <a:t>DD</a:t>
            </a:r>
          </a:p>
        </p:txBody>
      </p:sp>
      <p:sp>
        <p:nvSpPr>
          <p:cNvPr id="43" name="TextBox 42">
            <a:extLst>
              <a:ext uri="{FF2B5EF4-FFF2-40B4-BE49-F238E27FC236}">
                <a16:creationId xmlns:a16="http://schemas.microsoft.com/office/drawing/2014/main" id="{3538807A-4EA6-F28F-86BF-20ED007D7B82}"/>
              </a:ext>
            </a:extLst>
          </p:cNvPr>
          <p:cNvSpPr txBox="1"/>
          <p:nvPr/>
        </p:nvSpPr>
        <p:spPr>
          <a:xfrm>
            <a:off x="3529357" y="4856025"/>
            <a:ext cx="446985" cy="307777"/>
          </a:xfrm>
          <a:prstGeom prst="rect">
            <a:avLst/>
          </a:prstGeom>
          <a:noFill/>
        </p:spPr>
        <p:txBody>
          <a:bodyPr wrap="square" rtlCol="0">
            <a:spAutoFit/>
          </a:bodyPr>
          <a:lstStyle/>
          <a:p>
            <a:r>
              <a:rPr lang="en-AU" sz="1400" dirty="0"/>
              <a:t>DD</a:t>
            </a:r>
          </a:p>
        </p:txBody>
      </p:sp>
      <p:sp>
        <p:nvSpPr>
          <p:cNvPr id="44" name="TextBox 43">
            <a:extLst>
              <a:ext uri="{FF2B5EF4-FFF2-40B4-BE49-F238E27FC236}">
                <a16:creationId xmlns:a16="http://schemas.microsoft.com/office/drawing/2014/main" id="{D26607D1-B31E-3C29-02A7-489DFE47D50D}"/>
              </a:ext>
            </a:extLst>
          </p:cNvPr>
          <p:cNvSpPr txBox="1"/>
          <p:nvPr/>
        </p:nvSpPr>
        <p:spPr>
          <a:xfrm>
            <a:off x="5470078" y="4856024"/>
            <a:ext cx="446985" cy="307777"/>
          </a:xfrm>
          <a:prstGeom prst="rect">
            <a:avLst/>
          </a:prstGeom>
          <a:noFill/>
        </p:spPr>
        <p:txBody>
          <a:bodyPr wrap="square" rtlCol="0">
            <a:spAutoFit/>
          </a:bodyPr>
          <a:lstStyle/>
          <a:p>
            <a:r>
              <a:rPr lang="en-AU" sz="1400" dirty="0"/>
              <a:t>MI</a:t>
            </a:r>
          </a:p>
        </p:txBody>
      </p:sp>
      <p:sp>
        <p:nvSpPr>
          <p:cNvPr id="45" name="TextBox 44">
            <a:extLst>
              <a:ext uri="{FF2B5EF4-FFF2-40B4-BE49-F238E27FC236}">
                <a16:creationId xmlns:a16="http://schemas.microsoft.com/office/drawing/2014/main" id="{911BE0B7-56BC-51C2-E212-E9A957EF7979}"/>
              </a:ext>
            </a:extLst>
          </p:cNvPr>
          <p:cNvSpPr txBox="1"/>
          <p:nvPr/>
        </p:nvSpPr>
        <p:spPr>
          <a:xfrm>
            <a:off x="6760714" y="4856023"/>
            <a:ext cx="1289945" cy="307777"/>
          </a:xfrm>
          <a:prstGeom prst="rect">
            <a:avLst/>
          </a:prstGeom>
          <a:noFill/>
        </p:spPr>
        <p:txBody>
          <a:bodyPr wrap="square" rtlCol="0">
            <a:spAutoFit/>
          </a:bodyPr>
          <a:lstStyle/>
          <a:p>
            <a:r>
              <a:rPr lang="en-AU" sz="1400" dirty="0"/>
              <a:t>No diagnosis</a:t>
            </a:r>
          </a:p>
        </p:txBody>
      </p:sp>
      <p:sp>
        <p:nvSpPr>
          <p:cNvPr id="46" name="TextBox 45">
            <a:extLst>
              <a:ext uri="{FF2B5EF4-FFF2-40B4-BE49-F238E27FC236}">
                <a16:creationId xmlns:a16="http://schemas.microsoft.com/office/drawing/2014/main" id="{E8A49256-BB7A-8075-53D3-1E64896FA4DE}"/>
              </a:ext>
            </a:extLst>
          </p:cNvPr>
          <p:cNvSpPr txBox="1"/>
          <p:nvPr/>
        </p:nvSpPr>
        <p:spPr>
          <a:xfrm>
            <a:off x="9244356" y="4884126"/>
            <a:ext cx="446985" cy="307777"/>
          </a:xfrm>
          <a:prstGeom prst="rect">
            <a:avLst/>
          </a:prstGeom>
          <a:noFill/>
        </p:spPr>
        <p:txBody>
          <a:bodyPr wrap="square" rtlCol="0">
            <a:spAutoFit/>
          </a:bodyPr>
          <a:lstStyle/>
          <a:p>
            <a:r>
              <a:rPr lang="en-AU" sz="1400" dirty="0"/>
              <a:t>DD</a:t>
            </a:r>
          </a:p>
        </p:txBody>
      </p:sp>
      <p:sp>
        <p:nvSpPr>
          <p:cNvPr id="47" name="TextBox 46">
            <a:extLst>
              <a:ext uri="{FF2B5EF4-FFF2-40B4-BE49-F238E27FC236}">
                <a16:creationId xmlns:a16="http://schemas.microsoft.com/office/drawing/2014/main" id="{406C550B-3358-F164-3B7E-1AB87F685249}"/>
              </a:ext>
            </a:extLst>
          </p:cNvPr>
          <p:cNvSpPr txBox="1"/>
          <p:nvPr/>
        </p:nvSpPr>
        <p:spPr>
          <a:xfrm>
            <a:off x="10763248" y="4884126"/>
            <a:ext cx="533400" cy="307777"/>
          </a:xfrm>
          <a:prstGeom prst="rect">
            <a:avLst/>
          </a:prstGeom>
          <a:noFill/>
        </p:spPr>
        <p:txBody>
          <a:bodyPr wrap="square" rtlCol="0">
            <a:spAutoFit/>
          </a:bodyPr>
          <a:lstStyle/>
          <a:p>
            <a:r>
              <a:rPr lang="en-AU" sz="1400" dirty="0"/>
              <a:t>SUD</a:t>
            </a:r>
          </a:p>
        </p:txBody>
      </p:sp>
      <p:sp>
        <p:nvSpPr>
          <p:cNvPr id="48" name="Left Brace 47">
            <a:extLst>
              <a:ext uri="{FF2B5EF4-FFF2-40B4-BE49-F238E27FC236}">
                <a16:creationId xmlns:a16="http://schemas.microsoft.com/office/drawing/2014/main" id="{8B12EC16-9873-875B-9326-AE4E8AD1D446}"/>
              </a:ext>
            </a:extLst>
          </p:cNvPr>
          <p:cNvSpPr/>
          <p:nvPr/>
        </p:nvSpPr>
        <p:spPr>
          <a:xfrm rot="5400000">
            <a:off x="5599891" y="2046976"/>
            <a:ext cx="95532" cy="186690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9" name="TextBox 48">
            <a:extLst>
              <a:ext uri="{FF2B5EF4-FFF2-40B4-BE49-F238E27FC236}">
                <a16:creationId xmlns:a16="http://schemas.microsoft.com/office/drawing/2014/main" id="{46314BC9-B865-2C92-EAEC-3F9CD9C2324A}"/>
              </a:ext>
            </a:extLst>
          </p:cNvPr>
          <p:cNvSpPr txBox="1"/>
          <p:nvPr/>
        </p:nvSpPr>
        <p:spPr>
          <a:xfrm>
            <a:off x="4938367" y="2488134"/>
            <a:ext cx="1529951" cy="307777"/>
          </a:xfrm>
          <a:prstGeom prst="rect">
            <a:avLst/>
          </a:prstGeom>
          <a:noFill/>
        </p:spPr>
        <p:txBody>
          <a:bodyPr wrap="square" rtlCol="0">
            <a:spAutoFit/>
          </a:bodyPr>
          <a:lstStyle/>
          <a:p>
            <a:r>
              <a:rPr lang="en-AU" sz="1400" dirty="0"/>
              <a:t>12-month period</a:t>
            </a:r>
          </a:p>
        </p:txBody>
      </p:sp>
      <p:sp>
        <p:nvSpPr>
          <p:cNvPr id="50" name="Left Brace 49">
            <a:extLst>
              <a:ext uri="{FF2B5EF4-FFF2-40B4-BE49-F238E27FC236}">
                <a16:creationId xmlns:a16="http://schemas.microsoft.com/office/drawing/2014/main" id="{CBACDC35-350C-76E4-DC66-800B685468A5}"/>
              </a:ext>
            </a:extLst>
          </p:cNvPr>
          <p:cNvSpPr/>
          <p:nvPr/>
        </p:nvSpPr>
        <p:spPr>
          <a:xfrm rot="5400000">
            <a:off x="9417958" y="1731869"/>
            <a:ext cx="99779" cy="24765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1" name="TextBox 50">
            <a:extLst>
              <a:ext uri="{FF2B5EF4-FFF2-40B4-BE49-F238E27FC236}">
                <a16:creationId xmlns:a16="http://schemas.microsoft.com/office/drawing/2014/main" id="{F9074E6D-6660-CD08-04D9-3D9E10813AC9}"/>
              </a:ext>
            </a:extLst>
          </p:cNvPr>
          <p:cNvSpPr txBox="1"/>
          <p:nvPr/>
        </p:nvSpPr>
        <p:spPr>
          <a:xfrm>
            <a:off x="8681381" y="2506626"/>
            <a:ext cx="1529951" cy="307777"/>
          </a:xfrm>
          <a:prstGeom prst="rect">
            <a:avLst/>
          </a:prstGeom>
          <a:noFill/>
        </p:spPr>
        <p:txBody>
          <a:bodyPr wrap="square" rtlCol="0">
            <a:spAutoFit/>
          </a:bodyPr>
          <a:lstStyle/>
          <a:p>
            <a:r>
              <a:rPr lang="en-AU" sz="1400" dirty="0"/>
              <a:t>12-month period</a:t>
            </a:r>
          </a:p>
        </p:txBody>
      </p:sp>
      <p:sp>
        <p:nvSpPr>
          <p:cNvPr id="52" name="Left Brace 51">
            <a:extLst>
              <a:ext uri="{FF2B5EF4-FFF2-40B4-BE49-F238E27FC236}">
                <a16:creationId xmlns:a16="http://schemas.microsoft.com/office/drawing/2014/main" id="{7411FE77-DE4D-99DF-240E-1C6EAFC21198}"/>
              </a:ext>
            </a:extLst>
          </p:cNvPr>
          <p:cNvSpPr/>
          <p:nvPr/>
        </p:nvSpPr>
        <p:spPr>
          <a:xfrm rot="16200000">
            <a:off x="1378861" y="5141125"/>
            <a:ext cx="99779" cy="1181100"/>
          </a:xfrm>
          <a:prstGeom prst="leftBrace">
            <a:avLst/>
          </a:prstGeom>
          <a:ln>
            <a:solidFill>
              <a:srgbClr val="91C9E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3" name="Left Brace 52">
            <a:extLst>
              <a:ext uri="{FF2B5EF4-FFF2-40B4-BE49-F238E27FC236}">
                <a16:creationId xmlns:a16="http://schemas.microsoft.com/office/drawing/2014/main" id="{15FA7029-AE9D-67B3-0B49-8B26168ED3ED}"/>
              </a:ext>
            </a:extLst>
          </p:cNvPr>
          <p:cNvSpPr/>
          <p:nvPr/>
        </p:nvSpPr>
        <p:spPr>
          <a:xfrm rot="16200000">
            <a:off x="6638784" y="1066505"/>
            <a:ext cx="95531" cy="9334497"/>
          </a:xfrm>
          <a:prstGeom prst="leftBrace">
            <a:avLst/>
          </a:prstGeom>
          <a:ln>
            <a:solidFill>
              <a:srgbClr val="91C9E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59" name="TextBox 58">
            <a:extLst>
              <a:ext uri="{FF2B5EF4-FFF2-40B4-BE49-F238E27FC236}">
                <a16:creationId xmlns:a16="http://schemas.microsoft.com/office/drawing/2014/main" id="{5371C172-0724-DB73-5511-33515917A571}"/>
              </a:ext>
            </a:extLst>
          </p:cNvPr>
          <p:cNvSpPr txBox="1"/>
          <p:nvPr/>
        </p:nvSpPr>
        <p:spPr>
          <a:xfrm>
            <a:off x="1205257" y="5857553"/>
            <a:ext cx="446985" cy="307777"/>
          </a:xfrm>
          <a:prstGeom prst="rect">
            <a:avLst/>
          </a:prstGeom>
          <a:noFill/>
        </p:spPr>
        <p:txBody>
          <a:bodyPr wrap="square" rtlCol="0">
            <a:spAutoFit/>
          </a:bodyPr>
          <a:lstStyle/>
          <a:p>
            <a:r>
              <a:rPr lang="en-AU" sz="1400" dirty="0"/>
              <a:t>MI</a:t>
            </a:r>
          </a:p>
        </p:txBody>
      </p:sp>
      <p:sp>
        <p:nvSpPr>
          <p:cNvPr id="60" name="TextBox 59">
            <a:extLst>
              <a:ext uri="{FF2B5EF4-FFF2-40B4-BE49-F238E27FC236}">
                <a16:creationId xmlns:a16="http://schemas.microsoft.com/office/drawing/2014/main" id="{E01C6DDE-EFAA-78A6-F721-96299FCB6399}"/>
              </a:ext>
            </a:extLst>
          </p:cNvPr>
          <p:cNvSpPr txBox="1"/>
          <p:nvPr/>
        </p:nvSpPr>
        <p:spPr>
          <a:xfrm>
            <a:off x="6468318" y="5856874"/>
            <a:ext cx="446985" cy="307777"/>
          </a:xfrm>
          <a:prstGeom prst="rect">
            <a:avLst/>
          </a:prstGeom>
          <a:noFill/>
        </p:spPr>
        <p:txBody>
          <a:bodyPr wrap="square" rtlCol="0">
            <a:spAutoFit/>
          </a:bodyPr>
          <a:lstStyle/>
          <a:p>
            <a:r>
              <a:rPr lang="en-AU" sz="1400" dirty="0"/>
              <a:t>DD</a:t>
            </a:r>
          </a:p>
        </p:txBody>
      </p:sp>
      <p:sp>
        <p:nvSpPr>
          <p:cNvPr id="3" name="Arrow: Right 2">
            <a:extLst>
              <a:ext uri="{FF2B5EF4-FFF2-40B4-BE49-F238E27FC236}">
                <a16:creationId xmlns:a16="http://schemas.microsoft.com/office/drawing/2014/main" id="{36C9CBD0-469A-EB30-9B6E-B46034254016}"/>
              </a:ext>
            </a:extLst>
          </p:cNvPr>
          <p:cNvSpPr/>
          <p:nvPr/>
        </p:nvSpPr>
        <p:spPr>
          <a:xfrm rot="12261762">
            <a:off x="8404288" y="6092185"/>
            <a:ext cx="1008968" cy="372262"/>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73AD109A-C540-2BB6-1255-5493A6F0C177}"/>
              </a:ext>
            </a:extLst>
          </p:cNvPr>
          <p:cNvSpPr txBox="1"/>
          <p:nvPr/>
        </p:nvSpPr>
        <p:spPr>
          <a:xfrm>
            <a:off x="9375914" y="6165706"/>
            <a:ext cx="1670836" cy="523220"/>
          </a:xfrm>
          <a:prstGeom prst="rect">
            <a:avLst/>
          </a:prstGeom>
          <a:noFill/>
        </p:spPr>
        <p:txBody>
          <a:bodyPr wrap="square" rtlCol="0">
            <a:spAutoFit/>
          </a:bodyPr>
          <a:lstStyle/>
          <a:p>
            <a:r>
              <a:rPr lang="en-AU" sz="2800" b="1" dirty="0"/>
              <a:t>Lifetime</a:t>
            </a:r>
            <a:endParaRPr lang="en-AU" b="1" dirty="0"/>
          </a:p>
        </p:txBody>
      </p:sp>
    </p:spTree>
    <p:extLst>
      <p:ext uri="{BB962C8B-B14F-4D97-AF65-F5344CB8AC3E}">
        <p14:creationId xmlns:p14="http://schemas.microsoft.com/office/powerpoint/2010/main" val="78894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8097-EDDC-AE4D-358D-C5810CEACBCA}"/>
              </a:ext>
            </a:extLst>
          </p:cNvPr>
          <p:cNvSpPr>
            <a:spLocks noGrp="1"/>
          </p:cNvSpPr>
          <p:nvPr>
            <p:ph type="title"/>
          </p:nvPr>
        </p:nvSpPr>
        <p:spPr>
          <a:xfrm>
            <a:off x="3350290" y="-1031596"/>
            <a:ext cx="10515600" cy="1325563"/>
          </a:xfrm>
        </p:spPr>
        <p:txBody>
          <a:bodyPr/>
          <a:lstStyle/>
          <a:p>
            <a:r>
              <a:rPr lang="en-AU" dirty="0"/>
              <a:t>Sample</a:t>
            </a:r>
          </a:p>
        </p:txBody>
      </p:sp>
      <p:sp>
        <p:nvSpPr>
          <p:cNvPr id="7" name="Title 1">
            <a:extLst>
              <a:ext uri="{FF2B5EF4-FFF2-40B4-BE49-F238E27FC236}">
                <a16:creationId xmlns:a16="http://schemas.microsoft.com/office/drawing/2014/main" id="{A23B4266-7929-1D3A-CB46-74AE559EC56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2"/>
                </a:solidFill>
                <a:latin typeface="Poppins Medium" pitchFamily="2" charset="77"/>
                <a:ea typeface="+mj-ea"/>
                <a:cs typeface="Poppins Medium" pitchFamily="2" charset="77"/>
              </a:defRPr>
            </a:lvl1pPr>
          </a:lstStyle>
          <a:p>
            <a:r>
              <a:rPr lang="en-AU" dirty="0"/>
              <a:t>Sample</a:t>
            </a:r>
          </a:p>
        </p:txBody>
      </p:sp>
      <p:graphicFrame>
        <p:nvGraphicFramePr>
          <p:cNvPr id="4" name="Table 3">
            <a:extLst>
              <a:ext uri="{FF2B5EF4-FFF2-40B4-BE49-F238E27FC236}">
                <a16:creationId xmlns:a16="http://schemas.microsoft.com/office/drawing/2014/main" id="{235DF1DC-E119-F9C4-17D1-939E280EE671}"/>
              </a:ext>
            </a:extLst>
          </p:cNvPr>
          <p:cNvGraphicFramePr>
            <a:graphicFrameLocks noGrp="1"/>
          </p:cNvGraphicFramePr>
          <p:nvPr>
            <p:extLst>
              <p:ext uri="{D42A27DB-BD31-4B8C-83A1-F6EECF244321}">
                <p14:modId xmlns:p14="http://schemas.microsoft.com/office/powerpoint/2010/main" val="1975624703"/>
              </p:ext>
            </p:extLst>
          </p:nvPr>
        </p:nvGraphicFramePr>
        <p:xfrm>
          <a:off x="3421401" y="1262361"/>
          <a:ext cx="5349198" cy="5294421"/>
        </p:xfrm>
        <a:graphic>
          <a:graphicData uri="http://schemas.openxmlformats.org/drawingml/2006/table">
            <a:tbl>
              <a:tblPr firstRow="1" bandRow="1">
                <a:tableStyleId>{5C22544A-7EE6-4342-B048-85BDC9FD1C3A}</a:tableStyleId>
              </a:tblPr>
              <a:tblGrid>
                <a:gridCol w="2222355">
                  <a:extLst>
                    <a:ext uri="{9D8B030D-6E8A-4147-A177-3AD203B41FA5}">
                      <a16:colId xmlns:a16="http://schemas.microsoft.com/office/drawing/2014/main" val="1458223636"/>
                    </a:ext>
                  </a:extLst>
                </a:gridCol>
                <a:gridCol w="1872573">
                  <a:extLst>
                    <a:ext uri="{9D8B030D-6E8A-4147-A177-3AD203B41FA5}">
                      <a16:colId xmlns:a16="http://schemas.microsoft.com/office/drawing/2014/main" val="813751714"/>
                    </a:ext>
                  </a:extLst>
                </a:gridCol>
                <a:gridCol w="1254270">
                  <a:extLst>
                    <a:ext uri="{9D8B030D-6E8A-4147-A177-3AD203B41FA5}">
                      <a16:colId xmlns:a16="http://schemas.microsoft.com/office/drawing/2014/main" val="179955195"/>
                    </a:ext>
                  </a:extLst>
                </a:gridCol>
              </a:tblGrid>
              <a:tr h="94928">
                <a:tc gridSpan="3">
                  <a:txBody>
                    <a:bodyPr/>
                    <a:lstStyle/>
                    <a:p>
                      <a:pPr>
                        <a:lnSpc>
                          <a:spcPct val="115000"/>
                        </a:lnSpc>
                        <a:spcAft>
                          <a:spcPts val="800"/>
                        </a:spcAft>
                        <a:buNone/>
                      </a:pPr>
                      <a:r>
                        <a:rPr lang="en-AU" sz="1800" kern="100" dirty="0">
                          <a:effectLst/>
                        </a:rPr>
                        <a:t>Baseline characteristics of cohort (n=967)</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551452084"/>
                  </a:ext>
                </a:extLst>
              </a:tr>
              <a:tr h="159060">
                <a:tc>
                  <a:txBody>
                    <a:bodyPr/>
                    <a:lstStyle/>
                    <a:p>
                      <a:pPr>
                        <a:lnSpc>
                          <a:spcPct val="115000"/>
                        </a:lnSpc>
                      </a:pPr>
                      <a:endParaRPr lang="en-AU" sz="1000" kern="100" dirty="0">
                        <a:effectLst/>
                        <a:latin typeface="Aptos" panose="020B0004020202020204" pitchFamily="34" charset="0"/>
                      </a:endParaRPr>
                    </a:p>
                  </a:txBody>
                  <a:tcPr marL="45536" marR="45536" marT="22768" marB="22768"/>
                </a:tc>
                <a:tc>
                  <a:txBody>
                    <a:bodyPr/>
                    <a:lstStyle/>
                    <a:p>
                      <a:pPr algn="ctr">
                        <a:lnSpc>
                          <a:spcPct val="115000"/>
                        </a:lnSpc>
                        <a:spcAft>
                          <a:spcPts val="800"/>
                        </a:spcAft>
                        <a:buNone/>
                      </a:pPr>
                      <a:r>
                        <a:rPr lang="en-AU" sz="900" b="1" kern="100" dirty="0">
                          <a:effectLst/>
                        </a:rPr>
                        <a:t>n</a:t>
                      </a:r>
                      <a:endParaRPr lang="en-AU" sz="1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b="1" kern="100" dirty="0">
                          <a:effectLst/>
                        </a:rPr>
                        <a:t>%</a:t>
                      </a:r>
                      <a:endParaRPr lang="en-AU" sz="1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1222046336"/>
                  </a:ext>
                </a:extLst>
              </a:tr>
              <a:tr h="159060">
                <a:tc>
                  <a:txBody>
                    <a:bodyPr/>
                    <a:lstStyle/>
                    <a:p>
                      <a:pPr>
                        <a:lnSpc>
                          <a:spcPct val="115000"/>
                        </a:lnSpc>
                        <a:spcAft>
                          <a:spcPts val="800"/>
                        </a:spcAft>
                        <a:buNone/>
                      </a:pPr>
                      <a:r>
                        <a:rPr lang="en-AU" sz="900" kern="100" dirty="0">
                          <a:effectLst/>
                        </a:rPr>
                        <a:t>Sex</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pPr>
                      <a:endParaRPr lang="en-AU" sz="1000" kern="100" dirty="0">
                        <a:effectLst/>
                        <a:latin typeface="Aptos" panose="020B0004020202020204" pitchFamily="34" charset="0"/>
                      </a:endParaRPr>
                    </a:p>
                  </a:txBody>
                  <a:tcPr marL="45536" marR="45536" marT="22768" marB="22768"/>
                </a:tc>
                <a:tc>
                  <a:txBody>
                    <a:bodyPr/>
                    <a:lstStyle/>
                    <a:p>
                      <a:pPr algn="ctr">
                        <a:lnSpc>
                          <a:spcPct val="115000"/>
                        </a:lnSpc>
                      </a:pPr>
                      <a:endParaRPr lang="en-AU" sz="1000" kern="100" dirty="0">
                        <a:effectLst/>
                        <a:latin typeface="Aptos" panose="020B0004020202020204" pitchFamily="34" charset="0"/>
                      </a:endParaRPr>
                    </a:p>
                  </a:txBody>
                  <a:tcPr marL="45536" marR="45536" marT="22768" marB="22768"/>
                </a:tc>
                <a:extLst>
                  <a:ext uri="{0D108BD9-81ED-4DB2-BD59-A6C34878D82A}">
                    <a16:rowId xmlns:a16="http://schemas.microsoft.com/office/drawing/2014/main" val="1656151378"/>
                  </a:ext>
                </a:extLst>
              </a:tr>
              <a:tr h="159060">
                <a:tc>
                  <a:txBody>
                    <a:bodyPr/>
                    <a:lstStyle/>
                    <a:p>
                      <a:pPr marL="457200">
                        <a:lnSpc>
                          <a:spcPct val="115000"/>
                        </a:lnSpc>
                        <a:spcAft>
                          <a:spcPts val="800"/>
                        </a:spcAft>
                        <a:buNone/>
                      </a:pPr>
                      <a:r>
                        <a:rPr lang="en-AU" sz="900" kern="100" dirty="0">
                          <a:effectLst/>
                        </a:rPr>
                        <a:t>Male</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722</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74.7</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3895730810"/>
                  </a:ext>
                </a:extLst>
              </a:tr>
              <a:tr h="159060">
                <a:tc>
                  <a:txBody>
                    <a:bodyPr/>
                    <a:lstStyle/>
                    <a:p>
                      <a:pPr marL="457200">
                        <a:lnSpc>
                          <a:spcPct val="115000"/>
                        </a:lnSpc>
                        <a:spcAft>
                          <a:spcPts val="800"/>
                        </a:spcAft>
                        <a:buNone/>
                      </a:pPr>
                      <a:r>
                        <a:rPr lang="en-AU" sz="900" kern="100">
                          <a:effectLst/>
                        </a:rPr>
                        <a:t>Female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245</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25.3</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204157806"/>
                  </a:ext>
                </a:extLst>
              </a:tr>
              <a:tr h="159060">
                <a:tc>
                  <a:txBody>
                    <a:bodyPr/>
                    <a:lstStyle/>
                    <a:p>
                      <a:pPr>
                        <a:lnSpc>
                          <a:spcPct val="115000"/>
                        </a:lnSpc>
                        <a:spcAft>
                          <a:spcPts val="800"/>
                        </a:spcAft>
                        <a:buNone/>
                      </a:pPr>
                      <a:r>
                        <a:rPr lang="en-AU" sz="900" kern="100" dirty="0">
                          <a:effectLst/>
                        </a:rPr>
                        <a:t>State</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pPr>
                      <a:endParaRPr lang="en-AU" sz="1000" kern="100" dirty="0">
                        <a:effectLst/>
                        <a:latin typeface="Aptos" panose="020B0004020202020204" pitchFamily="34" charset="0"/>
                      </a:endParaRPr>
                    </a:p>
                  </a:txBody>
                  <a:tcPr marL="45536" marR="45536" marT="22768" marB="22768"/>
                </a:tc>
                <a:tc>
                  <a:txBody>
                    <a:bodyPr/>
                    <a:lstStyle/>
                    <a:p>
                      <a:pPr algn="ctr">
                        <a:lnSpc>
                          <a:spcPct val="115000"/>
                        </a:lnSpc>
                      </a:pPr>
                      <a:endParaRPr lang="en-AU" sz="1000" kern="100">
                        <a:effectLst/>
                        <a:latin typeface="Aptos" panose="020B0004020202020204" pitchFamily="34" charset="0"/>
                      </a:endParaRPr>
                    </a:p>
                  </a:txBody>
                  <a:tcPr marL="45536" marR="45536" marT="22768" marB="22768"/>
                </a:tc>
                <a:extLst>
                  <a:ext uri="{0D108BD9-81ED-4DB2-BD59-A6C34878D82A}">
                    <a16:rowId xmlns:a16="http://schemas.microsoft.com/office/drawing/2014/main" val="3568443777"/>
                  </a:ext>
                </a:extLst>
              </a:tr>
              <a:tr h="159060">
                <a:tc>
                  <a:txBody>
                    <a:bodyPr/>
                    <a:lstStyle/>
                    <a:p>
                      <a:pPr marL="457200" lvl="0">
                        <a:lnSpc>
                          <a:spcPct val="115000"/>
                        </a:lnSpc>
                        <a:spcAft>
                          <a:spcPts val="800"/>
                        </a:spcAft>
                        <a:buNone/>
                      </a:pPr>
                      <a:r>
                        <a:rPr lang="en-AU" sz="900" kern="100" dirty="0">
                          <a:effectLst/>
                        </a:rPr>
                        <a:t>Qld.</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331</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34.2</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1509567952"/>
                  </a:ext>
                </a:extLst>
              </a:tr>
              <a:tr h="159060">
                <a:tc>
                  <a:txBody>
                    <a:bodyPr/>
                    <a:lstStyle/>
                    <a:p>
                      <a:pPr lvl="1">
                        <a:lnSpc>
                          <a:spcPct val="115000"/>
                        </a:lnSpc>
                        <a:spcAft>
                          <a:spcPts val="800"/>
                        </a:spcAft>
                        <a:buNone/>
                      </a:pPr>
                      <a:r>
                        <a:rPr lang="en-AU" sz="900" kern="100" dirty="0">
                          <a:effectLst/>
                        </a:rPr>
                        <a:t>WA</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636</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65.8</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3656251111"/>
                  </a:ext>
                </a:extLst>
              </a:tr>
              <a:tr h="159060">
                <a:tc>
                  <a:txBody>
                    <a:bodyPr/>
                    <a:lstStyle/>
                    <a:p>
                      <a:pPr>
                        <a:lnSpc>
                          <a:spcPct val="115000"/>
                        </a:lnSpc>
                        <a:spcAft>
                          <a:spcPts val="800"/>
                        </a:spcAft>
                        <a:buNone/>
                      </a:pPr>
                      <a:r>
                        <a:rPr lang="en-AU" sz="900" kern="100" dirty="0">
                          <a:effectLst/>
                        </a:rPr>
                        <a:t>Index offence</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pPr>
                      <a:endParaRPr lang="en-AU" sz="1000" kern="100" dirty="0">
                        <a:effectLst/>
                        <a:latin typeface="Aptos" panose="020B0004020202020204" pitchFamily="34" charset="0"/>
                      </a:endParaRPr>
                    </a:p>
                  </a:txBody>
                  <a:tcPr marL="45536" marR="45536" marT="22768" marB="22768"/>
                </a:tc>
                <a:tc>
                  <a:txBody>
                    <a:bodyPr/>
                    <a:lstStyle/>
                    <a:p>
                      <a:pPr algn="ctr">
                        <a:lnSpc>
                          <a:spcPct val="115000"/>
                        </a:lnSpc>
                      </a:pPr>
                      <a:endParaRPr lang="en-AU" sz="1000" kern="100" dirty="0">
                        <a:effectLst/>
                        <a:latin typeface="Aptos" panose="020B0004020202020204" pitchFamily="34" charset="0"/>
                      </a:endParaRPr>
                    </a:p>
                  </a:txBody>
                  <a:tcPr marL="45536" marR="45536" marT="22768" marB="22768"/>
                </a:tc>
                <a:extLst>
                  <a:ext uri="{0D108BD9-81ED-4DB2-BD59-A6C34878D82A}">
                    <a16:rowId xmlns:a16="http://schemas.microsoft.com/office/drawing/2014/main" val="2252953192"/>
                  </a:ext>
                </a:extLst>
              </a:tr>
              <a:tr h="159060">
                <a:tc>
                  <a:txBody>
                    <a:bodyPr/>
                    <a:lstStyle/>
                    <a:p>
                      <a:pPr lvl="1">
                        <a:lnSpc>
                          <a:spcPct val="115000"/>
                        </a:lnSpc>
                        <a:spcAft>
                          <a:spcPts val="800"/>
                        </a:spcAft>
                        <a:buNone/>
                      </a:pPr>
                      <a:r>
                        <a:rPr lang="en-AU" sz="900" kern="100" dirty="0">
                          <a:effectLst/>
                        </a:rPr>
                        <a:t>Violent</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269</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27.8</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78542077"/>
                  </a:ext>
                </a:extLst>
              </a:tr>
              <a:tr h="159060">
                <a:tc>
                  <a:txBody>
                    <a:bodyPr/>
                    <a:lstStyle/>
                    <a:p>
                      <a:pPr lvl="1">
                        <a:lnSpc>
                          <a:spcPct val="115000"/>
                        </a:lnSpc>
                        <a:spcAft>
                          <a:spcPts val="800"/>
                        </a:spcAft>
                        <a:buNone/>
                      </a:pPr>
                      <a:r>
                        <a:rPr lang="en-AU" sz="900" kern="100" dirty="0">
                          <a:effectLst/>
                        </a:rPr>
                        <a:t>Property</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309</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32.0</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3658504547"/>
                  </a:ext>
                </a:extLst>
              </a:tr>
              <a:tr h="159060">
                <a:tc>
                  <a:txBody>
                    <a:bodyPr/>
                    <a:lstStyle/>
                    <a:p>
                      <a:pPr lvl="1">
                        <a:lnSpc>
                          <a:spcPct val="115000"/>
                        </a:lnSpc>
                        <a:spcAft>
                          <a:spcPts val="800"/>
                        </a:spcAft>
                        <a:buNone/>
                      </a:pPr>
                      <a:r>
                        <a:rPr lang="en-AU" sz="900" kern="100" dirty="0">
                          <a:effectLst/>
                        </a:rPr>
                        <a:t>Sex</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31</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3.2</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302660020"/>
                  </a:ext>
                </a:extLst>
              </a:tr>
              <a:tr h="159060">
                <a:tc>
                  <a:txBody>
                    <a:bodyPr/>
                    <a:lstStyle/>
                    <a:p>
                      <a:pPr lvl="1">
                        <a:lnSpc>
                          <a:spcPct val="115000"/>
                        </a:lnSpc>
                        <a:spcAft>
                          <a:spcPts val="800"/>
                        </a:spcAft>
                        <a:buNone/>
                      </a:pPr>
                      <a:r>
                        <a:rPr lang="en-AU" sz="900" kern="100" dirty="0">
                          <a:effectLst/>
                        </a:rPr>
                        <a:t>Drug-related</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28</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2.9</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4249278802"/>
                  </a:ext>
                </a:extLst>
              </a:tr>
              <a:tr h="215790">
                <a:tc>
                  <a:txBody>
                    <a:bodyPr/>
                    <a:lstStyle/>
                    <a:p>
                      <a:pPr lvl="1">
                        <a:lnSpc>
                          <a:spcPct val="115000"/>
                        </a:lnSpc>
                        <a:spcAft>
                          <a:spcPts val="800"/>
                        </a:spcAft>
                        <a:buNone/>
                      </a:pPr>
                      <a:r>
                        <a:rPr lang="en-AU" sz="900" kern="100" dirty="0">
                          <a:effectLst/>
                        </a:rPr>
                        <a:t>Dangerous/negligent acts endangering persons</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36</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3.7</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904658642"/>
                  </a:ext>
                </a:extLst>
              </a:tr>
              <a:tr h="159060">
                <a:tc>
                  <a:txBody>
                    <a:bodyPr/>
                    <a:lstStyle/>
                    <a:p>
                      <a:pPr lvl="1">
                        <a:lnSpc>
                          <a:spcPct val="115000"/>
                        </a:lnSpc>
                        <a:spcAft>
                          <a:spcPts val="800"/>
                        </a:spcAft>
                        <a:buNone/>
                      </a:pPr>
                      <a:r>
                        <a:rPr lang="en-AU" sz="900" kern="100" dirty="0">
                          <a:effectLst/>
                        </a:rPr>
                        <a:t>Other</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291</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30.1</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2384536249"/>
                  </a:ext>
                </a:extLst>
              </a:tr>
              <a:tr h="159060">
                <a:tc>
                  <a:txBody>
                    <a:bodyPr/>
                    <a:lstStyle/>
                    <a:p>
                      <a:pPr>
                        <a:lnSpc>
                          <a:spcPct val="115000"/>
                        </a:lnSpc>
                        <a:spcAft>
                          <a:spcPts val="800"/>
                        </a:spcAft>
                        <a:buNone/>
                      </a:pPr>
                      <a:r>
                        <a:rPr lang="en-AU" sz="900" kern="100">
                          <a:effectLst/>
                        </a:rPr>
                        <a:t>Lifetime diagnoses (at release)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pPr>
                      <a:endParaRPr lang="en-AU" sz="1000" kern="100">
                        <a:effectLst/>
                        <a:latin typeface="Aptos" panose="020B0004020202020204" pitchFamily="34" charset="0"/>
                      </a:endParaRPr>
                    </a:p>
                  </a:txBody>
                  <a:tcPr marL="45536" marR="45536" marT="22768" marB="22768"/>
                </a:tc>
                <a:tc>
                  <a:txBody>
                    <a:bodyPr/>
                    <a:lstStyle/>
                    <a:p>
                      <a:pPr algn="ctr">
                        <a:lnSpc>
                          <a:spcPct val="115000"/>
                        </a:lnSpc>
                      </a:pPr>
                      <a:endParaRPr lang="en-AU" sz="1000" kern="100" dirty="0">
                        <a:effectLst/>
                        <a:latin typeface="Aptos" panose="020B0004020202020204" pitchFamily="34" charset="0"/>
                      </a:endParaRPr>
                    </a:p>
                  </a:txBody>
                  <a:tcPr marL="45536" marR="45536" marT="22768" marB="22768"/>
                </a:tc>
                <a:extLst>
                  <a:ext uri="{0D108BD9-81ED-4DB2-BD59-A6C34878D82A}">
                    <a16:rowId xmlns:a16="http://schemas.microsoft.com/office/drawing/2014/main" val="3436375155"/>
                  </a:ext>
                </a:extLst>
              </a:tr>
              <a:tr h="159060">
                <a:tc>
                  <a:txBody>
                    <a:bodyPr/>
                    <a:lstStyle/>
                    <a:p>
                      <a:pPr lvl="1">
                        <a:lnSpc>
                          <a:spcPct val="115000"/>
                        </a:lnSpc>
                        <a:spcAft>
                          <a:spcPts val="800"/>
                        </a:spcAft>
                        <a:buNone/>
                      </a:pPr>
                      <a:r>
                        <a:rPr lang="en-AU" sz="900" kern="100" dirty="0">
                          <a:effectLst/>
                        </a:rPr>
                        <a:t>Mental illness only</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64</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6.6</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503190087"/>
                  </a:ext>
                </a:extLst>
              </a:tr>
              <a:tr h="159060">
                <a:tc>
                  <a:txBody>
                    <a:bodyPr/>
                    <a:lstStyle/>
                    <a:p>
                      <a:pPr lvl="1">
                        <a:lnSpc>
                          <a:spcPct val="115000"/>
                        </a:lnSpc>
                        <a:spcAft>
                          <a:spcPts val="800"/>
                        </a:spcAft>
                        <a:buNone/>
                      </a:pPr>
                      <a:r>
                        <a:rPr lang="en-AU" sz="900" kern="100" dirty="0">
                          <a:effectLst/>
                        </a:rPr>
                        <a:t>Substance use disorder only</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280</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29.0</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3908016667"/>
                  </a:ext>
                </a:extLst>
              </a:tr>
              <a:tr h="159060">
                <a:tc>
                  <a:txBody>
                    <a:bodyPr/>
                    <a:lstStyle/>
                    <a:p>
                      <a:pPr lvl="1">
                        <a:lnSpc>
                          <a:spcPct val="115000"/>
                        </a:lnSpc>
                        <a:spcAft>
                          <a:spcPts val="800"/>
                        </a:spcAft>
                        <a:buNone/>
                      </a:pPr>
                      <a:r>
                        <a:rPr lang="en-AU" sz="900" kern="100" dirty="0">
                          <a:effectLst/>
                        </a:rPr>
                        <a:t>Dual diagnosis</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458</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47.4</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1271475547"/>
                  </a:ext>
                </a:extLst>
              </a:tr>
              <a:tr h="159060">
                <a:tc>
                  <a:txBody>
                    <a:bodyPr/>
                    <a:lstStyle/>
                    <a:p>
                      <a:pPr>
                        <a:lnSpc>
                          <a:spcPct val="115000"/>
                        </a:lnSpc>
                      </a:pPr>
                      <a:endParaRPr lang="en-AU" sz="1000" kern="100">
                        <a:effectLst/>
                        <a:latin typeface="Aptos" panose="020B0004020202020204" pitchFamily="34" charset="0"/>
                      </a:endParaRPr>
                    </a:p>
                  </a:txBody>
                  <a:tcPr marL="45536" marR="45536" marT="22768" marB="22768"/>
                </a:tc>
                <a:tc>
                  <a:txBody>
                    <a:bodyPr/>
                    <a:lstStyle/>
                    <a:p>
                      <a:pPr algn="ctr">
                        <a:lnSpc>
                          <a:spcPct val="115000"/>
                        </a:lnSpc>
                      </a:pPr>
                      <a:endParaRPr lang="en-AU" sz="1000" kern="100">
                        <a:effectLst/>
                        <a:latin typeface="Aptos" panose="020B0004020202020204" pitchFamily="34" charset="0"/>
                      </a:endParaRPr>
                    </a:p>
                  </a:txBody>
                  <a:tcPr marL="45536" marR="45536" marT="22768" marB="22768"/>
                </a:tc>
                <a:tc>
                  <a:txBody>
                    <a:bodyPr/>
                    <a:lstStyle/>
                    <a:p>
                      <a:pPr algn="ctr">
                        <a:lnSpc>
                          <a:spcPct val="115000"/>
                        </a:lnSpc>
                      </a:pPr>
                      <a:endParaRPr lang="en-AU" sz="1000" kern="100" dirty="0">
                        <a:effectLst/>
                        <a:latin typeface="Aptos" panose="020B0004020202020204" pitchFamily="34" charset="0"/>
                      </a:endParaRPr>
                    </a:p>
                  </a:txBody>
                  <a:tcPr marL="45536" marR="45536" marT="22768" marB="22768"/>
                </a:tc>
                <a:extLst>
                  <a:ext uri="{0D108BD9-81ED-4DB2-BD59-A6C34878D82A}">
                    <a16:rowId xmlns:a16="http://schemas.microsoft.com/office/drawing/2014/main" val="1864830078"/>
                  </a:ext>
                </a:extLst>
              </a:tr>
              <a:tr h="159060">
                <a:tc>
                  <a:txBody>
                    <a:bodyPr/>
                    <a:lstStyle/>
                    <a:p>
                      <a:pPr>
                        <a:lnSpc>
                          <a:spcPct val="115000"/>
                        </a:lnSpc>
                        <a:spcAft>
                          <a:spcPts val="800"/>
                        </a:spcAft>
                        <a:buNone/>
                      </a:pPr>
                      <a:r>
                        <a:rPr lang="en-AU" sz="900" kern="100">
                          <a:effectLst/>
                        </a:rPr>
                        <a:t> </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b="1" kern="100" dirty="0">
                          <a:effectLst/>
                        </a:rPr>
                        <a:t>M</a:t>
                      </a:r>
                      <a:endParaRPr lang="en-AU" sz="1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b="1" kern="100" dirty="0">
                          <a:effectLst/>
                        </a:rPr>
                        <a:t>SD</a:t>
                      </a:r>
                      <a:endParaRPr lang="en-AU" sz="1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717012979"/>
                  </a:ext>
                </a:extLst>
              </a:tr>
              <a:tr h="159060">
                <a:tc>
                  <a:txBody>
                    <a:bodyPr/>
                    <a:lstStyle/>
                    <a:p>
                      <a:pPr>
                        <a:lnSpc>
                          <a:spcPct val="115000"/>
                        </a:lnSpc>
                        <a:spcAft>
                          <a:spcPts val="800"/>
                        </a:spcAft>
                        <a:buNone/>
                      </a:pPr>
                      <a:r>
                        <a:rPr lang="en-AU" sz="900" kern="100">
                          <a:effectLst/>
                        </a:rPr>
                        <a:t>Age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29.1</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7.9</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946093060"/>
                  </a:ext>
                </a:extLst>
              </a:tr>
              <a:tr h="159060">
                <a:tc>
                  <a:txBody>
                    <a:bodyPr/>
                    <a:lstStyle/>
                    <a:p>
                      <a:pPr>
                        <a:lnSpc>
                          <a:spcPct val="115000"/>
                        </a:lnSpc>
                        <a:spcAft>
                          <a:spcPts val="800"/>
                        </a:spcAft>
                        <a:buNone/>
                      </a:pPr>
                      <a:r>
                        <a:rPr lang="en-AU" sz="900" kern="100" dirty="0">
                          <a:effectLst/>
                        </a:rPr>
                        <a:t>Times in custody</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b="1" kern="100" dirty="0">
                          <a:effectLst/>
                        </a:rPr>
                        <a:t>Median </a:t>
                      </a:r>
                      <a:endParaRPr lang="en-AU" sz="1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b="1" kern="100" dirty="0">
                          <a:effectLst/>
                        </a:rPr>
                        <a:t>IQR</a:t>
                      </a:r>
                      <a:endParaRPr lang="en-AU" sz="1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1283377934"/>
                  </a:ext>
                </a:extLst>
              </a:tr>
              <a:tr h="159060">
                <a:tc>
                  <a:txBody>
                    <a:bodyPr/>
                    <a:lstStyle/>
                    <a:p>
                      <a:pPr lvl="1">
                        <a:lnSpc>
                          <a:spcPct val="115000"/>
                        </a:lnSpc>
                        <a:spcAft>
                          <a:spcPts val="800"/>
                        </a:spcAft>
                        <a:buNone/>
                      </a:pPr>
                      <a:r>
                        <a:rPr lang="en-AU" sz="900" kern="100" dirty="0">
                          <a:effectLst/>
                        </a:rPr>
                        <a:t>Juvenile</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1</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0–4</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171313797"/>
                  </a:ext>
                </a:extLst>
              </a:tr>
              <a:tr h="159060">
                <a:tc>
                  <a:txBody>
                    <a:bodyPr/>
                    <a:lstStyle/>
                    <a:p>
                      <a:pPr lvl="1">
                        <a:lnSpc>
                          <a:spcPct val="115000"/>
                        </a:lnSpc>
                        <a:spcAft>
                          <a:spcPts val="800"/>
                        </a:spcAft>
                        <a:buNone/>
                      </a:pPr>
                      <a:r>
                        <a:rPr lang="en-AU" sz="900" kern="100" dirty="0">
                          <a:effectLst/>
                        </a:rPr>
                        <a:t>Adult</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a:effectLst/>
                        </a:rPr>
                        <a:t>4</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tc>
                  <a:txBody>
                    <a:bodyPr/>
                    <a:lstStyle/>
                    <a:p>
                      <a:pPr algn="ctr">
                        <a:lnSpc>
                          <a:spcPct val="115000"/>
                        </a:lnSpc>
                        <a:spcAft>
                          <a:spcPts val="800"/>
                        </a:spcAft>
                        <a:buNone/>
                      </a:pPr>
                      <a:r>
                        <a:rPr lang="en-AU" sz="900" kern="100" dirty="0">
                          <a:effectLst/>
                        </a:rPr>
                        <a:t>2–7</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536" marR="45536" marT="22768" marB="22768"/>
                </a:tc>
                <a:extLst>
                  <a:ext uri="{0D108BD9-81ED-4DB2-BD59-A6C34878D82A}">
                    <a16:rowId xmlns:a16="http://schemas.microsoft.com/office/drawing/2014/main" val="3605000"/>
                  </a:ext>
                </a:extLst>
              </a:tr>
            </a:tbl>
          </a:graphicData>
        </a:graphic>
      </p:graphicFrame>
    </p:spTree>
    <p:extLst>
      <p:ext uri="{BB962C8B-B14F-4D97-AF65-F5344CB8AC3E}">
        <p14:creationId xmlns:p14="http://schemas.microsoft.com/office/powerpoint/2010/main" val="1236015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89B7-2F59-795A-F6E7-300FDC995568}"/>
              </a:ext>
            </a:extLst>
          </p:cNvPr>
          <p:cNvSpPr>
            <a:spLocks noGrp="1"/>
          </p:cNvSpPr>
          <p:nvPr>
            <p:ph type="title"/>
          </p:nvPr>
        </p:nvSpPr>
        <p:spPr/>
        <p:txBody>
          <a:bodyPr/>
          <a:lstStyle/>
          <a:p>
            <a:r>
              <a:rPr lang="en-AU" dirty="0"/>
              <a:t>Analyses</a:t>
            </a:r>
          </a:p>
        </p:txBody>
      </p:sp>
      <p:sp>
        <p:nvSpPr>
          <p:cNvPr id="3" name="Content Placeholder 2">
            <a:extLst>
              <a:ext uri="{FF2B5EF4-FFF2-40B4-BE49-F238E27FC236}">
                <a16:creationId xmlns:a16="http://schemas.microsoft.com/office/drawing/2014/main" id="{F7394239-35C5-CED1-FB7F-629E2D1FCD51}"/>
              </a:ext>
            </a:extLst>
          </p:cNvPr>
          <p:cNvSpPr>
            <a:spLocks noGrp="1"/>
          </p:cNvSpPr>
          <p:nvPr>
            <p:ph idx="1"/>
          </p:nvPr>
        </p:nvSpPr>
        <p:spPr/>
        <p:txBody>
          <a:bodyPr>
            <a:normAutofit/>
          </a:bodyPr>
          <a:lstStyle/>
          <a:p>
            <a:r>
              <a:rPr lang="en-AU" dirty="0"/>
              <a:t>Piecewise reincarceration incidence rates</a:t>
            </a:r>
          </a:p>
          <a:p>
            <a:r>
              <a:rPr lang="en-AU" dirty="0"/>
              <a:t>Univariable/multivariable Andersen-Gill Cox regressions</a:t>
            </a:r>
          </a:p>
          <a:p>
            <a:endParaRPr lang="en-AU" dirty="0"/>
          </a:p>
        </p:txBody>
      </p:sp>
    </p:spTree>
    <p:extLst>
      <p:ext uri="{BB962C8B-B14F-4D97-AF65-F5344CB8AC3E}">
        <p14:creationId xmlns:p14="http://schemas.microsoft.com/office/powerpoint/2010/main" val="37258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494B-82F2-0E4E-7E84-D83AC51197E2}"/>
              </a:ext>
            </a:extLst>
          </p:cNvPr>
          <p:cNvSpPr>
            <a:spLocks noGrp="1"/>
          </p:cNvSpPr>
          <p:nvPr>
            <p:ph type="title"/>
          </p:nvPr>
        </p:nvSpPr>
        <p:spPr/>
        <p:txBody>
          <a:bodyPr/>
          <a:lstStyle/>
          <a:p>
            <a:r>
              <a:rPr lang="en-AU" dirty="0"/>
              <a:t>Incidence rates</a:t>
            </a:r>
          </a:p>
        </p:txBody>
      </p:sp>
      <p:pic>
        <p:nvPicPr>
          <p:cNvPr id="5" name="Picture 4" descr="A graph with green rectangular bars and blue dots&#10;&#10;AI-generated content may be incorrect.">
            <a:extLst>
              <a:ext uri="{FF2B5EF4-FFF2-40B4-BE49-F238E27FC236}">
                <a16:creationId xmlns:a16="http://schemas.microsoft.com/office/drawing/2014/main" id="{76240C16-7F29-D1C1-E92E-BB5F14F57C52}"/>
              </a:ext>
            </a:extLst>
          </p:cNvPr>
          <p:cNvPicPr>
            <a:picLocks noChangeAspect="1"/>
          </p:cNvPicPr>
          <p:nvPr/>
        </p:nvPicPr>
        <p:blipFill>
          <a:blip r:embed="rId3"/>
          <a:stretch>
            <a:fillRect/>
          </a:stretch>
        </p:blipFill>
        <p:spPr>
          <a:xfrm>
            <a:off x="619000" y="2162855"/>
            <a:ext cx="5618514" cy="3371108"/>
          </a:xfrm>
          <a:prstGeom prst="rect">
            <a:avLst/>
          </a:prstGeom>
        </p:spPr>
      </p:pic>
      <p:pic>
        <p:nvPicPr>
          <p:cNvPr id="4" name="Picture 3" descr="A graph with green and blue bars&#10;&#10;AI-generated content may be incorrect.">
            <a:extLst>
              <a:ext uri="{FF2B5EF4-FFF2-40B4-BE49-F238E27FC236}">
                <a16:creationId xmlns:a16="http://schemas.microsoft.com/office/drawing/2014/main" id="{D31ED12C-19C2-E8C9-6622-891954AB12AC}"/>
              </a:ext>
            </a:extLst>
          </p:cNvPr>
          <p:cNvPicPr>
            <a:picLocks noChangeAspect="1"/>
          </p:cNvPicPr>
          <p:nvPr/>
        </p:nvPicPr>
        <p:blipFill>
          <a:blip r:embed="rId4"/>
          <a:stretch>
            <a:fillRect/>
          </a:stretch>
        </p:blipFill>
        <p:spPr>
          <a:xfrm>
            <a:off x="6237514" y="2162855"/>
            <a:ext cx="5618514" cy="3371109"/>
          </a:xfrm>
          <a:prstGeom prst="rect">
            <a:avLst/>
          </a:prstGeom>
        </p:spPr>
      </p:pic>
      <p:sp>
        <p:nvSpPr>
          <p:cNvPr id="6" name="TextBox 5">
            <a:extLst>
              <a:ext uri="{FF2B5EF4-FFF2-40B4-BE49-F238E27FC236}">
                <a16:creationId xmlns:a16="http://schemas.microsoft.com/office/drawing/2014/main" id="{E8672037-FCCB-3C12-ACF6-2E4D1AC011FD}"/>
              </a:ext>
            </a:extLst>
          </p:cNvPr>
          <p:cNvSpPr txBox="1"/>
          <p:nvPr/>
        </p:nvSpPr>
        <p:spPr>
          <a:xfrm>
            <a:off x="2441864" y="1690688"/>
            <a:ext cx="1408206" cy="369332"/>
          </a:xfrm>
          <a:prstGeom prst="rect">
            <a:avLst/>
          </a:prstGeom>
          <a:noFill/>
        </p:spPr>
        <p:txBody>
          <a:bodyPr wrap="none" rtlCol="0">
            <a:spAutoFit/>
          </a:bodyPr>
          <a:lstStyle/>
          <a:p>
            <a:r>
              <a:rPr lang="en-AU" b="1" dirty="0"/>
              <a:t>Full sample</a:t>
            </a:r>
          </a:p>
        </p:txBody>
      </p:sp>
      <p:sp>
        <p:nvSpPr>
          <p:cNvPr id="7" name="TextBox 6">
            <a:extLst>
              <a:ext uri="{FF2B5EF4-FFF2-40B4-BE49-F238E27FC236}">
                <a16:creationId xmlns:a16="http://schemas.microsoft.com/office/drawing/2014/main" id="{8B351AAF-F207-0C86-7203-A30B4BEC548D}"/>
              </a:ext>
            </a:extLst>
          </p:cNvPr>
          <p:cNvSpPr txBox="1"/>
          <p:nvPr/>
        </p:nvSpPr>
        <p:spPr>
          <a:xfrm>
            <a:off x="7988628" y="1718293"/>
            <a:ext cx="2228495" cy="369332"/>
          </a:xfrm>
          <a:prstGeom prst="rect">
            <a:avLst/>
          </a:prstGeom>
          <a:noFill/>
        </p:spPr>
        <p:txBody>
          <a:bodyPr wrap="none" rtlCol="0">
            <a:spAutoFit/>
          </a:bodyPr>
          <a:lstStyle/>
          <a:p>
            <a:r>
              <a:rPr lang="en-AU" b="1" dirty="0"/>
              <a:t>Dual diagnosis only</a:t>
            </a:r>
          </a:p>
        </p:txBody>
      </p:sp>
    </p:spTree>
    <p:extLst>
      <p:ext uri="{BB962C8B-B14F-4D97-AF65-F5344CB8AC3E}">
        <p14:creationId xmlns:p14="http://schemas.microsoft.com/office/powerpoint/2010/main" val="2331258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31D596-774B-4689-633D-34127A5F4BFD}"/>
              </a:ext>
            </a:extLst>
          </p:cNvPr>
          <p:cNvPicPr>
            <a:picLocks noChangeAspect="1"/>
          </p:cNvPicPr>
          <p:nvPr/>
        </p:nvPicPr>
        <p:blipFill>
          <a:blip r:embed="rId3"/>
          <a:stretch>
            <a:fillRect/>
          </a:stretch>
        </p:blipFill>
        <p:spPr>
          <a:xfrm>
            <a:off x="4464248" y="1690688"/>
            <a:ext cx="3263504" cy="4351338"/>
          </a:xfrm>
          <a:prstGeom prst="rect">
            <a:avLst/>
          </a:prstGeom>
        </p:spPr>
      </p:pic>
      <p:sp>
        <p:nvSpPr>
          <p:cNvPr id="5" name="Title 4">
            <a:extLst>
              <a:ext uri="{FF2B5EF4-FFF2-40B4-BE49-F238E27FC236}">
                <a16:creationId xmlns:a16="http://schemas.microsoft.com/office/drawing/2014/main" id="{8DCAD0D2-393D-908A-EEF3-64C27BEB9439}"/>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748592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BA3E2-6DF7-1268-4C87-209C80613A99}"/>
            </a:ext>
          </a:extLst>
        </p:cNvPr>
        <p:cNvGrpSpPr/>
        <p:nvPr/>
      </p:nvGrpSpPr>
      <p:grpSpPr>
        <a:xfrm>
          <a:off x="0" y="0"/>
          <a:ext cx="0" cy="0"/>
          <a:chOff x="0" y="0"/>
          <a:chExt cx="0" cy="0"/>
        </a:xfrm>
      </p:grpSpPr>
      <p:pic>
        <p:nvPicPr>
          <p:cNvPr id="4" name="Picture 3" descr="A graph with red and blue dots&#10;&#10;AI-generated content may be incorrect.">
            <a:extLst>
              <a:ext uri="{FF2B5EF4-FFF2-40B4-BE49-F238E27FC236}">
                <a16:creationId xmlns:a16="http://schemas.microsoft.com/office/drawing/2014/main" id="{4B88BF84-E6F4-A5C6-57A9-6DA835204E58}"/>
              </a:ext>
            </a:extLst>
          </p:cNvPr>
          <p:cNvPicPr>
            <a:picLocks noChangeAspect="1"/>
          </p:cNvPicPr>
          <p:nvPr/>
        </p:nvPicPr>
        <p:blipFill>
          <a:blip r:embed="rId3"/>
          <a:stretch>
            <a:fillRect/>
          </a:stretch>
        </p:blipFill>
        <p:spPr>
          <a:xfrm>
            <a:off x="1799582" y="1334473"/>
            <a:ext cx="8603090" cy="5158404"/>
          </a:xfrm>
          <a:prstGeom prst="rect">
            <a:avLst/>
          </a:prstGeom>
        </p:spPr>
      </p:pic>
      <p:sp>
        <p:nvSpPr>
          <p:cNvPr id="2" name="Title 1">
            <a:extLst>
              <a:ext uri="{FF2B5EF4-FFF2-40B4-BE49-F238E27FC236}">
                <a16:creationId xmlns:a16="http://schemas.microsoft.com/office/drawing/2014/main" id="{5CA16D52-10CE-6969-B462-1BC0DAC8DD75}"/>
              </a:ext>
            </a:extLst>
          </p:cNvPr>
          <p:cNvSpPr>
            <a:spLocks noGrp="1"/>
          </p:cNvSpPr>
          <p:nvPr>
            <p:ph type="title"/>
          </p:nvPr>
        </p:nvSpPr>
        <p:spPr/>
        <p:txBody>
          <a:bodyPr/>
          <a:lstStyle/>
          <a:p>
            <a:r>
              <a:rPr lang="en-AU" dirty="0"/>
              <a:t>Results – Lifetime diagnoses</a:t>
            </a:r>
          </a:p>
        </p:txBody>
      </p:sp>
      <p:sp>
        <p:nvSpPr>
          <p:cNvPr id="6" name="Rectangle 5">
            <a:extLst>
              <a:ext uri="{FF2B5EF4-FFF2-40B4-BE49-F238E27FC236}">
                <a16:creationId xmlns:a16="http://schemas.microsoft.com/office/drawing/2014/main" id="{6AC5BB97-DCCD-76FB-89B6-F879388ED0F9}"/>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F81DBBE-0534-ABAF-BE16-C2F4A5162EB7}"/>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6AE2C09-54CB-EC58-8BFB-197C3F4E458F}"/>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2EA8AA7B-BC7B-DC86-5110-B61A40238376}"/>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A4DEAA4-F84D-18B1-CBBC-F9A7F41280C1}"/>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7B6F4B3B-E4E2-0E0A-BBB3-C532F6A04554}"/>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DA689FC6-4947-41B0-B095-98820FD2D223}"/>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0D8E2B36-5C6D-2326-4BB6-AF33701659BC}"/>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36295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BD7F-6F46-EB4D-1992-1E36EFF21110}"/>
            </a:ext>
          </a:extLst>
        </p:cNvPr>
        <p:cNvGrpSpPr/>
        <p:nvPr/>
      </p:nvGrpSpPr>
      <p:grpSpPr>
        <a:xfrm>
          <a:off x="0" y="0"/>
          <a:ext cx="0" cy="0"/>
          <a:chOff x="0" y="0"/>
          <a:chExt cx="0" cy="0"/>
        </a:xfrm>
      </p:grpSpPr>
      <p:pic>
        <p:nvPicPr>
          <p:cNvPr id="4" name="Picture 3" descr="A graph with red and blue dots&#10;&#10;AI-generated content may be incorrect.">
            <a:extLst>
              <a:ext uri="{FF2B5EF4-FFF2-40B4-BE49-F238E27FC236}">
                <a16:creationId xmlns:a16="http://schemas.microsoft.com/office/drawing/2014/main" id="{1053E7A1-31D6-5A5C-22BC-C60A83E4F2C9}"/>
              </a:ext>
            </a:extLst>
          </p:cNvPr>
          <p:cNvPicPr>
            <a:picLocks noChangeAspect="1"/>
          </p:cNvPicPr>
          <p:nvPr/>
        </p:nvPicPr>
        <p:blipFill>
          <a:blip r:embed="rId3"/>
          <a:stretch>
            <a:fillRect/>
          </a:stretch>
        </p:blipFill>
        <p:spPr>
          <a:xfrm>
            <a:off x="1799582" y="1334473"/>
            <a:ext cx="8603090" cy="5158404"/>
          </a:xfrm>
          <a:prstGeom prst="rect">
            <a:avLst/>
          </a:prstGeom>
        </p:spPr>
      </p:pic>
      <p:sp>
        <p:nvSpPr>
          <p:cNvPr id="2" name="Title 1">
            <a:extLst>
              <a:ext uri="{FF2B5EF4-FFF2-40B4-BE49-F238E27FC236}">
                <a16:creationId xmlns:a16="http://schemas.microsoft.com/office/drawing/2014/main" id="{67F7B24B-4AFC-EBC4-8F75-0522C0FE075B}"/>
              </a:ext>
            </a:extLst>
          </p:cNvPr>
          <p:cNvSpPr>
            <a:spLocks noGrp="1"/>
          </p:cNvSpPr>
          <p:nvPr>
            <p:ph type="title"/>
          </p:nvPr>
        </p:nvSpPr>
        <p:spPr/>
        <p:txBody>
          <a:bodyPr/>
          <a:lstStyle/>
          <a:p>
            <a:r>
              <a:rPr lang="en-AU" dirty="0"/>
              <a:t>Results – Lifetime diagnoses</a:t>
            </a:r>
          </a:p>
        </p:txBody>
      </p:sp>
      <p:sp>
        <p:nvSpPr>
          <p:cNvPr id="6" name="Rectangle 5">
            <a:extLst>
              <a:ext uri="{FF2B5EF4-FFF2-40B4-BE49-F238E27FC236}">
                <a16:creationId xmlns:a16="http://schemas.microsoft.com/office/drawing/2014/main" id="{B9276AF1-2876-39E6-05C1-9433704C0D97}"/>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8C4B7133-5532-ED60-9E2B-DA38717166F8}"/>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66E802D6-8325-20CB-E6D9-95EB36029B4B}"/>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BC47D44-8A47-58A3-D0B9-F0603BB5AE47}"/>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D4E6B55E-A9EA-CF97-98BF-F0113B1E68D8}"/>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BD1FB846-7632-2489-9A85-23BBE35910A6}"/>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E4162A4D-B5EA-67B9-56DE-BADC5B727C91}"/>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5D82305-C06B-882F-F376-75FC83CACBA2}"/>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36D6B8D5-60ED-61EA-B014-4F9A9605787B}"/>
              </a:ext>
            </a:extLst>
          </p:cNvPr>
          <p:cNvSpPr/>
          <p:nvPr/>
        </p:nvSpPr>
        <p:spPr>
          <a:xfrm>
            <a:off x="6382603" y="216317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32037D5F-88C5-81EC-73BB-305CA75EB715}"/>
              </a:ext>
            </a:extLst>
          </p:cNvPr>
          <p:cNvSpPr/>
          <p:nvPr/>
        </p:nvSpPr>
        <p:spPr>
          <a:xfrm>
            <a:off x="6268832" y="2300826"/>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653B8DA1-DFBD-2846-B0CD-A2AF28A81F0C}"/>
              </a:ext>
            </a:extLst>
          </p:cNvPr>
          <p:cNvSpPr/>
          <p:nvPr/>
        </p:nvSpPr>
        <p:spPr>
          <a:xfrm>
            <a:off x="5070143" y="26437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06C12C80-EBA9-B4D6-4B57-AE36A8AE237D}"/>
              </a:ext>
            </a:extLst>
          </p:cNvPr>
          <p:cNvSpPr/>
          <p:nvPr/>
        </p:nvSpPr>
        <p:spPr>
          <a:xfrm>
            <a:off x="5334000" y="315268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D0A858C8-4ADD-FA64-8DA0-B5197F8BF682}"/>
              </a:ext>
            </a:extLst>
          </p:cNvPr>
          <p:cNvSpPr/>
          <p:nvPr/>
        </p:nvSpPr>
        <p:spPr>
          <a:xfrm>
            <a:off x="4917743" y="352865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848D844B-1347-1E3C-9200-6E4583A07D13}"/>
              </a:ext>
            </a:extLst>
          </p:cNvPr>
          <p:cNvSpPr/>
          <p:nvPr/>
        </p:nvSpPr>
        <p:spPr>
          <a:xfrm>
            <a:off x="6762467" y="403240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06E6B9A1-2315-D908-36D0-889F264EE291}"/>
              </a:ext>
            </a:extLst>
          </p:cNvPr>
          <p:cNvSpPr/>
          <p:nvPr/>
        </p:nvSpPr>
        <p:spPr>
          <a:xfrm>
            <a:off x="6309815" y="451962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12138B84-ECF3-ADB9-2792-A7BEB9582A87}"/>
              </a:ext>
            </a:extLst>
          </p:cNvPr>
          <p:cNvSpPr/>
          <p:nvPr/>
        </p:nvSpPr>
        <p:spPr>
          <a:xfrm>
            <a:off x="5144068" y="487912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D775215A-D356-FA4B-B8B7-B52A5975E12F}"/>
              </a:ext>
            </a:extLst>
          </p:cNvPr>
          <p:cNvSpPr/>
          <p:nvPr/>
        </p:nvSpPr>
        <p:spPr>
          <a:xfrm>
            <a:off x="4917743" y="51091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3D430AAF-2CBC-F010-92EE-C6C2996E379A}"/>
              </a:ext>
            </a:extLst>
          </p:cNvPr>
          <p:cNvSpPr/>
          <p:nvPr/>
        </p:nvSpPr>
        <p:spPr>
          <a:xfrm>
            <a:off x="5334000" y="559766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25672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8054F-9C3B-3FB8-BFCD-F723842F1FF6}"/>
            </a:ext>
          </a:extLst>
        </p:cNvPr>
        <p:cNvGrpSpPr/>
        <p:nvPr/>
      </p:nvGrpSpPr>
      <p:grpSpPr>
        <a:xfrm>
          <a:off x="0" y="0"/>
          <a:ext cx="0" cy="0"/>
          <a:chOff x="0" y="0"/>
          <a:chExt cx="0" cy="0"/>
        </a:xfrm>
      </p:grpSpPr>
      <p:pic>
        <p:nvPicPr>
          <p:cNvPr id="4" name="Picture 3" descr="A graph with red and blue dots&#10;&#10;AI-generated content may be incorrect.">
            <a:extLst>
              <a:ext uri="{FF2B5EF4-FFF2-40B4-BE49-F238E27FC236}">
                <a16:creationId xmlns:a16="http://schemas.microsoft.com/office/drawing/2014/main" id="{D62EB2EB-A47A-1D96-EFF1-B3809C874AC6}"/>
              </a:ext>
            </a:extLst>
          </p:cNvPr>
          <p:cNvPicPr>
            <a:picLocks noChangeAspect="1"/>
          </p:cNvPicPr>
          <p:nvPr/>
        </p:nvPicPr>
        <p:blipFill>
          <a:blip r:embed="rId3"/>
          <a:stretch>
            <a:fillRect/>
          </a:stretch>
        </p:blipFill>
        <p:spPr>
          <a:xfrm>
            <a:off x="1799583" y="1330018"/>
            <a:ext cx="8603090" cy="5158404"/>
          </a:xfrm>
          <a:prstGeom prst="rect">
            <a:avLst/>
          </a:prstGeom>
        </p:spPr>
      </p:pic>
      <p:sp>
        <p:nvSpPr>
          <p:cNvPr id="2" name="Title 1">
            <a:extLst>
              <a:ext uri="{FF2B5EF4-FFF2-40B4-BE49-F238E27FC236}">
                <a16:creationId xmlns:a16="http://schemas.microsoft.com/office/drawing/2014/main" id="{D2F24CFF-B18F-1E73-9950-828450B08D1C}"/>
              </a:ext>
            </a:extLst>
          </p:cNvPr>
          <p:cNvSpPr>
            <a:spLocks noGrp="1"/>
          </p:cNvSpPr>
          <p:nvPr>
            <p:ph type="title"/>
          </p:nvPr>
        </p:nvSpPr>
        <p:spPr/>
        <p:txBody>
          <a:bodyPr/>
          <a:lstStyle/>
          <a:p>
            <a:r>
              <a:rPr lang="en-AU" dirty="0"/>
              <a:t>Results – 12-month diagnoses</a:t>
            </a:r>
          </a:p>
        </p:txBody>
      </p:sp>
      <p:sp>
        <p:nvSpPr>
          <p:cNvPr id="6" name="Rectangle 5">
            <a:extLst>
              <a:ext uri="{FF2B5EF4-FFF2-40B4-BE49-F238E27FC236}">
                <a16:creationId xmlns:a16="http://schemas.microsoft.com/office/drawing/2014/main" id="{135ABEE0-2F49-44F6-83DF-E6C824D2F6D4}"/>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A4458306-86EA-8B34-A8F3-33CAA27A1129}"/>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258FD072-812A-A103-4A2A-E6107C0DE432}"/>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96CB8CBC-F688-8EEB-80DD-7254C2BB0168}"/>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3666AECB-B490-21B1-C2FD-98DB9BB4B723}"/>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F52F47FB-CCC0-965A-4BD7-0B66EA013F7F}"/>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14C89637-60CA-DC3E-5274-69E33D633610}"/>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C11F443C-ECAB-3E57-2D11-AB16782EEEEB}"/>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63370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79BB1-1832-2BD0-72E3-31A5431BEEDC}"/>
            </a:ext>
          </a:extLst>
        </p:cNvPr>
        <p:cNvGrpSpPr/>
        <p:nvPr/>
      </p:nvGrpSpPr>
      <p:grpSpPr>
        <a:xfrm>
          <a:off x="0" y="0"/>
          <a:ext cx="0" cy="0"/>
          <a:chOff x="0" y="0"/>
          <a:chExt cx="0" cy="0"/>
        </a:xfrm>
      </p:grpSpPr>
      <p:pic>
        <p:nvPicPr>
          <p:cNvPr id="4" name="Picture 3" descr="A graph with red and blue dots&#10;&#10;AI-generated content may be incorrect.">
            <a:extLst>
              <a:ext uri="{FF2B5EF4-FFF2-40B4-BE49-F238E27FC236}">
                <a16:creationId xmlns:a16="http://schemas.microsoft.com/office/drawing/2014/main" id="{6A7BB3F7-0C55-FB10-051C-9DF92912A303}"/>
              </a:ext>
            </a:extLst>
          </p:cNvPr>
          <p:cNvPicPr>
            <a:picLocks noChangeAspect="1"/>
          </p:cNvPicPr>
          <p:nvPr/>
        </p:nvPicPr>
        <p:blipFill>
          <a:blip r:embed="rId3"/>
          <a:stretch>
            <a:fillRect/>
          </a:stretch>
        </p:blipFill>
        <p:spPr>
          <a:xfrm>
            <a:off x="1799583" y="1330018"/>
            <a:ext cx="8603090" cy="5158404"/>
          </a:xfrm>
          <a:prstGeom prst="rect">
            <a:avLst/>
          </a:prstGeom>
        </p:spPr>
      </p:pic>
      <p:sp>
        <p:nvSpPr>
          <p:cNvPr id="2" name="Title 1">
            <a:extLst>
              <a:ext uri="{FF2B5EF4-FFF2-40B4-BE49-F238E27FC236}">
                <a16:creationId xmlns:a16="http://schemas.microsoft.com/office/drawing/2014/main" id="{00346A6A-48A8-825A-033B-8F6C214D9681}"/>
              </a:ext>
            </a:extLst>
          </p:cNvPr>
          <p:cNvSpPr>
            <a:spLocks noGrp="1"/>
          </p:cNvSpPr>
          <p:nvPr>
            <p:ph type="title"/>
          </p:nvPr>
        </p:nvSpPr>
        <p:spPr/>
        <p:txBody>
          <a:bodyPr/>
          <a:lstStyle/>
          <a:p>
            <a:r>
              <a:rPr lang="en-AU" dirty="0"/>
              <a:t>Results – 12-month diagnoses</a:t>
            </a:r>
          </a:p>
        </p:txBody>
      </p:sp>
      <p:sp>
        <p:nvSpPr>
          <p:cNvPr id="6" name="Rectangle 5">
            <a:extLst>
              <a:ext uri="{FF2B5EF4-FFF2-40B4-BE49-F238E27FC236}">
                <a16:creationId xmlns:a16="http://schemas.microsoft.com/office/drawing/2014/main" id="{8258A35A-DDBE-D020-C311-00BC2B0E5C18}"/>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D3876880-0A8C-1BCF-5214-5D639F428CD4}"/>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B640912-793E-EF0A-60F7-93F41D277F12}"/>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AB41F39-81F3-73EB-A1B1-FE0C8D00179B}"/>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3190EEB-6A95-580A-1580-40EEFB168D8B}"/>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EE0A30CC-DCC2-E35E-758C-AB8E3EE49DF2}"/>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53D481AB-393C-1208-F685-14EFEF8D9395}"/>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4A4B03F-F423-EDA5-EE01-17E508CCC65B}"/>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FA59B24E-AEE1-C526-762A-62E67FA1F999}"/>
              </a:ext>
            </a:extLst>
          </p:cNvPr>
          <p:cNvSpPr/>
          <p:nvPr/>
        </p:nvSpPr>
        <p:spPr>
          <a:xfrm>
            <a:off x="6934327" y="2152555"/>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43C9713F-645D-2980-9154-16776E2DF1A9}"/>
              </a:ext>
            </a:extLst>
          </p:cNvPr>
          <p:cNvSpPr/>
          <p:nvPr/>
        </p:nvSpPr>
        <p:spPr>
          <a:xfrm>
            <a:off x="6587412" y="230469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03750231-473B-2A2D-EF81-DD46181DD43F}"/>
              </a:ext>
            </a:extLst>
          </p:cNvPr>
          <p:cNvSpPr/>
          <p:nvPr/>
        </p:nvSpPr>
        <p:spPr>
          <a:xfrm>
            <a:off x="5070143" y="26437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8520204D-7881-FB88-6D78-48C0053E7E88}"/>
              </a:ext>
            </a:extLst>
          </p:cNvPr>
          <p:cNvSpPr/>
          <p:nvPr/>
        </p:nvSpPr>
        <p:spPr>
          <a:xfrm>
            <a:off x="5334000" y="315268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A726AACB-D38B-7037-0494-C34938C980BC}"/>
              </a:ext>
            </a:extLst>
          </p:cNvPr>
          <p:cNvSpPr/>
          <p:nvPr/>
        </p:nvSpPr>
        <p:spPr>
          <a:xfrm>
            <a:off x="4917743" y="352865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BD13702D-01AC-6CE4-8C2B-D191E4B11F0E}"/>
              </a:ext>
            </a:extLst>
          </p:cNvPr>
          <p:cNvSpPr/>
          <p:nvPr/>
        </p:nvSpPr>
        <p:spPr>
          <a:xfrm>
            <a:off x="6762467" y="403240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F189F2C2-4814-E894-0E58-D6F2CA5F9BA3}"/>
              </a:ext>
            </a:extLst>
          </p:cNvPr>
          <p:cNvSpPr/>
          <p:nvPr/>
        </p:nvSpPr>
        <p:spPr>
          <a:xfrm>
            <a:off x="6309815" y="451962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7D9BDA19-1540-89B9-A839-919BA67DE952}"/>
              </a:ext>
            </a:extLst>
          </p:cNvPr>
          <p:cNvSpPr/>
          <p:nvPr/>
        </p:nvSpPr>
        <p:spPr>
          <a:xfrm>
            <a:off x="5150205" y="4850226"/>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B7C00467-37C2-15D1-3464-7691937D4F63}"/>
              </a:ext>
            </a:extLst>
          </p:cNvPr>
          <p:cNvSpPr/>
          <p:nvPr/>
        </p:nvSpPr>
        <p:spPr>
          <a:xfrm>
            <a:off x="4917743" y="51091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7E96EC36-8CB3-4F49-7C0E-C5F9D23B8FB4}"/>
              </a:ext>
            </a:extLst>
          </p:cNvPr>
          <p:cNvSpPr/>
          <p:nvPr/>
        </p:nvSpPr>
        <p:spPr>
          <a:xfrm>
            <a:off x="5334000" y="559766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65249B74-F77D-C46A-D85D-5E084B7BC64B}"/>
              </a:ext>
            </a:extLst>
          </p:cNvPr>
          <p:cNvSpPr/>
          <p:nvPr/>
        </p:nvSpPr>
        <p:spPr>
          <a:xfrm>
            <a:off x="6512279" y="2063599"/>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42643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9F0CC-FCC1-CFAD-32C0-A1806532B710}"/>
            </a:ext>
          </a:extLst>
        </p:cNvPr>
        <p:cNvGrpSpPr/>
        <p:nvPr/>
      </p:nvGrpSpPr>
      <p:grpSpPr>
        <a:xfrm>
          <a:off x="0" y="0"/>
          <a:ext cx="0" cy="0"/>
          <a:chOff x="0" y="0"/>
          <a:chExt cx="0" cy="0"/>
        </a:xfrm>
      </p:grpSpPr>
      <p:pic>
        <p:nvPicPr>
          <p:cNvPr id="4" name="Picture 3" descr="A graph with red and blue dots&#10;&#10;AI-generated content may be incorrect.">
            <a:extLst>
              <a:ext uri="{FF2B5EF4-FFF2-40B4-BE49-F238E27FC236}">
                <a16:creationId xmlns:a16="http://schemas.microsoft.com/office/drawing/2014/main" id="{D9DD76ED-C90C-54B2-F82F-F9B3CD21BBEA}"/>
              </a:ext>
            </a:extLst>
          </p:cNvPr>
          <p:cNvPicPr>
            <a:picLocks noChangeAspect="1"/>
          </p:cNvPicPr>
          <p:nvPr/>
        </p:nvPicPr>
        <p:blipFill>
          <a:blip r:embed="rId3"/>
          <a:stretch>
            <a:fillRect/>
          </a:stretch>
        </p:blipFill>
        <p:spPr>
          <a:xfrm>
            <a:off x="1799583" y="1330018"/>
            <a:ext cx="8603090" cy="5158404"/>
          </a:xfrm>
          <a:prstGeom prst="rect">
            <a:avLst/>
          </a:prstGeom>
        </p:spPr>
      </p:pic>
      <p:sp>
        <p:nvSpPr>
          <p:cNvPr id="2" name="Title 1">
            <a:extLst>
              <a:ext uri="{FF2B5EF4-FFF2-40B4-BE49-F238E27FC236}">
                <a16:creationId xmlns:a16="http://schemas.microsoft.com/office/drawing/2014/main" id="{CAB8EFD9-817D-B250-10A0-B870E206170F}"/>
              </a:ext>
            </a:extLst>
          </p:cNvPr>
          <p:cNvSpPr>
            <a:spLocks noGrp="1"/>
          </p:cNvSpPr>
          <p:nvPr>
            <p:ph type="title"/>
          </p:nvPr>
        </p:nvSpPr>
        <p:spPr/>
        <p:txBody>
          <a:bodyPr/>
          <a:lstStyle/>
          <a:p>
            <a:r>
              <a:rPr lang="en-AU" dirty="0"/>
              <a:t>Results – 12-month diagnoses</a:t>
            </a:r>
          </a:p>
        </p:txBody>
      </p:sp>
      <p:sp>
        <p:nvSpPr>
          <p:cNvPr id="6" name="Rectangle 5">
            <a:extLst>
              <a:ext uri="{FF2B5EF4-FFF2-40B4-BE49-F238E27FC236}">
                <a16:creationId xmlns:a16="http://schemas.microsoft.com/office/drawing/2014/main" id="{D730D13E-162D-B5EB-4C57-37A6F800C808}"/>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6AD27B20-D507-D7E8-087F-A8C0E449D047}"/>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E2031CBF-FCF0-23AF-D09B-E1D131EDABB4}"/>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3E15AF4-0AA4-6DE1-2203-4148027AF4F7}"/>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DEE9FFF2-DE78-DFC6-8845-F0E5394124B8}"/>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9D6A503A-A893-2370-AEFF-766F477E58DF}"/>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5E7F4162-56EA-4386-CA68-87A58A2FA612}"/>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D8436818-F0FB-9098-4FD2-056DEB957ABC}"/>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BAD55C48-13A7-0BD2-8001-C2E93AAC9E90}"/>
              </a:ext>
            </a:extLst>
          </p:cNvPr>
          <p:cNvSpPr/>
          <p:nvPr/>
        </p:nvSpPr>
        <p:spPr>
          <a:xfrm>
            <a:off x="6934327" y="2152555"/>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1BF24262-1D52-B447-ED83-B5ECB885E2A4}"/>
              </a:ext>
            </a:extLst>
          </p:cNvPr>
          <p:cNvSpPr/>
          <p:nvPr/>
        </p:nvSpPr>
        <p:spPr>
          <a:xfrm>
            <a:off x="6587412" y="230469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3D7F2EC1-D850-84DD-DFE7-80799611C130}"/>
              </a:ext>
            </a:extLst>
          </p:cNvPr>
          <p:cNvSpPr/>
          <p:nvPr/>
        </p:nvSpPr>
        <p:spPr>
          <a:xfrm>
            <a:off x="5070143" y="26437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79307D84-4154-0E9C-3B53-D363FD873CD1}"/>
              </a:ext>
            </a:extLst>
          </p:cNvPr>
          <p:cNvSpPr/>
          <p:nvPr/>
        </p:nvSpPr>
        <p:spPr>
          <a:xfrm>
            <a:off x="5334000" y="315268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918724B6-135F-DD26-6868-69E05E6FD526}"/>
              </a:ext>
            </a:extLst>
          </p:cNvPr>
          <p:cNvSpPr/>
          <p:nvPr/>
        </p:nvSpPr>
        <p:spPr>
          <a:xfrm>
            <a:off x="4917743" y="352865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994B45C1-E4AF-F013-060E-98B693B3A51A}"/>
              </a:ext>
            </a:extLst>
          </p:cNvPr>
          <p:cNvSpPr/>
          <p:nvPr/>
        </p:nvSpPr>
        <p:spPr>
          <a:xfrm>
            <a:off x="6762467" y="403240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E9D92342-E6FE-3BC1-B7B5-596EFE987FD8}"/>
              </a:ext>
            </a:extLst>
          </p:cNvPr>
          <p:cNvSpPr/>
          <p:nvPr/>
        </p:nvSpPr>
        <p:spPr>
          <a:xfrm>
            <a:off x="6309815" y="451962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02873EEA-E209-9F5A-41E5-B207105CD690}"/>
              </a:ext>
            </a:extLst>
          </p:cNvPr>
          <p:cNvSpPr/>
          <p:nvPr/>
        </p:nvSpPr>
        <p:spPr>
          <a:xfrm>
            <a:off x="5150205" y="4850226"/>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042043B5-3324-918B-EE9B-EC6C3B62D1E6}"/>
              </a:ext>
            </a:extLst>
          </p:cNvPr>
          <p:cNvSpPr/>
          <p:nvPr/>
        </p:nvSpPr>
        <p:spPr>
          <a:xfrm>
            <a:off x="4917743" y="51091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FD1517AE-35B8-7783-DF81-F2EEDA1E9CCD}"/>
              </a:ext>
            </a:extLst>
          </p:cNvPr>
          <p:cNvSpPr/>
          <p:nvPr/>
        </p:nvSpPr>
        <p:spPr>
          <a:xfrm>
            <a:off x="5334000" y="559766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E8DB8A93-B935-DC56-3538-007F94631511}"/>
              </a:ext>
            </a:extLst>
          </p:cNvPr>
          <p:cNvSpPr/>
          <p:nvPr/>
        </p:nvSpPr>
        <p:spPr>
          <a:xfrm>
            <a:off x="6512279" y="2063599"/>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Arrow: Down 26">
            <a:extLst>
              <a:ext uri="{FF2B5EF4-FFF2-40B4-BE49-F238E27FC236}">
                <a16:creationId xmlns:a16="http://schemas.microsoft.com/office/drawing/2014/main" id="{BD300924-6BC3-3CE4-406A-2D5A7D4AF38D}"/>
              </a:ext>
            </a:extLst>
          </p:cNvPr>
          <p:cNvSpPr/>
          <p:nvPr/>
        </p:nvSpPr>
        <p:spPr>
          <a:xfrm rot="4823323">
            <a:off x="7764788" y="1068931"/>
            <a:ext cx="186482" cy="168809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15630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5D96A-EA12-39ED-5280-53F4C93D1E33}"/>
            </a:ext>
          </a:extLst>
        </p:cNvPr>
        <p:cNvGrpSpPr/>
        <p:nvPr/>
      </p:nvGrpSpPr>
      <p:grpSpPr>
        <a:xfrm>
          <a:off x="0" y="0"/>
          <a:ext cx="0" cy="0"/>
          <a:chOff x="0" y="0"/>
          <a:chExt cx="0" cy="0"/>
        </a:xfrm>
      </p:grpSpPr>
      <p:pic>
        <p:nvPicPr>
          <p:cNvPr id="5" name="Picture 4" descr="A graph with red and blue dots&#10;&#10;AI-generated content may be incorrect.">
            <a:extLst>
              <a:ext uri="{FF2B5EF4-FFF2-40B4-BE49-F238E27FC236}">
                <a16:creationId xmlns:a16="http://schemas.microsoft.com/office/drawing/2014/main" id="{B05F28B3-253C-DDF2-134E-F0EEF3CCBBD1}"/>
              </a:ext>
            </a:extLst>
          </p:cNvPr>
          <p:cNvPicPr>
            <a:picLocks noChangeAspect="1"/>
          </p:cNvPicPr>
          <p:nvPr/>
        </p:nvPicPr>
        <p:blipFill>
          <a:blip r:embed="rId3"/>
          <a:stretch>
            <a:fillRect/>
          </a:stretch>
        </p:blipFill>
        <p:spPr>
          <a:xfrm>
            <a:off x="1799583" y="1325564"/>
            <a:ext cx="8612187" cy="5167312"/>
          </a:xfrm>
          <a:prstGeom prst="rect">
            <a:avLst/>
          </a:prstGeom>
        </p:spPr>
      </p:pic>
      <p:sp>
        <p:nvSpPr>
          <p:cNvPr id="2" name="Title 1">
            <a:extLst>
              <a:ext uri="{FF2B5EF4-FFF2-40B4-BE49-F238E27FC236}">
                <a16:creationId xmlns:a16="http://schemas.microsoft.com/office/drawing/2014/main" id="{869BEAA8-1B88-E1CC-5702-AA03446D93F1}"/>
              </a:ext>
            </a:extLst>
          </p:cNvPr>
          <p:cNvSpPr>
            <a:spLocks noGrp="1"/>
          </p:cNvSpPr>
          <p:nvPr>
            <p:ph type="title"/>
          </p:nvPr>
        </p:nvSpPr>
        <p:spPr/>
        <p:txBody>
          <a:bodyPr/>
          <a:lstStyle/>
          <a:p>
            <a:r>
              <a:rPr lang="en-AU" dirty="0"/>
              <a:t>Results – Lifetime diagnoses</a:t>
            </a:r>
          </a:p>
        </p:txBody>
      </p:sp>
      <p:sp>
        <p:nvSpPr>
          <p:cNvPr id="6" name="Rectangle 5">
            <a:extLst>
              <a:ext uri="{FF2B5EF4-FFF2-40B4-BE49-F238E27FC236}">
                <a16:creationId xmlns:a16="http://schemas.microsoft.com/office/drawing/2014/main" id="{84A2A2D7-E757-0EEB-6FAF-51D201D53584}"/>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E4AAEA73-19D0-6B48-E71F-106E621439BC}"/>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E74F9B2-38FC-BECD-D00C-D2E0E5DC5412}"/>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B4821D1-D0F7-251C-4EE7-41EBA647794C}"/>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E0DFEE1-7BDA-A8AC-53F1-687929AA786F}"/>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2EE9B9E-581E-9C37-57B5-CCD945E8B8B5}"/>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A2BD8E4E-01E7-856B-81A2-520E1C072770}"/>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F5C1C431-F3B9-D488-2BF2-EAABB334B76E}"/>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78FEEC04-B0D3-2711-DE08-5164A6324600}"/>
              </a:ext>
            </a:extLst>
          </p:cNvPr>
          <p:cNvSpPr/>
          <p:nvPr/>
        </p:nvSpPr>
        <p:spPr>
          <a:xfrm>
            <a:off x="6963990" y="2157219"/>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1DCCAC8B-89A0-A75A-D604-C658EE36844B}"/>
              </a:ext>
            </a:extLst>
          </p:cNvPr>
          <p:cNvSpPr/>
          <p:nvPr/>
        </p:nvSpPr>
        <p:spPr>
          <a:xfrm>
            <a:off x="6919003" y="230261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99A9C4B4-CF26-74C6-2CEA-9969674AFC18}"/>
              </a:ext>
            </a:extLst>
          </p:cNvPr>
          <p:cNvSpPr/>
          <p:nvPr/>
        </p:nvSpPr>
        <p:spPr>
          <a:xfrm>
            <a:off x="4971236" y="2678053"/>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873950E5-1495-8EA6-305F-DB5160442601}"/>
              </a:ext>
            </a:extLst>
          </p:cNvPr>
          <p:cNvSpPr/>
          <p:nvPr/>
        </p:nvSpPr>
        <p:spPr>
          <a:xfrm>
            <a:off x="5171399" y="3153739"/>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A83F5FDC-C835-835E-011B-D977E2488918}"/>
              </a:ext>
            </a:extLst>
          </p:cNvPr>
          <p:cNvSpPr/>
          <p:nvPr/>
        </p:nvSpPr>
        <p:spPr>
          <a:xfrm>
            <a:off x="4915730" y="351301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03B754A6-C116-1EB9-2ABE-CAEA24AA5BF8}"/>
              </a:ext>
            </a:extLst>
          </p:cNvPr>
          <p:cNvSpPr/>
          <p:nvPr/>
        </p:nvSpPr>
        <p:spPr>
          <a:xfrm>
            <a:off x="6516847" y="4043628"/>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E84A0759-B989-BBDE-6CA7-C505BAA7592E}"/>
              </a:ext>
            </a:extLst>
          </p:cNvPr>
          <p:cNvSpPr/>
          <p:nvPr/>
        </p:nvSpPr>
        <p:spPr>
          <a:xfrm>
            <a:off x="6136983" y="450499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267675FF-C77A-01EC-8F7A-5BE2FE13CC74}"/>
              </a:ext>
            </a:extLst>
          </p:cNvPr>
          <p:cNvSpPr/>
          <p:nvPr/>
        </p:nvSpPr>
        <p:spPr>
          <a:xfrm>
            <a:off x="5045868" y="4849873"/>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73189A78-C714-1B39-CD16-2C3BDAAE7DFE}"/>
              </a:ext>
            </a:extLst>
          </p:cNvPr>
          <p:cNvSpPr/>
          <p:nvPr/>
        </p:nvSpPr>
        <p:spPr>
          <a:xfrm>
            <a:off x="4816050" y="5104376"/>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61CE2F5F-9FE4-20F4-F6F6-9EA1A7532AC3}"/>
              </a:ext>
            </a:extLst>
          </p:cNvPr>
          <p:cNvSpPr/>
          <p:nvPr/>
        </p:nvSpPr>
        <p:spPr>
          <a:xfrm>
            <a:off x="5161168" y="5583043"/>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35068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95252-2022-0080-8C3A-A427174D9FE3}"/>
            </a:ext>
          </a:extLst>
        </p:cNvPr>
        <p:cNvGrpSpPr/>
        <p:nvPr/>
      </p:nvGrpSpPr>
      <p:grpSpPr>
        <a:xfrm>
          <a:off x="0" y="0"/>
          <a:ext cx="0" cy="0"/>
          <a:chOff x="0" y="0"/>
          <a:chExt cx="0" cy="0"/>
        </a:xfrm>
      </p:grpSpPr>
      <p:pic>
        <p:nvPicPr>
          <p:cNvPr id="5" name="Picture 4" descr="A graph with red and blue lines&#10;&#10;AI-generated content may be incorrect.">
            <a:extLst>
              <a:ext uri="{FF2B5EF4-FFF2-40B4-BE49-F238E27FC236}">
                <a16:creationId xmlns:a16="http://schemas.microsoft.com/office/drawing/2014/main" id="{C0E97547-EAAC-57D0-D1AD-4A15EACBE6B8}"/>
              </a:ext>
            </a:extLst>
          </p:cNvPr>
          <p:cNvPicPr>
            <a:picLocks noChangeAspect="1"/>
          </p:cNvPicPr>
          <p:nvPr/>
        </p:nvPicPr>
        <p:blipFill>
          <a:blip r:embed="rId3"/>
          <a:stretch>
            <a:fillRect/>
          </a:stretch>
        </p:blipFill>
        <p:spPr>
          <a:xfrm>
            <a:off x="1799583" y="1330018"/>
            <a:ext cx="8603573" cy="5162144"/>
          </a:xfrm>
          <a:prstGeom prst="rect">
            <a:avLst/>
          </a:prstGeom>
        </p:spPr>
      </p:pic>
      <p:sp>
        <p:nvSpPr>
          <p:cNvPr id="2" name="Title 1">
            <a:extLst>
              <a:ext uri="{FF2B5EF4-FFF2-40B4-BE49-F238E27FC236}">
                <a16:creationId xmlns:a16="http://schemas.microsoft.com/office/drawing/2014/main" id="{66F62AB4-3A49-C9DF-ABF6-A0FCC6471A55}"/>
              </a:ext>
            </a:extLst>
          </p:cNvPr>
          <p:cNvSpPr>
            <a:spLocks noGrp="1"/>
          </p:cNvSpPr>
          <p:nvPr>
            <p:ph type="title"/>
          </p:nvPr>
        </p:nvSpPr>
        <p:spPr/>
        <p:txBody>
          <a:bodyPr/>
          <a:lstStyle/>
          <a:p>
            <a:r>
              <a:rPr lang="en-AU" dirty="0"/>
              <a:t>Results – 12-month diagnoses</a:t>
            </a:r>
          </a:p>
        </p:txBody>
      </p:sp>
      <p:sp>
        <p:nvSpPr>
          <p:cNvPr id="6" name="Rectangle 5">
            <a:extLst>
              <a:ext uri="{FF2B5EF4-FFF2-40B4-BE49-F238E27FC236}">
                <a16:creationId xmlns:a16="http://schemas.microsoft.com/office/drawing/2014/main" id="{28C8B217-4B23-B206-2394-126EFB2B600E}"/>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E65481A-1E21-9CAB-A874-E050FB35D6F4}"/>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AD8C2061-BA25-8764-BF0E-BEC16228AC32}"/>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D9BD276-42C6-1AAB-840B-361861A38F78}"/>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18E6D66-C83B-35AE-20BE-0817140F306D}"/>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FD39743F-D23A-2E2E-8D3F-46DFA490A53D}"/>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BE642461-E2AE-D16D-EF81-0753D16ACA1C}"/>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3404647F-8DF1-4014-5651-B9A8D2204FAF}"/>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1CB988A9-0F68-D753-118C-0D4469F5A0CF}"/>
              </a:ext>
            </a:extLst>
          </p:cNvPr>
          <p:cNvSpPr/>
          <p:nvPr/>
        </p:nvSpPr>
        <p:spPr>
          <a:xfrm>
            <a:off x="5070143" y="26437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B176334C-58A0-99DC-DD94-6F2FFCC28B6F}"/>
              </a:ext>
            </a:extLst>
          </p:cNvPr>
          <p:cNvSpPr/>
          <p:nvPr/>
        </p:nvSpPr>
        <p:spPr>
          <a:xfrm>
            <a:off x="5334000" y="315268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8F262F71-837D-A7DC-B5B8-C49A5C28ADE4}"/>
              </a:ext>
            </a:extLst>
          </p:cNvPr>
          <p:cNvSpPr/>
          <p:nvPr/>
        </p:nvSpPr>
        <p:spPr>
          <a:xfrm>
            <a:off x="4917743" y="352865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DAA2E790-ED1B-862D-316E-A5B78C169EE9}"/>
              </a:ext>
            </a:extLst>
          </p:cNvPr>
          <p:cNvSpPr/>
          <p:nvPr/>
        </p:nvSpPr>
        <p:spPr>
          <a:xfrm>
            <a:off x="6762467" y="403240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0CB14484-2A90-8353-B760-588B89A58FEB}"/>
              </a:ext>
            </a:extLst>
          </p:cNvPr>
          <p:cNvSpPr/>
          <p:nvPr/>
        </p:nvSpPr>
        <p:spPr>
          <a:xfrm>
            <a:off x="6309815" y="451962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EFE36A9A-FE3B-FD30-4C75-AB5D3F23221A}"/>
              </a:ext>
            </a:extLst>
          </p:cNvPr>
          <p:cNvSpPr/>
          <p:nvPr/>
        </p:nvSpPr>
        <p:spPr>
          <a:xfrm>
            <a:off x="5150205" y="4850226"/>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5A677413-844E-E608-7088-2EDA228BD90E}"/>
              </a:ext>
            </a:extLst>
          </p:cNvPr>
          <p:cNvSpPr/>
          <p:nvPr/>
        </p:nvSpPr>
        <p:spPr>
          <a:xfrm>
            <a:off x="4917743" y="51091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1CE033FC-09D7-B29B-0739-75AC5BAE9D0A}"/>
              </a:ext>
            </a:extLst>
          </p:cNvPr>
          <p:cNvSpPr/>
          <p:nvPr/>
        </p:nvSpPr>
        <p:spPr>
          <a:xfrm>
            <a:off x="5334000" y="559766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642D1833-29B1-1291-3BFE-929123A7E657}"/>
              </a:ext>
            </a:extLst>
          </p:cNvPr>
          <p:cNvSpPr/>
          <p:nvPr/>
        </p:nvSpPr>
        <p:spPr>
          <a:xfrm>
            <a:off x="5311983" y="2049439"/>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80197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E67F4-9F1F-11CB-A8DA-9A5ABF7D9040}"/>
            </a:ext>
          </a:extLst>
        </p:cNvPr>
        <p:cNvGrpSpPr/>
        <p:nvPr/>
      </p:nvGrpSpPr>
      <p:grpSpPr>
        <a:xfrm>
          <a:off x="0" y="0"/>
          <a:ext cx="0" cy="0"/>
          <a:chOff x="0" y="0"/>
          <a:chExt cx="0" cy="0"/>
        </a:xfrm>
      </p:grpSpPr>
      <p:pic>
        <p:nvPicPr>
          <p:cNvPr id="5" name="Picture 4" descr="A graph with red and blue lines&#10;&#10;AI-generated content may be incorrect.">
            <a:extLst>
              <a:ext uri="{FF2B5EF4-FFF2-40B4-BE49-F238E27FC236}">
                <a16:creationId xmlns:a16="http://schemas.microsoft.com/office/drawing/2014/main" id="{E82524B4-D6FC-2C3E-112F-FE50484A82AA}"/>
              </a:ext>
            </a:extLst>
          </p:cNvPr>
          <p:cNvPicPr>
            <a:picLocks noChangeAspect="1"/>
          </p:cNvPicPr>
          <p:nvPr/>
        </p:nvPicPr>
        <p:blipFill>
          <a:blip r:embed="rId3"/>
          <a:stretch>
            <a:fillRect/>
          </a:stretch>
        </p:blipFill>
        <p:spPr>
          <a:xfrm>
            <a:off x="1803074" y="1328663"/>
            <a:ext cx="8599599" cy="5159759"/>
          </a:xfrm>
          <a:prstGeom prst="rect">
            <a:avLst/>
          </a:prstGeom>
        </p:spPr>
      </p:pic>
      <p:sp>
        <p:nvSpPr>
          <p:cNvPr id="2" name="Title 1">
            <a:extLst>
              <a:ext uri="{FF2B5EF4-FFF2-40B4-BE49-F238E27FC236}">
                <a16:creationId xmlns:a16="http://schemas.microsoft.com/office/drawing/2014/main" id="{5A2BC632-E575-EEBF-04D8-F8814777B98D}"/>
              </a:ext>
            </a:extLst>
          </p:cNvPr>
          <p:cNvSpPr>
            <a:spLocks noGrp="1"/>
          </p:cNvSpPr>
          <p:nvPr>
            <p:ph type="title"/>
          </p:nvPr>
        </p:nvSpPr>
        <p:spPr/>
        <p:txBody>
          <a:bodyPr/>
          <a:lstStyle/>
          <a:p>
            <a:r>
              <a:rPr lang="en-AU" dirty="0"/>
              <a:t>Results – Lifetime diagnoses</a:t>
            </a:r>
          </a:p>
        </p:txBody>
      </p:sp>
      <p:sp>
        <p:nvSpPr>
          <p:cNvPr id="6" name="Rectangle 5">
            <a:extLst>
              <a:ext uri="{FF2B5EF4-FFF2-40B4-BE49-F238E27FC236}">
                <a16:creationId xmlns:a16="http://schemas.microsoft.com/office/drawing/2014/main" id="{4C4CCE7A-18A3-4438-E708-F35E3AB43E07}"/>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2264B52B-F10C-0C32-FC1F-37EB2FD09525}"/>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9569BA6-7776-3225-08B6-F88B1C00D8CD}"/>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2B12D3E-213E-E21E-44AC-A2243EABE666}"/>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0B28CB53-2549-5073-764C-B4D2CDE69D43}"/>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038497E-1F36-5FD0-0226-9197679ADE98}"/>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CEFD0A39-5709-2224-2EEF-13F854CDD3E8}"/>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E81B3E5A-5A9D-C2DA-ADC6-F079D3148D49}"/>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2D78A7C6-5F14-D6B3-A92E-AB5731B00CC5}"/>
              </a:ext>
            </a:extLst>
          </p:cNvPr>
          <p:cNvSpPr/>
          <p:nvPr/>
        </p:nvSpPr>
        <p:spPr>
          <a:xfrm>
            <a:off x="5375907" y="206607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85BBDB8C-1270-E0BE-5DBC-56309CFC01B0}"/>
              </a:ext>
            </a:extLst>
          </p:cNvPr>
          <p:cNvSpPr/>
          <p:nvPr/>
        </p:nvSpPr>
        <p:spPr>
          <a:xfrm>
            <a:off x="4915730" y="216616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9012F731-6AE3-B577-36D0-C8ED64AF499E}"/>
              </a:ext>
            </a:extLst>
          </p:cNvPr>
          <p:cNvSpPr/>
          <p:nvPr/>
        </p:nvSpPr>
        <p:spPr>
          <a:xfrm>
            <a:off x="4971236" y="2678053"/>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3FA266F0-88C1-4E66-956E-E230260D8763}"/>
              </a:ext>
            </a:extLst>
          </p:cNvPr>
          <p:cNvSpPr/>
          <p:nvPr/>
        </p:nvSpPr>
        <p:spPr>
          <a:xfrm>
            <a:off x="5171399" y="3153739"/>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FBD6C88D-79AC-1B0A-F86F-BB35E023251A}"/>
              </a:ext>
            </a:extLst>
          </p:cNvPr>
          <p:cNvSpPr/>
          <p:nvPr/>
        </p:nvSpPr>
        <p:spPr>
          <a:xfrm>
            <a:off x="4915730" y="351301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FCC44462-BBED-725F-BCDD-4F978DA406FF}"/>
              </a:ext>
            </a:extLst>
          </p:cNvPr>
          <p:cNvSpPr/>
          <p:nvPr/>
        </p:nvSpPr>
        <p:spPr>
          <a:xfrm>
            <a:off x="6774058" y="4028619"/>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DF743A35-B98E-E785-4F33-90ADAF3D9521}"/>
              </a:ext>
            </a:extLst>
          </p:cNvPr>
          <p:cNvSpPr/>
          <p:nvPr/>
        </p:nvSpPr>
        <p:spPr>
          <a:xfrm>
            <a:off x="6319863" y="451962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F1ADD21C-5BDA-C672-4C98-6B8E2914E9DD}"/>
              </a:ext>
            </a:extLst>
          </p:cNvPr>
          <p:cNvSpPr/>
          <p:nvPr/>
        </p:nvSpPr>
        <p:spPr>
          <a:xfrm>
            <a:off x="5185975" y="485432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EFAFC254-C4CC-5487-0606-C81BD51F1D91}"/>
              </a:ext>
            </a:extLst>
          </p:cNvPr>
          <p:cNvSpPr/>
          <p:nvPr/>
        </p:nvSpPr>
        <p:spPr>
          <a:xfrm>
            <a:off x="4915730" y="512526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C38BE3C7-0E1D-032E-F1CE-E553B6167BF7}"/>
              </a:ext>
            </a:extLst>
          </p:cNvPr>
          <p:cNvSpPr/>
          <p:nvPr/>
        </p:nvSpPr>
        <p:spPr>
          <a:xfrm>
            <a:off x="5269380" y="55830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15507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1093E-0B05-EF5C-4C4A-097BC7C14F67}"/>
            </a:ext>
          </a:extLst>
        </p:cNvPr>
        <p:cNvGrpSpPr/>
        <p:nvPr/>
      </p:nvGrpSpPr>
      <p:grpSpPr>
        <a:xfrm>
          <a:off x="0" y="0"/>
          <a:ext cx="0" cy="0"/>
          <a:chOff x="0" y="0"/>
          <a:chExt cx="0" cy="0"/>
        </a:xfrm>
      </p:grpSpPr>
      <p:pic>
        <p:nvPicPr>
          <p:cNvPr id="5" name="Picture 4" descr="A graph with red and blue lines&#10;&#10;AI-generated content may be incorrect.">
            <a:extLst>
              <a:ext uri="{FF2B5EF4-FFF2-40B4-BE49-F238E27FC236}">
                <a16:creationId xmlns:a16="http://schemas.microsoft.com/office/drawing/2014/main" id="{4215078D-2539-800C-8290-40AA7240F924}"/>
              </a:ext>
            </a:extLst>
          </p:cNvPr>
          <p:cNvPicPr>
            <a:picLocks noChangeAspect="1"/>
          </p:cNvPicPr>
          <p:nvPr/>
        </p:nvPicPr>
        <p:blipFill>
          <a:blip r:embed="rId3"/>
          <a:stretch>
            <a:fillRect/>
          </a:stretch>
        </p:blipFill>
        <p:spPr>
          <a:xfrm>
            <a:off x="1799583" y="1330018"/>
            <a:ext cx="8605164" cy="5163098"/>
          </a:xfrm>
          <a:prstGeom prst="rect">
            <a:avLst/>
          </a:prstGeom>
        </p:spPr>
      </p:pic>
      <p:sp>
        <p:nvSpPr>
          <p:cNvPr id="2" name="Title 1">
            <a:extLst>
              <a:ext uri="{FF2B5EF4-FFF2-40B4-BE49-F238E27FC236}">
                <a16:creationId xmlns:a16="http://schemas.microsoft.com/office/drawing/2014/main" id="{37D9C1EA-7E46-6BA0-53ED-3CB3114160E4}"/>
              </a:ext>
            </a:extLst>
          </p:cNvPr>
          <p:cNvSpPr>
            <a:spLocks noGrp="1"/>
          </p:cNvSpPr>
          <p:nvPr>
            <p:ph type="title"/>
          </p:nvPr>
        </p:nvSpPr>
        <p:spPr/>
        <p:txBody>
          <a:bodyPr/>
          <a:lstStyle/>
          <a:p>
            <a:r>
              <a:rPr lang="en-AU" dirty="0"/>
              <a:t>Results – 12-month diagnoses</a:t>
            </a:r>
          </a:p>
        </p:txBody>
      </p:sp>
      <p:sp>
        <p:nvSpPr>
          <p:cNvPr id="6" name="Rectangle 5">
            <a:extLst>
              <a:ext uri="{FF2B5EF4-FFF2-40B4-BE49-F238E27FC236}">
                <a16:creationId xmlns:a16="http://schemas.microsoft.com/office/drawing/2014/main" id="{3A8FAD4C-403E-DC5C-3BB5-C8D4AE2A7562}"/>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E5C3BD6B-C05E-DB1D-B47A-131B114EB670}"/>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04B9726-D38B-3396-C1E9-6F359016919D}"/>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B4F5F738-BF4D-BE11-7A0B-DDCC7F294521}"/>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23FCF45E-0907-630F-9AB6-C6F70DDB72D6}"/>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02370411-7F1E-0059-B932-04ED0BBBD8E6}"/>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1FA8EDA6-FC84-E5B4-1E01-0577F72285B7}"/>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A79F938F-5CCB-7F7E-C333-A10EB083FB05}"/>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052B337D-457A-082F-4B26-97DE2E10FE98}"/>
              </a:ext>
            </a:extLst>
          </p:cNvPr>
          <p:cNvSpPr/>
          <p:nvPr/>
        </p:nvSpPr>
        <p:spPr>
          <a:xfrm>
            <a:off x="5070143" y="26437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ED842FD4-0ECE-AA50-64C7-CB0BAC923071}"/>
              </a:ext>
            </a:extLst>
          </p:cNvPr>
          <p:cNvSpPr/>
          <p:nvPr/>
        </p:nvSpPr>
        <p:spPr>
          <a:xfrm>
            <a:off x="5334000" y="315268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7FA4E591-4305-ECC3-65C6-7833FD76F61E}"/>
              </a:ext>
            </a:extLst>
          </p:cNvPr>
          <p:cNvSpPr/>
          <p:nvPr/>
        </p:nvSpPr>
        <p:spPr>
          <a:xfrm>
            <a:off x="4917743" y="352865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FA027338-8EA5-DA22-9BFC-1A70C077E690}"/>
              </a:ext>
            </a:extLst>
          </p:cNvPr>
          <p:cNvSpPr/>
          <p:nvPr/>
        </p:nvSpPr>
        <p:spPr>
          <a:xfrm>
            <a:off x="6762467" y="4032400"/>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C38A42FB-551B-D4CA-38A3-3C191B3BE15F}"/>
              </a:ext>
            </a:extLst>
          </p:cNvPr>
          <p:cNvSpPr/>
          <p:nvPr/>
        </p:nvSpPr>
        <p:spPr>
          <a:xfrm>
            <a:off x="6309815" y="4519621"/>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A3A9AAEA-3208-08DA-F3A0-D075A6A8A87B}"/>
              </a:ext>
            </a:extLst>
          </p:cNvPr>
          <p:cNvSpPr/>
          <p:nvPr/>
        </p:nvSpPr>
        <p:spPr>
          <a:xfrm>
            <a:off x="5150205" y="4850226"/>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3041ADF3-D29A-E360-DB19-167CE4CA5F38}"/>
              </a:ext>
            </a:extLst>
          </p:cNvPr>
          <p:cNvSpPr/>
          <p:nvPr/>
        </p:nvSpPr>
        <p:spPr>
          <a:xfrm>
            <a:off x="4917743" y="5109142"/>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94C4A0E6-902A-D69F-C68F-BCEE7BB8FE63}"/>
              </a:ext>
            </a:extLst>
          </p:cNvPr>
          <p:cNvSpPr/>
          <p:nvPr/>
        </p:nvSpPr>
        <p:spPr>
          <a:xfrm>
            <a:off x="5334000" y="5597667"/>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EBDF1FA7-0B54-CB13-21B4-C5BD3108D69B}"/>
              </a:ext>
            </a:extLst>
          </p:cNvPr>
          <p:cNvSpPr/>
          <p:nvPr/>
        </p:nvSpPr>
        <p:spPr>
          <a:xfrm>
            <a:off x="5064731" y="2036503"/>
            <a:ext cx="379864" cy="176663"/>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4865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C0E6-B3C3-2D75-D3A1-E646EB43D3B8}"/>
              </a:ext>
            </a:extLst>
          </p:cNvPr>
          <p:cNvSpPr>
            <a:spLocks noGrp="1"/>
          </p:cNvSpPr>
          <p:nvPr>
            <p:ph type="title"/>
          </p:nvPr>
        </p:nvSpPr>
        <p:spPr/>
        <p:txBody>
          <a:bodyPr/>
          <a:lstStyle/>
          <a:p>
            <a:r>
              <a:rPr lang="en-AU" dirty="0"/>
              <a:t>Summary of results</a:t>
            </a:r>
          </a:p>
        </p:txBody>
      </p:sp>
      <p:sp>
        <p:nvSpPr>
          <p:cNvPr id="3" name="Content Placeholder 2">
            <a:extLst>
              <a:ext uri="{FF2B5EF4-FFF2-40B4-BE49-F238E27FC236}">
                <a16:creationId xmlns:a16="http://schemas.microsoft.com/office/drawing/2014/main" id="{6E8DCFA5-C938-66AB-8EF9-7C725B32651E}"/>
              </a:ext>
            </a:extLst>
          </p:cNvPr>
          <p:cNvSpPr>
            <a:spLocks noGrp="1"/>
          </p:cNvSpPr>
          <p:nvPr>
            <p:ph idx="1"/>
          </p:nvPr>
        </p:nvSpPr>
        <p:spPr/>
        <p:txBody>
          <a:bodyPr/>
          <a:lstStyle/>
          <a:p>
            <a:r>
              <a:rPr lang="en-AU" sz="1800" dirty="0"/>
              <a:t>Substance use disorder-only and dual diagnosis = greater risk of reincarceration than no diagnosis</a:t>
            </a:r>
          </a:p>
          <a:p>
            <a:r>
              <a:rPr lang="en-AU" sz="1800" dirty="0"/>
              <a:t>Mental illness only = greater risk of reincarceration than no diagnosis using 12-month definition only</a:t>
            </a:r>
          </a:p>
          <a:p>
            <a:endParaRPr lang="en-AU" dirty="0"/>
          </a:p>
        </p:txBody>
      </p:sp>
      <p:graphicFrame>
        <p:nvGraphicFramePr>
          <p:cNvPr id="5" name="Table 4">
            <a:extLst>
              <a:ext uri="{FF2B5EF4-FFF2-40B4-BE49-F238E27FC236}">
                <a16:creationId xmlns:a16="http://schemas.microsoft.com/office/drawing/2014/main" id="{BF72FFEC-95F0-0D0F-787D-396FE41241B3}"/>
              </a:ext>
            </a:extLst>
          </p:cNvPr>
          <p:cNvGraphicFramePr>
            <a:graphicFrameLocks noGrp="1"/>
          </p:cNvGraphicFramePr>
          <p:nvPr>
            <p:extLst>
              <p:ext uri="{D42A27DB-BD31-4B8C-83A1-F6EECF244321}">
                <p14:modId xmlns:p14="http://schemas.microsoft.com/office/powerpoint/2010/main" val="756927935"/>
              </p:ext>
            </p:extLst>
          </p:nvPr>
        </p:nvGraphicFramePr>
        <p:xfrm>
          <a:off x="765048" y="2999296"/>
          <a:ext cx="10896600" cy="2935885"/>
        </p:xfrm>
        <a:graphic>
          <a:graphicData uri="http://schemas.openxmlformats.org/drawingml/2006/table">
            <a:tbl>
              <a:tblPr firstRow="1" bandRow="1">
                <a:tableStyleId>{5C22544A-7EE6-4342-B048-85BDC9FD1C3A}</a:tableStyleId>
              </a:tblPr>
              <a:tblGrid>
                <a:gridCol w="3632200">
                  <a:extLst>
                    <a:ext uri="{9D8B030D-6E8A-4147-A177-3AD203B41FA5}">
                      <a16:colId xmlns:a16="http://schemas.microsoft.com/office/drawing/2014/main" val="3800773683"/>
                    </a:ext>
                  </a:extLst>
                </a:gridCol>
                <a:gridCol w="3632200">
                  <a:extLst>
                    <a:ext uri="{9D8B030D-6E8A-4147-A177-3AD203B41FA5}">
                      <a16:colId xmlns:a16="http://schemas.microsoft.com/office/drawing/2014/main" val="589480253"/>
                    </a:ext>
                  </a:extLst>
                </a:gridCol>
                <a:gridCol w="3632200">
                  <a:extLst>
                    <a:ext uri="{9D8B030D-6E8A-4147-A177-3AD203B41FA5}">
                      <a16:colId xmlns:a16="http://schemas.microsoft.com/office/drawing/2014/main" val="1888236298"/>
                    </a:ext>
                  </a:extLst>
                </a:gridCol>
              </a:tblGrid>
              <a:tr h="587177">
                <a:tc>
                  <a:txBody>
                    <a:bodyPr/>
                    <a:lstStyle/>
                    <a:p>
                      <a:r>
                        <a:rPr lang="en-AU" dirty="0"/>
                        <a:t>Reference category</a:t>
                      </a:r>
                    </a:p>
                  </a:txBody>
                  <a:tcPr/>
                </a:tc>
                <a:tc gridSpan="2">
                  <a:txBody>
                    <a:bodyPr/>
                    <a:lstStyle/>
                    <a:p>
                      <a:pPr algn="ctr"/>
                      <a:r>
                        <a:rPr lang="en-AU" dirty="0"/>
                        <a:t>Dual diagnosis relationship to reincarceration</a:t>
                      </a:r>
                    </a:p>
                  </a:txBody>
                  <a:tcPr/>
                </a:tc>
                <a:tc hMerge="1">
                  <a:txBody>
                    <a:bodyPr/>
                    <a:lstStyle/>
                    <a:p>
                      <a:endParaRPr lang="en-AU" dirty="0"/>
                    </a:p>
                  </a:txBody>
                  <a:tcPr/>
                </a:tc>
                <a:extLst>
                  <a:ext uri="{0D108BD9-81ED-4DB2-BD59-A6C34878D82A}">
                    <a16:rowId xmlns:a16="http://schemas.microsoft.com/office/drawing/2014/main" val="3917249640"/>
                  </a:ext>
                </a:extLst>
              </a:tr>
              <a:tr h="587177">
                <a:tc>
                  <a:txBody>
                    <a:bodyPr/>
                    <a:lstStyle/>
                    <a:p>
                      <a:endParaRPr lang="en-AU" dirty="0"/>
                    </a:p>
                  </a:txBody>
                  <a:tcPr/>
                </a:tc>
                <a:tc>
                  <a:txBody>
                    <a:bodyPr/>
                    <a:lstStyle/>
                    <a:p>
                      <a:pPr algn="ctr"/>
                      <a:r>
                        <a:rPr lang="en-AU" dirty="0"/>
                        <a:t>Lifetime</a:t>
                      </a:r>
                    </a:p>
                  </a:txBody>
                  <a:tcPr/>
                </a:tc>
                <a:tc>
                  <a:txBody>
                    <a:bodyPr/>
                    <a:lstStyle/>
                    <a:p>
                      <a:pPr algn="ctr"/>
                      <a:r>
                        <a:rPr lang="en-AU" dirty="0"/>
                        <a:t>12-month</a:t>
                      </a:r>
                    </a:p>
                  </a:txBody>
                  <a:tcPr/>
                </a:tc>
                <a:extLst>
                  <a:ext uri="{0D108BD9-81ED-4DB2-BD59-A6C34878D82A}">
                    <a16:rowId xmlns:a16="http://schemas.microsoft.com/office/drawing/2014/main" val="2455077554"/>
                  </a:ext>
                </a:extLst>
              </a:tr>
              <a:tr h="587177">
                <a:tc>
                  <a:txBody>
                    <a:bodyPr/>
                    <a:lstStyle/>
                    <a:p>
                      <a:r>
                        <a:rPr lang="en-AU" dirty="0"/>
                        <a:t>No diagnosis</a:t>
                      </a:r>
                    </a:p>
                  </a:txBody>
                  <a:tcPr/>
                </a:tc>
                <a:tc>
                  <a:txBody>
                    <a:bodyPr/>
                    <a:lstStyle/>
                    <a:p>
                      <a:endParaRPr lang="en-AU" dirty="0"/>
                    </a:p>
                  </a:txBody>
                  <a:tcPr/>
                </a:tc>
                <a:tc>
                  <a:txBody>
                    <a:bodyPr/>
                    <a:lstStyle/>
                    <a:p>
                      <a:endParaRPr lang="en-AU"/>
                    </a:p>
                  </a:txBody>
                  <a:tcPr/>
                </a:tc>
                <a:extLst>
                  <a:ext uri="{0D108BD9-81ED-4DB2-BD59-A6C34878D82A}">
                    <a16:rowId xmlns:a16="http://schemas.microsoft.com/office/drawing/2014/main" val="4282031323"/>
                  </a:ext>
                </a:extLst>
              </a:tr>
              <a:tr h="587177">
                <a:tc>
                  <a:txBody>
                    <a:bodyPr/>
                    <a:lstStyle/>
                    <a:p>
                      <a:r>
                        <a:rPr lang="en-AU" dirty="0"/>
                        <a:t>Mental illness only</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533732387"/>
                  </a:ext>
                </a:extLst>
              </a:tr>
              <a:tr h="587177">
                <a:tc>
                  <a:txBody>
                    <a:bodyPr/>
                    <a:lstStyle/>
                    <a:p>
                      <a:r>
                        <a:rPr lang="en-AU" dirty="0"/>
                        <a:t>Substance use disorder only </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39585605"/>
                  </a:ext>
                </a:extLst>
              </a:tr>
            </a:tbl>
          </a:graphicData>
        </a:graphic>
      </p:graphicFrame>
      <p:sp>
        <p:nvSpPr>
          <p:cNvPr id="6" name="Arrow: Right 5">
            <a:extLst>
              <a:ext uri="{FF2B5EF4-FFF2-40B4-BE49-F238E27FC236}">
                <a16:creationId xmlns:a16="http://schemas.microsoft.com/office/drawing/2014/main" id="{18A976A6-FB62-D259-672E-C6A815B46487}"/>
              </a:ext>
            </a:extLst>
          </p:cNvPr>
          <p:cNvSpPr/>
          <p:nvPr/>
        </p:nvSpPr>
        <p:spPr>
          <a:xfrm rot="16200000">
            <a:off x="6019675" y="4372483"/>
            <a:ext cx="463549" cy="266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BF3CA519-6765-94FF-F84E-3AC89441BB04}"/>
              </a:ext>
            </a:extLst>
          </p:cNvPr>
          <p:cNvSpPr/>
          <p:nvPr/>
        </p:nvSpPr>
        <p:spPr>
          <a:xfrm rot="16200000">
            <a:off x="6019676" y="4982878"/>
            <a:ext cx="463549" cy="266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42A471A6-A8B4-49BB-760B-C1BEFAD4F3E5}"/>
              </a:ext>
            </a:extLst>
          </p:cNvPr>
          <p:cNvSpPr/>
          <p:nvPr/>
        </p:nvSpPr>
        <p:spPr>
          <a:xfrm rot="16200000">
            <a:off x="9651875" y="4372483"/>
            <a:ext cx="463549" cy="266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7871559-A540-F1D8-A3F2-23D69C011DFE}"/>
              </a:ext>
            </a:extLst>
          </p:cNvPr>
          <p:cNvSpPr/>
          <p:nvPr/>
        </p:nvSpPr>
        <p:spPr>
          <a:xfrm>
            <a:off x="9458200" y="5057888"/>
            <a:ext cx="800100" cy="116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C33F57BA-9D65-E8E3-8797-E97E5BF705E9}"/>
              </a:ext>
            </a:extLst>
          </p:cNvPr>
          <p:cNvSpPr/>
          <p:nvPr/>
        </p:nvSpPr>
        <p:spPr>
          <a:xfrm>
            <a:off x="5851399" y="5591288"/>
            <a:ext cx="800100" cy="116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0406BC26-33F3-7BEB-B7C8-B092B517E476}"/>
              </a:ext>
            </a:extLst>
          </p:cNvPr>
          <p:cNvSpPr/>
          <p:nvPr/>
        </p:nvSpPr>
        <p:spPr>
          <a:xfrm>
            <a:off x="9458200" y="5591288"/>
            <a:ext cx="800100" cy="116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52613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CFE0-5ECC-209F-6A46-AAE66D38C580}"/>
              </a:ext>
            </a:extLst>
          </p:cNvPr>
          <p:cNvSpPr>
            <a:spLocks noGrp="1"/>
          </p:cNvSpPr>
          <p:nvPr>
            <p:ph type="title"/>
          </p:nvPr>
        </p:nvSpPr>
        <p:spPr/>
        <p:txBody>
          <a:bodyPr/>
          <a:lstStyle/>
          <a:p>
            <a:r>
              <a:rPr lang="en-AU" dirty="0"/>
              <a:t>Health After Release From Prison</a:t>
            </a:r>
          </a:p>
        </p:txBody>
      </p:sp>
      <p:sp>
        <p:nvSpPr>
          <p:cNvPr id="3" name="Text Placeholder 2">
            <a:extLst>
              <a:ext uri="{FF2B5EF4-FFF2-40B4-BE49-F238E27FC236}">
                <a16:creationId xmlns:a16="http://schemas.microsoft.com/office/drawing/2014/main" id="{11498933-4D19-D0F9-4EB8-891A8C5D9241}"/>
              </a:ext>
            </a:extLst>
          </p:cNvPr>
          <p:cNvSpPr>
            <a:spLocks noGrp="1"/>
          </p:cNvSpPr>
          <p:nvPr>
            <p:ph type="body" idx="1"/>
          </p:nvPr>
        </p:nvSpPr>
        <p:spPr/>
        <p:txBody>
          <a:bodyPr/>
          <a:lstStyle/>
          <a:p>
            <a:r>
              <a:rPr lang="en-AU" dirty="0"/>
              <a:t>HARP4</a:t>
            </a:r>
          </a:p>
        </p:txBody>
      </p:sp>
    </p:spTree>
    <p:extLst>
      <p:ext uri="{BB962C8B-B14F-4D97-AF65-F5344CB8AC3E}">
        <p14:creationId xmlns:p14="http://schemas.microsoft.com/office/powerpoint/2010/main" val="136821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F9B0-D211-C2DC-1270-D354762DDC0C}"/>
              </a:ext>
            </a:extLst>
          </p:cNvPr>
          <p:cNvSpPr>
            <a:spLocks noGrp="1"/>
          </p:cNvSpPr>
          <p:nvPr>
            <p:ph type="title"/>
          </p:nvPr>
        </p:nvSpPr>
        <p:spPr/>
        <p:txBody>
          <a:bodyPr/>
          <a:lstStyle/>
          <a:p>
            <a:r>
              <a:rPr lang="en-AU" dirty="0"/>
              <a:t>Implications</a:t>
            </a:r>
          </a:p>
        </p:txBody>
      </p:sp>
      <p:sp>
        <p:nvSpPr>
          <p:cNvPr id="3" name="Content Placeholder 2">
            <a:extLst>
              <a:ext uri="{FF2B5EF4-FFF2-40B4-BE49-F238E27FC236}">
                <a16:creationId xmlns:a16="http://schemas.microsoft.com/office/drawing/2014/main" id="{FDAFF93B-6DCC-E51D-F69B-9B9E86C959DE}"/>
              </a:ext>
            </a:extLst>
          </p:cNvPr>
          <p:cNvSpPr>
            <a:spLocks noGrp="1"/>
          </p:cNvSpPr>
          <p:nvPr>
            <p:ph idx="1"/>
          </p:nvPr>
        </p:nvSpPr>
        <p:spPr/>
        <p:txBody>
          <a:bodyPr>
            <a:normAutofit/>
          </a:bodyPr>
          <a:lstStyle/>
          <a:p>
            <a:r>
              <a:rPr lang="en-AU" dirty="0"/>
              <a:t>Transitional health services must be appropriately funded and accessible</a:t>
            </a:r>
          </a:p>
          <a:p>
            <a:r>
              <a:rPr lang="en-AU" dirty="0"/>
              <a:t>Barriers to care</a:t>
            </a:r>
          </a:p>
          <a:p>
            <a:r>
              <a:rPr lang="en-AU" dirty="0"/>
              <a:t>Dual diagnosis is still a large cost to government</a:t>
            </a:r>
          </a:p>
        </p:txBody>
      </p:sp>
    </p:spTree>
    <p:extLst>
      <p:ext uri="{BB962C8B-B14F-4D97-AF65-F5344CB8AC3E}">
        <p14:creationId xmlns:p14="http://schemas.microsoft.com/office/powerpoint/2010/main" val="1129063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DA575-9F17-FC4D-0545-480408B7E8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D1D1DC-F516-B867-8C07-754765F7D398}"/>
              </a:ext>
            </a:extLst>
          </p:cNvPr>
          <p:cNvSpPr>
            <a:spLocks noGrp="1"/>
          </p:cNvSpPr>
          <p:nvPr>
            <p:ph idx="1"/>
          </p:nvPr>
        </p:nvSpPr>
        <p:spPr/>
        <p:txBody>
          <a:bodyPr>
            <a:normAutofit/>
          </a:bodyPr>
          <a:lstStyle/>
          <a:p>
            <a:endParaRPr lang="en-AU" sz="2000" dirty="0"/>
          </a:p>
          <a:p>
            <a:pPr marL="0" indent="0" algn="ctr">
              <a:buNone/>
            </a:pPr>
            <a:r>
              <a:rPr lang="en-AU" dirty="0"/>
              <a:t>Contact</a:t>
            </a:r>
          </a:p>
          <a:p>
            <a:pPr marL="0" indent="0" algn="ctr">
              <a:buNone/>
            </a:pPr>
            <a:r>
              <a:rPr lang="en-AU" sz="2000" dirty="0"/>
              <a:t>darcy.coulter@curtin.edu.au</a:t>
            </a:r>
          </a:p>
          <a:p>
            <a:endParaRPr lang="en-AU" dirty="0"/>
          </a:p>
        </p:txBody>
      </p:sp>
      <p:sp>
        <p:nvSpPr>
          <p:cNvPr id="5" name="Title 4">
            <a:extLst>
              <a:ext uri="{FF2B5EF4-FFF2-40B4-BE49-F238E27FC236}">
                <a16:creationId xmlns:a16="http://schemas.microsoft.com/office/drawing/2014/main" id="{CE7D1DC3-19BD-2C1B-BC0A-911AA1E42E71}"/>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3090385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10C1-5F1E-4CBA-54BE-DCDED67C6262}"/>
              </a:ext>
            </a:extLst>
          </p:cNvPr>
          <p:cNvSpPr>
            <a:spLocks noGrp="1"/>
          </p:cNvSpPr>
          <p:nvPr>
            <p:ph type="title"/>
          </p:nvPr>
        </p:nvSpPr>
        <p:spPr>
          <a:xfrm>
            <a:off x="838200" y="680581"/>
            <a:ext cx="10515600" cy="1325563"/>
          </a:xfrm>
        </p:spPr>
        <p:txBody>
          <a:bodyPr>
            <a:normAutofit/>
          </a:bodyPr>
          <a:lstStyle/>
          <a:p>
            <a:r>
              <a:rPr lang="en-US" sz="3200" b="1" dirty="0"/>
              <a:t>The HARP Trial: </a:t>
            </a:r>
            <a:r>
              <a:rPr lang="en-AU" sz="3200" b="1" dirty="0"/>
              <a:t>Improving (mental) health</a:t>
            </a:r>
            <a:br>
              <a:rPr lang="en-AU" sz="3200" b="1" dirty="0"/>
            </a:br>
            <a:r>
              <a:rPr lang="en-AU" sz="3200" b="1" dirty="0"/>
              <a:t>and wellbeing after release from prison</a:t>
            </a:r>
            <a:endParaRPr lang="en-US" sz="3200" b="1" dirty="0"/>
          </a:p>
        </p:txBody>
      </p:sp>
      <p:graphicFrame>
        <p:nvGraphicFramePr>
          <p:cNvPr id="11" name="Diagram 10">
            <a:extLst>
              <a:ext uri="{FF2B5EF4-FFF2-40B4-BE49-F238E27FC236}">
                <a16:creationId xmlns:a16="http://schemas.microsoft.com/office/drawing/2014/main" id="{1A9F1E71-EE7E-BA74-D4E2-FDA4EAB793B4}"/>
              </a:ext>
            </a:extLst>
          </p:cNvPr>
          <p:cNvGraphicFramePr/>
          <p:nvPr/>
        </p:nvGraphicFramePr>
        <p:xfrm>
          <a:off x="5225576" y="2968071"/>
          <a:ext cx="6966424" cy="4132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ounded Rectangle 13">
            <a:extLst>
              <a:ext uri="{FF2B5EF4-FFF2-40B4-BE49-F238E27FC236}">
                <a16:creationId xmlns:a16="http://schemas.microsoft.com/office/drawing/2014/main" id="{70FA89BD-D2D0-B4E9-2C41-44DD3F5C519F}"/>
              </a:ext>
            </a:extLst>
          </p:cNvPr>
          <p:cNvSpPr/>
          <p:nvPr/>
        </p:nvSpPr>
        <p:spPr>
          <a:xfrm>
            <a:off x="6687213" y="2099391"/>
            <a:ext cx="4043149" cy="605321"/>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Funding: MRFF $5 million 2025-2030</a:t>
            </a:r>
          </a:p>
        </p:txBody>
      </p:sp>
      <p:sp>
        <p:nvSpPr>
          <p:cNvPr id="15" name="Rounded Rectangle 14">
            <a:extLst>
              <a:ext uri="{FF2B5EF4-FFF2-40B4-BE49-F238E27FC236}">
                <a16:creationId xmlns:a16="http://schemas.microsoft.com/office/drawing/2014/main" id="{8A05F126-D20F-6857-405F-08C7D29C2367}"/>
              </a:ext>
            </a:extLst>
          </p:cNvPr>
          <p:cNvSpPr/>
          <p:nvPr/>
        </p:nvSpPr>
        <p:spPr>
          <a:xfrm>
            <a:off x="5569803" y="2828893"/>
            <a:ext cx="6277970" cy="9008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OUTCOME: an evidence-based, culturally safe, gender responsive, scalable model of transitional health care</a:t>
            </a:r>
          </a:p>
        </p:txBody>
      </p:sp>
      <p:sp>
        <p:nvSpPr>
          <p:cNvPr id="17" name="Rounded Rectangle 16">
            <a:extLst>
              <a:ext uri="{FF2B5EF4-FFF2-40B4-BE49-F238E27FC236}">
                <a16:creationId xmlns:a16="http://schemas.microsoft.com/office/drawing/2014/main" id="{B8B9C504-65BA-F41E-6974-1549DD09796F}"/>
              </a:ext>
            </a:extLst>
          </p:cNvPr>
          <p:cNvSpPr/>
          <p:nvPr/>
        </p:nvSpPr>
        <p:spPr>
          <a:xfrm>
            <a:off x="327546" y="2128973"/>
            <a:ext cx="4898030" cy="203359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CHIEF INVESTIGATORS: Prof Stuart Kinner, Prof Ed Heffernan, Prof Kimberlie Dean, Prof Rohan </a:t>
            </a:r>
            <a:r>
              <a:rPr lang="en-US" sz="1600" dirty="0" err="1"/>
              <a:t>Borschmann</a:t>
            </a:r>
            <a:r>
              <a:rPr lang="en-US" sz="1600" dirty="0"/>
              <a:t>, A/Prof Michael Doyle, Prof Penny Abbott, Prof David Preen, Prof Mark </a:t>
            </a:r>
            <a:r>
              <a:rPr lang="en-US" sz="1600" dirty="0" err="1"/>
              <a:t>Stoové</a:t>
            </a:r>
            <a:r>
              <a:rPr lang="en-US" sz="1600" dirty="0"/>
              <a:t>, Dr Jesse Young, Dr Craig Cumming, Dr Lucas Calais-Ferreira, Dr Michael Curtis, Dr Darcy Coulter, Prof Dennis Petrie, Prof Emily Wang</a:t>
            </a:r>
          </a:p>
        </p:txBody>
      </p:sp>
      <p:sp>
        <p:nvSpPr>
          <p:cNvPr id="22" name="Rounded Rectangle 21">
            <a:extLst>
              <a:ext uri="{FF2B5EF4-FFF2-40B4-BE49-F238E27FC236}">
                <a16:creationId xmlns:a16="http://schemas.microsoft.com/office/drawing/2014/main" id="{4B4222D0-C044-2086-1E4C-EEACC3737B1F}"/>
              </a:ext>
            </a:extLst>
          </p:cNvPr>
          <p:cNvSpPr/>
          <p:nvPr/>
        </p:nvSpPr>
        <p:spPr>
          <a:xfrm>
            <a:off x="327546" y="4465518"/>
            <a:ext cx="4898030" cy="203359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ASSOCIATE INVESTIGATORS: Dr Marshall Watson, </a:t>
            </a:r>
            <a:r>
              <a:rPr lang="en-US" sz="1600" dirty="0" err="1"/>
              <a:t>Ms</a:t>
            </a:r>
            <a:r>
              <a:rPr lang="en-US" sz="1600" dirty="0"/>
              <a:t> Margaret Doherty, Prof Megan Williams, A/Prof Balaji </a:t>
            </a:r>
            <a:r>
              <a:rPr lang="en-US" sz="1600" dirty="0" err="1"/>
              <a:t>Motamarri</a:t>
            </a:r>
            <a:r>
              <a:rPr lang="en-US" sz="1600" dirty="0"/>
              <a:t>, Dr Sophie Davison, </a:t>
            </a:r>
            <a:r>
              <a:rPr lang="en-US" sz="1600" dirty="0" err="1"/>
              <a:t>Mr</a:t>
            </a:r>
            <a:r>
              <a:rPr lang="en-US" sz="1600" dirty="0"/>
              <a:t> Andrew Wiley, Prof Shira Shavit, Dr Lisa Puglisi, Dr Ashleigh Stewart, A/Prof James Foulds, Prof Julia Crilly, Dr Fiona Kouyoumdjian, Dr Thomas Cheung, Dr Abby Lane</a:t>
            </a:r>
          </a:p>
        </p:txBody>
      </p:sp>
    </p:spTree>
    <p:extLst>
      <p:ext uri="{BB962C8B-B14F-4D97-AF65-F5344CB8AC3E}">
        <p14:creationId xmlns:p14="http://schemas.microsoft.com/office/powerpoint/2010/main" val="2836143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17212-F73E-59B9-0662-D59B70156AF7}"/>
              </a:ext>
            </a:extLst>
          </p:cNvPr>
          <p:cNvSpPr>
            <a:spLocks noGrp="1"/>
          </p:cNvSpPr>
          <p:nvPr>
            <p:ph type="title"/>
          </p:nvPr>
        </p:nvSpPr>
        <p:spPr>
          <a:xfrm>
            <a:off x="838200" y="542549"/>
            <a:ext cx="10515600" cy="1325563"/>
          </a:xfrm>
        </p:spPr>
        <p:txBody>
          <a:bodyPr/>
          <a:lstStyle/>
          <a:p>
            <a:r>
              <a:rPr lang="en-US"/>
              <a:t>The intervention (v1.0)</a:t>
            </a:r>
          </a:p>
        </p:txBody>
      </p:sp>
      <p:sp>
        <p:nvSpPr>
          <p:cNvPr id="8" name="Right Arrow 7">
            <a:extLst>
              <a:ext uri="{FF2B5EF4-FFF2-40B4-BE49-F238E27FC236}">
                <a16:creationId xmlns:a16="http://schemas.microsoft.com/office/drawing/2014/main" id="{91D10076-B636-B59E-A063-3DAF9E71FB52}"/>
              </a:ext>
            </a:extLst>
          </p:cNvPr>
          <p:cNvSpPr/>
          <p:nvPr/>
        </p:nvSpPr>
        <p:spPr>
          <a:xfrm>
            <a:off x="3179823" y="2903511"/>
            <a:ext cx="5805059" cy="1856096"/>
          </a:xfrm>
          <a:prstGeom prst="rightArrow">
            <a:avLst/>
          </a:prstGeom>
          <a:solidFill>
            <a:schemeClr val="bg2">
              <a:lumMod val="75000"/>
              <a:alpha val="7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30A9E708-F6CC-E641-861B-A27BA7EAEDE4}"/>
              </a:ext>
            </a:extLst>
          </p:cNvPr>
          <p:cNvGraphicFramePr>
            <a:graphicFrameLocks noGrp="1"/>
          </p:cNvGraphicFramePr>
          <p:nvPr>
            <p:ph idx="1"/>
          </p:nvPr>
        </p:nvGraphicFramePr>
        <p:xfrm>
          <a:off x="3239537" y="1716454"/>
          <a:ext cx="5058299" cy="4460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DFC8DD7-DE77-98CD-1BD7-6425ABA55848}"/>
              </a:ext>
            </a:extLst>
          </p:cNvPr>
          <p:cNvGrpSpPr/>
          <p:nvPr/>
        </p:nvGrpSpPr>
        <p:grpSpPr>
          <a:xfrm>
            <a:off x="-29378" y="-22034"/>
            <a:ext cx="12221378" cy="908717"/>
            <a:chOff x="-29378" y="-22034"/>
            <a:chExt cx="12221378" cy="908717"/>
          </a:xfrm>
        </p:grpSpPr>
        <p:pic>
          <p:nvPicPr>
            <p:cNvPr id="5" name="Picture 4" descr="A close-up of a logo&#10;&#10;Description automatically generated">
              <a:extLst>
                <a:ext uri="{FF2B5EF4-FFF2-40B4-BE49-F238E27FC236}">
                  <a16:creationId xmlns:a16="http://schemas.microsoft.com/office/drawing/2014/main" id="{1E2B65A6-8A6A-B0AE-9CA6-E873DD89D5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378" y="-22034"/>
              <a:ext cx="2464106" cy="908717"/>
            </a:xfrm>
            <a:prstGeom prst="rect">
              <a:avLst/>
            </a:prstGeom>
          </p:spPr>
        </p:pic>
        <p:cxnSp>
          <p:nvCxnSpPr>
            <p:cNvPr id="6" name="Straight Connector 5">
              <a:extLst>
                <a:ext uri="{FF2B5EF4-FFF2-40B4-BE49-F238E27FC236}">
                  <a16:creationId xmlns:a16="http://schemas.microsoft.com/office/drawing/2014/main" id="{A94E659A-98EA-625A-6326-8F0DEAF10A7D}"/>
                </a:ext>
              </a:extLst>
            </p:cNvPr>
            <p:cNvCxnSpPr>
              <a:cxnSpLocks/>
            </p:cNvCxnSpPr>
            <p:nvPr/>
          </p:nvCxnSpPr>
          <p:spPr>
            <a:xfrm flipH="1">
              <a:off x="1351722" y="681054"/>
              <a:ext cx="10840278" cy="0"/>
            </a:xfrm>
            <a:prstGeom prst="line">
              <a:avLst/>
            </a:prstGeom>
            <a:ln w="25400">
              <a:solidFill>
                <a:srgbClr val="ECB317"/>
              </a:solidFill>
            </a:ln>
          </p:spPr>
          <p:style>
            <a:lnRef idx="1">
              <a:schemeClr val="accent1"/>
            </a:lnRef>
            <a:fillRef idx="0">
              <a:schemeClr val="accent1"/>
            </a:fillRef>
            <a:effectRef idx="0">
              <a:schemeClr val="accent1"/>
            </a:effectRef>
            <a:fontRef idx="minor">
              <a:schemeClr val="tx1"/>
            </a:fontRef>
          </p:style>
        </p:cxnSp>
      </p:grpSp>
      <p:pic>
        <p:nvPicPr>
          <p:cNvPr id="3076" name="Picture 4" descr="From vision to reality: a centre of excellence for Aboriginal and Torres  Strait Islander primary health care | The Medical Journal of Australia">
            <a:extLst>
              <a:ext uri="{FF2B5EF4-FFF2-40B4-BE49-F238E27FC236}">
                <a16:creationId xmlns:a16="http://schemas.microsoft.com/office/drawing/2014/main" id="{2657E8AB-9991-D317-94D1-F61228FB403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998530" y="4145953"/>
            <a:ext cx="2818994" cy="16878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gan Health Primary Care – Eureka - Logan Health">
            <a:extLst>
              <a:ext uri="{FF2B5EF4-FFF2-40B4-BE49-F238E27FC236}">
                <a16:creationId xmlns:a16="http://schemas.microsoft.com/office/drawing/2014/main" id="{F16B0918-71D0-FF56-7F1C-2FF57F46902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20871" y="1896900"/>
            <a:ext cx="2796653" cy="186443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llustration of prison building | Premium Vector">
            <a:extLst>
              <a:ext uri="{FF2B5EF4-FFF2-40B4-BE49-F238E27FC236}">
                <a16:creationId xmlns:a16="http://schemas.microsoft.com/office/drawing/2014/main" id="{50A1F5DA-7DE0-4924-A397-C93EB1DABE2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7055" y="2432695"/>
            <a:ext cx="3001542" cy="24980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F92AE5-EAA5-BEB7-2C0C-7870B86F0E4A}"/>
              </a:ext>
            </a:extLst>
          </p:cNvPr>
          <p:cNvSpPr txBox="1"/>
          <p:nvPr/>
        </p:nvSpPr>
        <p:spPr>
          <a:xfrm>
            <a:off x="19631" y="6550927"/>
            <a:ext cx="4926092" cy="307777"/>
          </a:xfrm>
          <a:prstGeom prst="rect">
            <a:avLst/>
          </a:prstGeom>
          <a:noFill/>
        </p:spPr>
        <p:txBody>
          <a:bodyPr wrap="none" rtlCol="0">
            <a:spAutoFit/>
          </a:bodyPr>
          <a:lstStyle/>
          <a:p>
            <a:r>
              <a:rPr lang="en-US" sz="1400"/>
              <a:t>* RACGP (2017). RACGP submission access to Medicare in prison.</a:t>
            </a:r>
          </a:p>
        </p:txBody>
      </p:sp>
    </p:spTree>
    <p:extLst>
      <p:ext uri="{BB962C8B-B14F-4D97-AF65-F5344CB8AC3E}">
        <p14:creationId xmlns:p14="http://schemas.microsoft.com/office/powerpoint/2010/main" val="1862257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3BC0AD-D51C-8D5E-25D2-AD8CE9BBC181}"/>
              </a:ext>
            </a:extLst>
          </p:cNvPr>
          <p:cNvSpPr>
            <a:spLocks noGrp="1"/>
          </p:cNvSpPr>
          <p:nvPr>
            <p:ph idx="1"/>
          </p:nvPr>
        </p:nvSpPr>
        <p:spPr/>
        <p:txBody>
          <a:bodyPr>
            <a:normAutofit/>
          </a:bodyPr>
          <a:lstStyle/>
          <a:p>
            <a:endParaRPr lang="en-AU" sz="2000" dirty="0"/>
          </a:p>
          <a:p>
            <a:pPr marL="0" indent="0" algn="ctr">
              <a:buNone/>
            </a:pPr>
            <a:r>
              <a:rPr lang="en-AU" dirty="0"/>
              <a:t>Contact</a:t>
            </a:r>
          </a:p>
          <a:p>
            <a:pPr marL="0" indent="0" algn="ctr">
              <a:buNone/>
            </a:pPr>
            <a:r>
              <a:rPr lang="en-AU" sz="2000" dirty="0"/>
              <a:t>darcy.coulter@curtin.edu.au</a:t>
            </a:r>
          </a:p>
          <a:p>
            <a:endParaRPr lang="en-AU" dirty="0"/>
          </a:p>
        </p:txBody>
      </p:sp>
      <p:sp>
        <p:nvSpPr>
          <p:cNvPr id="5" name="Title 4">
            <a:extLst>
              <a:ext uri="{FF2B5EF4-FFF2-40B4-BE49-F238E27FC236}">
                <a16:creationId xmlns:a16="http://schemas.microsoft.com/office/drawing/2014/main" id="{58F92EF4-D8D8-97E9-C55F-5F8E578CCD7C}"/>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154607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2EE88-38E8-1284-1D4C-C8DECDC029B1}"/>
              </a:ext>
            </a:extLst>
          </p:cNvPr>
          <p:cNvSpPr>
            <a:spLocks noGrp="1"/>
          </p:cNvSpPr>
          <p:nvPr>
            <p:ph type="title"/>
          </p:nvPr>
        </p:nvSpPr>
        <p:spPr/>
        <p:txBody>
          <a:bodyPr/>
          <a:lstStyle/>
          <a:p>
            <a:endParaRPr lang="en-AU"/>
          </a:p>
        </p:txBody>
      </p:sp>
      <p:graphicFrame>
        <p:nvGraphicFramePr>
          <p:cNvPr id="4" name="Content Placeholder 3">
            <a:extLst>
              <a:ext uri="{FF2B5EF4-FFF2-40B4-BE49-F238E27FC236}">
                <a16:creationId xmlns:a16="http://schemas.microsoft.com/office/drawing/2014/main" id="{66CA3962-602E-7926-1FB2-96A70DCD8C6B}"/>
              </a:ext>
            </a:extLst>
          </p:cNvPr>
          <p:cNvGraphicFramePr>
            <a:graphicFrameLocks noGrp="1"/>
          </p:cNvGraphicFramePr>
          <p:nvPr>
            <p:ph idx="1"/>
            <p:extLst>
              <p:ext uri="{D42A27DB-BD31-4B8C-83A1-F6EECF244321}">
                <p14:modId xmlns:p14="http://schemas.microsoft.com/office/powerpoint/2010/main" val="1810935912"/>
              </p:ext>
            </p:extLst>
          </p:nvPr>
        </p:nvGraphicFramePr>
        <p:xfrm>
          <a:off x="838200" y="1804987"/>
          <a:ext cx="10515600" cy="4802184"/>
        </p:xfrm>
        <a:graphic>
          <a:graphicData uri="http://schemas.openxmlformats.org/drawingml/2006/table">
            <a:tbl>
              <a:tblPr>
                <a:tableStyleId>{5C22544A-7EE6-4342-B048-85BDC9FD1C3A}</a:tableStyleId>
              </a:tblPr>
              <a:tblGrid>
                <a:gridCol w="3094634">
                  <a:extLst>
                    <a:ext uri="{9D8B030D-6E8A-4147-A177-3AD203B41FA5}">
                      <a16:colId xmlns:a16="http://schemas.microsoft.com/office/drawing/2014/main" val="1912228725"/>
                    </a:ext>
                  </a:extLst>
                </a:gridCol>
                <a:gridCol w="985357">
                  <a:extLst>
                    <a:ext uri="{9D8B030D-6E8A-4147-A177-3AD203B41FA5}">
                      <a16:colId xmlns:a16="http://schemas.microsoft.com/office/drawing/2014/main" val="2814097759"/>
                    </a:ext>
                  </a:extLst>
                </a:gridCol>
                <a:gridCol w="2786711">
                  <a:extLst>
                    <a:ext uri="{9D8B030D-6E8A-4147-A177-3AD203B41FA5}">
                      <a16:colId xmlns:a16="http://schemas.microsoft.com/office/drawing/2014/main" val="1120318936"/>
                    </a:ext>
                  </a:extLst>
                </a:gridCol>
                <a:gridCol w="1324073">
                  <a:extLst>
                    <a:ext uri="{9D8B030D-6E8A-4147-A177-3AD203B41FA5}">
                      <a16:colId xmlns:a16="http://schemas.microsoft.com/office/drawing/2014/main" val="4035293404"/>
                    </a:ext>
                  </a:extLst>
                </a:gridCol>
                <a:gridCol w="2324825">
                  <a:extLst>
                    <a:ext uri="{9D8B030D-6E8A-4147-A177-3AD203B41FA5}">
                      <a16:colId xmlns:a16="http://schemas.microsoft.com/office/drawing/2014/main" val="2714604740"/>
                    </a:ext>
                  </a:extLst>
                </a:gridCol>
              </a:tblGrid>
              <a:tr h="400182">
                <a:tc gridSpan="5">
                  <a:txBody>
                    <a:bodyPr/>
                    <a:lstStyle/>
                    <a:p>
                      <a:pPr algn="l" fontAlgn="b">
                        <a:buNone/>
                      </a:pPr>
                      <a:r>
                        <a:rPr lang="en-US" sz="1100" u="none" strike="noStrike">
                          <a:effectLst/>
                        </a:rPr>
                        <a:t>Table S1. Piecewise incidence rate of reincarcerations after release from prison</a:t>
                      </a:r>
                      <a:endParaRPr lang="en-US" sz="1100" b="0" i="0" u="none" strike="noStrike">
                        <a:effectLst/>
                        <a:latin typeface="Calibri" panose="020F0502020204030204" pitchFamily="34" charset="0"/>
                      </a:endParaRPr>
                    </a:p>
                  </a:txBody>
                  <a:tcPr marL="6350" marR="6350" marT="6350" marB="0" anchor="b"/>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121747533"/>
                  </a:ext>
                </a:extLst>
              </a:tr>
              <a:tr h="400182">
                <a:tc>
                  <a:txBody>
                    <a:bodyPr/>
                    <a:lstStyle/>
                    <a:p>
                      <a:pPr algn="l" fontAlgn="b">
                        <a:buNone/>
                      </a:pPr>
                      <a:r>
                        <a:rPr lang="en-US" sz="1100" u="none" strike="noStrike">
                          <a:effectLst/>
                        </a:rPr>
                        <a:t>Time since release from prison</a:t>
                      </a:r>
                      <a:endParaRPr lang="en-US"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Number of reincarcerations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Person years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Incidence rate [95% CI]</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1988922002"/>
                  </a:ext>
                </a:extLst>
              </a:tr>
              <a:tr h="400182">
                <a:tc>
                  <a:txBody>
                    <a:bodyPr/>
                    <a:lstStyle/>
                    <a:p>
                      <a:pPr algn="l" fontAlgn="b">
                        <a:buNone/>
                      </a:pPr>
                      <a:r>
                        <a:rPr lang="en-AU" sz="1100" u="none" strike="noStrike">
                          <a:effectLst/>
                        </a:rPr>
                        <a:t>0-30 days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37</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77</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478.3 [346.5, 660.1]</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781142624"/>
                  </a:ext>
                </a:extLst>
              </a:tr>
              <a:tr h="400182">
                <a:tc>
                  <a:txBody>
                    <a:bodyPr/>
                    <a:lstStyle/>
                    <a:p>
                      <a:pPr algn="l" fontAlgn="b">
                        <a:buNone/>
                      </a:pPr>
                      <a:r>
                        <a:rPr lang="en-AU" sz="1100" u="none" strike="noStrike">
                          <a:effectLst/>
                        </a:rPr>
                        <a:t>31-60 days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47</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74</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631.8 [474.7, 840.8]</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3499713654"/>
                  </a:ext>
                </a:extLst>
              </a:tr>
              <a:tr h="400182">
                <a:tc>
                  <a:txBody>
                    <a:bodyPr/>
                    <a:lstStyle/>
                    <a:p>
                      <a:pPr algn="l" fontAlgn="b">
                        <a:buNone/>
                      </a:pPr>
                      <a:r>
                        <a:rPr lang="en-AU" sz="1100" u="none" strike="noStrike">
                          <a:effectLst/>
                        </a:rPr>
                        <a:t>61-90 days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45</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71</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632.2 [472.0, 846.7]</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2881280415"/>
                  </a:ext>
                </a:extLst>
              </a:tr>
              <a:tr h="400182">
                <a:tc>
                  <a:txBody>
                    <a:bodyPr/>
                    <a:lstStyle/>
                    <a:p>
                      <a:pPr algn="l" fontAlgn="b">
                        <a:buNone/>
                      </a:pPr>
                      <a:r>
                        <a:rPr lang="en-AU" sz="1100" u="none" strike="noStrike">
                          <a:effectLst/>
                        </a:rPr>
                        <a:t>91-180 days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117</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200</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584.9 [488.0, 701.1]</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2205306445"/>
                  </a:ext>
                </a:extLst>
              </a:tr>
              <a:tr h="400182">
                <a:tc>
                  <a:txBody>
                    <a:bodyPr/>
                    <a:lstStyle/>
                    <a:p>
                      <a:pPr algn="l" fontAlgn="b">
                        <a:buNone/>
                      </a:pPr>
                      <a:r>
                        <a:rPr lang="en-AU" sz="1100" u="none" strike="noStrike">
                          <a:effectLst/>
                        </a:rPr>
                        <a:t>181 days - 1 year</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213</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363</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586.2 [512.5, 670.5]</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2838670856"/>
                  </a:ext>
                </a:extLst>
              </a:tr>
              <a:tr h="400182">
                <a:tc>
                  <a:txBody>
                    <a:bodyPr/>
                    <a:lstStyle/>
                    <a:p>
                      <a:pPr algn="l" fontAlgn="b">
                        <a:buNone/>
                      </a:pPr>
                      <a:r>
                        <a:rPr lang="en-AU" sz="1100" u="none" strike="noStrike">
                          <a:effectLst/>
                        </a:rPr>
                        <a:t>1-2 years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361</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635</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568.6 [512.8, 630.3]</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1565110513"/>
                  </a:ext>
                </a:extLst>
              </a:tr>
              <a:tr h="400182">
                <a:tc>
                  <a:txBody>
                    <a:bodyPr/>
                    <a:lstStyle/>
                    <a:p>
                      <a:pPr algn="l" fontAlgn="b">
                        <a:buNone/>
                      </a:pPr>
                      <a:r>
                        <a:rPr lang="en-AU" sz="1100" u="none" strike="noStrike">
                          <a:effectLst/>
                        </a:rPr>
                        <a:t>2-3 years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231</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438</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527.5 [463.7, 600.1]</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2896468768"/>
                  </a:ext>
                </a:extLst>
              </a:tr>
              <a:tr h="400182">
                <a:tc>
                  <a:txBody>
                    <a:bodyPr/>
                    <a:lstStyle/>
                    <a:p>
                      <a:pPr algn="l" fontAlgn="b">
                        <a:buNone/>
                      </a:pPr>
                      <a:r>
                        <a:rPr lang="en-AU" sz="1100" u="none" strike="noStrike">
                          <a:effectLst/>
                        </a:rPr>
                        <a:t>&gt;3 years</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103</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184</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560.9 [462.4, 680.3]</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2784721700"/>
                  </a:ext>
                </a:extLst>
              </a:tr>
              <a:tr h="400182">
                <a:tc>
                  <a:txBody>
                    <a:bodyPr/>
                    <a:lstStyle/>
                    <a:p>
                      <a:pPr algn="l" fontAlgn="b">
                        <a:buNone/>
                      </a:pPr>
                      <a:r>
                        <a:rPr lang="en-AU" sz="1100" u="none" strike="noStrike">
                          <a:effectLst/>
                        </a:rPr>
                        <a:t>Total</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 </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1154</a:t>
                      </a:r>
                      <a:endParaRPr lang="en-AU" sz="1100" b="0" i="0" u="none" strike="noStrike">
                        <a:effectLst/>
                        <a:latin typeface="Calibri" panose="020F0502020204030204" pitchFamily="34" charset="0"/>
                      </a:endParaRPr>
                    </a:p>
                  </a:txBody>
                  <a:tcPr marL="6350" marR="6350" marT="6350" marB="0" anchor="b"/>
                </a:tc>
                <a:tc>
                  <a:txBody>
                    <a:bodyPr/>
                    <a:lstStyle/>
                    <a:p>
                      <a:pPr algn="r" fontAlgn="b">
                        <a:buNone/>
                      </a:pPr>
                      <a:r>
                        <a:rPr lang="en-AU" sz="1100" u="none" strike="noStrike">
                          <a:effectLst/>
                        </a:rPr>
                        <a:t>2043</a:t>
                      </a:r>
                      <a:endParaRPr lang="en-AU" sz="1100" b="0" i="0" u="none" strike="noStrike">
                        <a:effectLst/>
                        <a:latin typeface="Calibri" panose="020F0502020204030204" pitchFamily="34" charset="0"/>
                      </a:endParaRPr>
                    </a:p>
                  </a:txBody>
                  <a:tcPr marL="6350" marR="6350" marT="6350" marB="0" anchor="b"/>
                </a:tc>
                <a:tc>
                  <a:txBody>
                    <a:bodyPr/>
                    <a:lstStyle/>
                    <a:p>
                      <a:pPr algn="l" fontAlgn="b">
                        <a:buNone/>
                      </a:pPr>
                      <a:r>
                        <a:rPr lang="en-AU" sz="1100" u="none" strike="noStrike">
                          <a:effectLst/>
                        </a:rPr>
                        <a:t>564.9 [533.2, 598.5]</a:t>
                      </a:r>
                      <a:endParaRPr lang="en-AU" sz="1100" b="0" i="0" u="none" strike="noStrike">
                        <a:effectLst/>
                        <a:latin typeface="Calibri" panose="020F0502020204030204" pitchFamily="34" charset="0"/>
                      </a:endParaRPr>
                    </a:p>
                  </a:txBody>
                  <a:tcPr marL="6350" marR="6350" marT="6350" marB="0" anchor="b"/>
                </a:tc>
                <a:extLst>
                  <a:ext uri="{0D108BD9-81ED-4DB2-BD59-A6C34878D82A}">
                    <a16:rowId xmlns:a16="http://schemas.microsoft.com/office/drawing/2014/main" val="1364101412"/>
                  </a:ext>
                </a:extLst>
              </a:tr>
              <a:tr h="400182">
                <a:tc gridSpan="5">
                  <a:txBody>
                    <a:bodyPr/>
                    <a:lstStyle/>
                    <a:p>
                      <a:pPr algn="l" fontAlgn="b">
                        <a:buNone/>
                      </a:pPr>
                      <a:r>
                        <a:rPr lang="en-US" sz="1100" u="none" strike="noStrike" dirty="0">
                          <a:effectLst/>
                        </a:rPr>
                        <a:t>Note. Maximum time since release = 5.06 years</a:t>
                      </a:r>
                      <a:endParaRPr lang="en-US" sz="1100" b="0" i="0" u="none" strike="noStrike" dirty="0">
                        <a:effectLst/>
                        <a:latin typeface="Calibri" panose="020F0502020204030204" pitchFamily="34" charset="0"/>
                      </a:endParaRPr>
                    </a:p>
                  </a:txBody>
                  <a:tcPr marL="6350" marR="6350" marT="6350" marB="0" anchor="b"/>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11887989"/>
                  </a:ext>
                </a:extLst>
              </a:tr>
            </a:tbl>
          </a:graphicData>
        </a:graphic>
      </p:graphicFrame>
    </p:spTree>
    <p:extLst>
      <p:ext uri="{BB962C8B-B14F-4D97-AF65-F5344CB8AC3E}">
        <p14:creationId xmlns:p14="http://schemas.microsoft.com/office/powerpoint/2010/main" val="822226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768D-DF80-8C50-E895-7BDFD9726604}"/>
              </a:ext>
            </a:extLst>
          </p:cNvPr>
          <p:cNvSpPr>
            <a:spLocks noGrp="1"/>
          </p:cNvSpPr>
          <p:nvPr>
            <p:ph type="title"/>
          </p:nvPr>
        </p:nvSpPr>
        <p:spPr/>
        <p:txBody>
          <a:bodyPr/>
          <a:lstStyle/>
          <a:p>
            <a:r>
              <a:rPr lang="en-AU" dirty="0"/>
              <a:t>Current study</a:t>
            </a:r>
          </a:p>
        </p:txBody>
      </p:sp>
      <p:sp>
        <p:nvSpPr>
          <p:cNvPr id="3" name="Content Placeholder 2">
            <a:extLst>
              <a:ext uri="{FF2B5EF4-FFF2-40B4-BE49-F238E27FC236}">
                <a16:creationId xmlns:a16="http://schemas.microsoft.com/office/drawing/2014/main" id="{DA819246-C784-EB7F-6AE3-B83243CD0AA8}"/>
              </a:ext>
            </a:extLst>
          </p:cNvPr>
          <p:cNvSpPr>
            <a:spLocks noGrp="1"/>
          </p:cNvSpPr>
          <p:nvPr>
            <p:ph idx="1"/>
          </p:nvPr>
        </p:nvSpPr>
        <p:spPr/>
        <p:txBody>
          <a:bodyPr>
            <a:normAutofit/>
          </a:bodyPr>
          <a:lstStyle/>
          <a:p>
            <a:r>
              <a:rPr lang="en-AU" dirty="0"/>
              <a:t>Health After Release from Prison (HARP)</a:t>
            </a:r>
          </a:p>
          <a:p>
            <a:pPr lvl="1"/>
            <a:r>
              <a:rPr lang="en-AU" dirty="0"/>
              <a:t>Face-to-face interviews with people within 6 weeks of release from Qld and WA prisons</a:t>
            </a:r>
          </a:p>
          <a:p>
            <a:pPr lvl="1"/>
            <a:r>
              <a:rPr lang="en-AU" dirty="0"/>
              <a:t>&gt;2,700 participants</a:t>
            </a:r>
          </a:p>
          <a:p>
            <a:pPr lvl="1"/>
            <a:r>
              <a:rPr lang="en-AU" dirty="0"/>
              <a:t>Survey data linked with prison medical records and corrections and health administrative datasets</a:t>
            </a:r>
          </a:p>
          <a:p>
            <a:pPr lvl="1"/>
            <a:endParaRPr lang="en-AU" dirty="0"/>
          </a:p>
          <a:p>
            <a:r>
              <a:rPr lang="en-AU" dirty="0"/>
              <a:t>Sample period</a:t>
            </a:r>
          </a:p>
          <a:p>
            <a:pPr lvl="1"/>
            <a:r>
              <a:rPr lang="en-AU" dirty="0"/>
              <a:t>Queensland: August 2008 – July 2010 </a:t>
            </a:r>
          </a:p>
          <a:p>
            <a:pPr lvl="1"/>
            <a:r>
              <a:rPr lang="en-AU" dirty="0"/>
              <a:t>Western Australia: May 2013 – August 2016 </a:t>
            </a:r>
          </a:p>
          <a:p>
            <a:pPr lvl="1"/>
            <a:endParaRPr lang="en-AU" dirty="0"/>
          </a:p>
          <a:p>
            <a:pPr lvl="1"/>
            <a:endParaRPr lang="en-AU" dirty="0"/>
          </a:p>
        </p:txBody>
      </p:sp>
    </p:spTree>
    <p:extLst>
      <p:ext uri="{BB962C8B-B14F-4D97-AF65-F5344CB8AC3E}">
        <p14:creationId xmlns:p14="http://schemas.microsoft.com/office/powerpoint/2010/main" val="276413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BA3F-88E8-9BB2-FE7C-3C7748A757DE}"/>
              </a:ext>
            </a:extLst>
          </p:cNvPr>
          <p:cNvSpPr>
            <a:spLocks noGrp="1"/>
          </p:cNvSpPr>
          <p:nvPr>
            <p:ph type="title"/>
          </p:nvPr>
        </p:nvSpPr>
        <p:spPr/>
        <p:txBody>
          <a:bodyPr/>
          <a:lstStyle/>
          <a:p>
            <a:r>
              <a:rPr lang="en-AU" dirty="0"/>
              <a:t>Data source coverage</a:t>
            </a:r>
          </a:p>
        </p:txBody>
      </p:sp>
      <p:sp>
        <p:nvSpPr>
          <p:cNvPr id="40" name="Rectangle 39">
            <a:extLst>
              <a:ext uri="{FF2B5EF4-FFF2-40B4-BE49-F238E27FC236}">
                <a16:creationId xmlns:a16="http://schemas.microsoft.com/office/drawing/2014/main" id="{4F38A4D2-A835-CE19-C5AA-C31ED2957317}"/>
              </a:ext>
            </a:extLst>
          </p:cNvPr>
          <p:cNvSpPr/>
          <p:nvPr/>
        </p:nvSpPr>
        <p:spPr>
          <a:xfrm>
            <a:off x="2794233" y="1690688"/>
            <a:ext cx="1956033" cy="678383"/>
          </a:xfrm>
          <a:prstGeom prst="rect">
            <a:avLst/>
          </a:prstGeom>
          <a:solidFill>
            <a:srgbClr val="0070C0"/>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0A00EC06-4520-7B64-E19E-B1E93C3473EA}"/>
              </a:ext>
            </a:extLst>
          </p:cNvPr>
          <p:cNvSpPr/>
          <p:nvPr/>
        </p:nvSpPr>
        <p:spPr>
          <a:xfrm>
            <a:off x="838200" y="1690688"/>
            <a:ext cx="1956033" cy="2625970"/>
          </a:xfrm>
          <a:prstGeom prst="rect">
            <a:avLst/>
          </a:prstGeom>
          <a:solidFill>
            <a:srgbClr val="00B050"/>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D5601006-939E-70E4-4B7B-2DC387DC2E52}"/>
              </a:ext>
            </a:extLst>
          </p:cNvPr>
          <p:cNvSpPr txBox="1"/>
          <p:nvPr/>
        </p:nvSpPr>
        <p:spPr>
          <a:xfrm>
            <a:off x="2820814" y="1906084"/>
            <a:ext cx="254957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prstClr val="black"/>
                </a:solidFill>
                <a:effectLst/>
                <a:uLnTx/>
                <a:uFillTx/>
              </a:rPr>
              <a:t>QLD: </a:t>
            </a:r>
            <a:r>
              <a:rPr lang="en-AU" sz="1400" kern="0" dirty="0">
                <a:solidFill>
                  <a:prstClr val="black"/>
                </a:solidFill>
              </a:rPr>
              <a:t>Inpatient </a:t>
            </a:r>
            <a:r>
              <a:rPr kumimoji="0" lang="en-AU" sz="1400" b="0" i="0" u="none" strike="noStrike" kern="0" cap="none" spc="0" normalizeH="0" baseline="0" noProof="0" dirty="0">
                <a:ln>
                  <a:noFill/>
                </a:ln>
                <a:solidFill>
                  <a:prstClr val="black"/>
                </a:solidFill>
                <a:effectLst/>
                <a:uLnTx/>
                <a:uFillTx/>
              </a:rPr>
              <a:t>1999 </a:t>
            </a:r>
            <a:r>
              <a:rPr kumimoji="0" lang="en-AU" sz="1400" b="0" i="0" u="none" strike="noStrike" kern="0" cap="none" spc="0" normalizeH="0" baseline="0" noProof="0" dirty="0">
                <a:ln>
                  <a:noFill/>
                </a:ln>
                <a:solidFill>
                  <a:prstClr val="black"/>
                </a:solidFill>
                <a:effectLst/>
                <a:uLnTx/>
                <a:uFillTx/>
                <a:sym typeface="Wingdings" panose="05000000000000000000" pitchFamily="2" charset="2"/>
              </a:rPr>
              <a:t></a:t>
            </a:r>
            <a:endParaRPr kumimoji="0" lang="en-AU" sz="1400" b="0" i="0" u="none" strike="noStrike" kern="0" cap="none" spc="0" normalizeH="0" baseline="0" noProof="0" dirty="0">
              <a:ln>
                <a:noFill/>
              </a:ln>
              <a:solidFill>
                <a:prstClr val="black"/>
              </a:solidFill>
              <a:effectLst/>
              <a:uLnTx/>
              <a:uFillTx/>
            </a:endParaRPr>
          </a:p>
        </p:txBody>
      </p:sp>
      <p:sp>
        <p:nvSpPr>
          <p:cNvPr id="43" name="Rectangle 42">
            <a:extLst>
              <a:ext uri="{FF2B5EF4-FFF2-40B4-BE49-F238E27FC236}">
                <a16:creationId xmlns:a16="http://schemas.microsoft.com/office/drawing/2014/main" id="{9690919D-2376-3933-FB3F-16381AADF2E2}"/>
              </a:ext>
            </a:extLst>
          </p:cNvPr>
          <p:cNvSpPr/>
          <p:nvPr/>
        </p:nvSpPr>
        <p:spPr>
          <a:xfrm>
            <a:off x="2794233" y="3003673"/>
            <a:ext cx="1956033" cy="1312985"/>
          </a:xfrm>
          <a:prstGeom prst="rect">
            <a:avLst/>
          </a:prstGeom>
          <a:solidFill>
            <a:srgbClr val="00B0F0"/>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4" name="TextBox 43">
            <a:extLst>
              <a:ext uri="{FF2B5EF4-FFF2-40B4-BE49-F238E27FC236}">
                <a16:creationId xmlns:a16="http://schemas.microsoft.com/office/drawing/2014/main" id="{9FC64583-A2CC-B974-702D-871ACF529A5F}"/>
              </a:ext>
            </a:extLst>
          </p:cNvPr>
          <p:cNvSpPr txBox="1"/>
          <p:nvPr/>
        </p:nvSpPr>
        <p:spPr>
          <a:xfrm>
            <a:off x="3032619" y="3418116"/>
            <a:ext cx="16085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prstClr val="black"/>
                </a:solidFill>
                <a:effectLst/>
                <a:uLnTx/>
                <a:uFillTx/>
              </a:rPr>
              <a:t>WA: 5 years </a:t>
            </a:r>
            <a:r>
              <a:rPr kumimoji="0" lang="en-AU" sz="1800" b="0" i="0" u="none" strike="noStrike" kern="0" cap="none" spc="0" normalizeH="0" baseline="0" noProof="0" dirty="0">
                <a:ln>
                  <a:noFill/>
                </a:ln>
                <a:solidFill>
                  <a:prstClr val="black"/>
                </a:solidFill>
                <a:effectLst/>
                <a:uLnTx/>
                <a:uFillTx/>
                <a:sym typeface="Wingdings" panose="05000000000000000000" pitchFamily="2" charset="2"/>
              </a:rPr>
              <a:t></a:t>
            </a:r>
            <a:endParaRPr kumimoji="0" lang="en-AU" sz="1800" b="0" i="0" u="none" strike="noStrike" kern="0" cap="none" spc="0" normalizeH="0" baseline="0" noProof="0" dirty="0">
              <a:ln>
                <a:noFill/>
              </a:ln>
              <a:solidFill>
                <a:prstClr val="black"/>
              </a:solidFill>
              <a:effectLst/>
              <a:uLnTx/>
              <a:uFillTx/>
            </a:endParaRPr>
          </a:p>
        </p:txBody>
      </p:sp>
      <p:sp>
        <p:nvSpPr>
          <p:cNvPr id="45" name="TextBox 44">
            <a:extLst>
              <a:ext uri="{FF2B5EF4-FFF2-40B4-BE49-F238E27FC236}">
                <a16:creationId xmlns:a16="http://schemas.microsoft.com/office/drawing/2014/main" id="{6872F69C-2802-A91D-3379-2C8A76271673}"/>
              </a:ext>
            </a:extLst>
          </p:cNvPr>
          <p:cNvSpPr txBox="1"/>
          <p:nvPr/>
        </p:nvSpPr>
        <p:spPr>
          <a:xfrm>
            <a:off x="1287711" y="2816694"/>
            <a:ext cx="212241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prstClr val="black"/>
                </a:solidFill>
                <a:effectLst/>
                <a:uLnTx/>
                <a:uFillTx/>
              </a:rPr>
              <a:t>Birth </a:t>
            </a:r>
            <a:r>
              <a:rPr kumimoji="0" lang="en-AU" sz="1800" b="0" i="0" u="none" strike="noStrike" kern="0" cap="none" spc="0" normalizeH="0" baseline="0" noProof="0" dirty="0">
                <a:ln>
                  <a:noFill/>
                </a:ln>
                <a:solidFill>
                  <a:prstClr val="black"/>
                </a:solidFill>
                <a:effectLst/>
                <a:uLnTx/>
                <a:uFillTx/>
                <a:sym typeface="Wingdings" panose="05000000000000000000" pitchFamily="2" charset="2"/>
              </a:rPr>
              <a:t></a:t>
            </a:r>
            <a:endParaRPr kumimoji="0" lang="en-AU" sz="1800" b="0" i="0" u="none" strike="noStrike" kern="0" cap="none" spc="0" normalizeH="0" baseline="0" noProof="0" dirty="0">
              <a:ln>
                <a:noFill/>
              </a:ln>
              <a:solidFill>
                <a:prstClr val="black"/>
              </a:solidFill>
              <a:effectLst/>
              <a:uLnTx/>
              <a:uFillTx/>
            </a:endParaRPr>
          </a:p>
        </p:txBody>
      </p:sp>
      <p:sp>
        <p:nvSpPr>
          <p:cNvPr id="46" name="Arrow: Left-Right 45">
            <a:extLst>
              <a:ext uri="{FF2B5EF4-FFF2-40B4-BE49-F238E27FC236}">
                <a16:creationId xmlns:a16="http://schemas.microsoft.com/office/drawing/2014/main" id="{28A4DCE0-0BF3-83ED-73E9-8E01ECA8039E}"/>
              </a:ext>
            </a:extLst>
          </p:cNvPr>
          <p:cNvSpPr/>
          <p:nvPr/>
        </p:nvSpPr>
        <p:spPr>
          <a:xfrm>
            <a:off x="838200" y="4481646"/>
            <a:ext cx="5868100" cy="431807"/>
          </a:xfrm>
          <a:prstGeom prst="leftRightArrow">
            <a:avLst/>
          </a:prstGeom>
          <a:solidFill>
            <a:srgbClr val="91C9E4"/>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7" name="TextBox 46">
            <a:extLst>
              <a:ext uri="{FF2B5EF4-FFF2-40B4-BE49-F238E27FC236}">
                <a16:creationId xmlns:a16="http://schemas.microsoft.com/office/drawing/2014/main" id="{E7228B49-4533-EC34-AA4C-413F0FB2B90B}"/>
              </a:ext>
            </a:extLst>
          </p:cNvPr>
          <p:cNvSpPr txBox="1"/>
          <p:nvPr/>
        </p:nvSpPr>
        <p:spPr>
          <a:xfrm>
            <a:off x="3221372" y="4559049"/>
            <a:ext cx="123108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rPr>
              <a:t>Baseline survey</a:t>
            </a:r>
          </a:p>
        </p:txBody>
      </p:sp>
      <p:sp>
        <p:nvSpPr>
          <p:cNvPr id="48" name="Rectangle 47">
            <a:extLst>
              <a:ext uri="{FF2B5EF4-FFF2-40B4-BE49-F238E27FC236}">
                <a16:creationId xmlns:a16="http://schemas.microsoft.com/office/drawing/2014/main" id="{5E826612-B842-3711-EC97-EB826C04669D}"/>
              </a:ext>
            </a:extLst>
          </p:cNvPr>
          <p:cNvSpPr/>
          <p:nvPr/>
        </p:nvSpPr>
        <p:spPr>
          <a:xfrm>
            <a:off x="4750266" y="1690688"/>
            <a:ext cx="1956033" cy="2625970"/>
          </a:xfrm>
          <a:prstGeom prst="rect">
            <a:avLst/>
          </a:prstGeom>
          <a:solidFill>
            <a:srgbClr val="E97132">
              <a:lumMod val="75000"/>
            </a:srgbClr>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 name="TextBox 48">
            <a:extLst>
              <a:ext uri="{FF2B5EF4-FFF2-40B4-BE49-F238E27FC236}">
                <a16:creationId xmlns:a16="http://schemas.microsoft.com/office/drawing/2014/main" id="{35B70E80-309A-DF60-5859-F11D6A9A2A91}"/>
              </a:ext>
            </a:extLst>
          </p:cNvPr>
          <p:cNvSpPr txBox="1"/>
          <p:nvPr/>
        </p:nvSpPr>
        <p:spPr>
          <a:xfrm>
            <a:off x="4750266" y="2831211"/>
            <a:ext cx="212241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prstClr val="black"/>
                </a:solidFill>
                <a:effectLst/>
                <a:uLnTx/>
                <a:uFillTx/>
              </a:rPr>
              <a:t>Index </a:t>
            </a:r>
            <a:r>
              <a:rPr kumimoji="0" lang="en-AU" sz="1700" b="0" i="0" u="none" strike="noStrike" kern="0" cap="none" spc="0" normalizeH="0" baseline="0" noProof="0" dirty="0">
                <a:ln>
                  <a:noFill/>
                </a:ln>
                <a:solidFill>
                  <a:prstClr val="black"/>
                </a:solidFill>
                <a:effectLst/>
                <a:uLnTx/>
                <a:uFillTx/>
              </a:rPr>
              <a:t>incarceration</a:t>
            </a:r>
          </a:p>
        </p:txBody>
      </p:sp>
      <p:sp>
        <p:nvSpPr>
          <p:cNvPr id="50" name="Arrow: Left-Right 49">
            <a:extLst>
              <a:ext uri="{FF2B5EF4-FFF2-40B4-BE49-F238E27FC236}">
                <a16:creationId xmlns:a16="http://schemas.microsoft.com/office/drawing/2014/main" id="{5A225BAC-040D-3CBE-011D-640303DAA22F}"/>
              </a:ext>
            </a:extLst>
          </p:cNvPr>
          <p:cNvSpPr/>
          <p:nvPr/>
        </p:nvSpPr>
        <p:spPr>
          <a:xfrm>
            <a:off x="2793603" y="4951586"/>
            <a:ext cx="5868100" cy="431807"/>
          </a:xfrm>
          <a:prstGeom prst="leftRightArrow">
            <a:avLst/>
          </a:prstGeom>
          <a:solidFill>
            <a:srgbClr val="CAB8E8"/>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1" name="TextBox 50">
            <a:extLst>
              <a:ext uri="{FF2B5EF4-FFF2-40B4-BE49-F238E27FC236}">
                <a16:creationId xmlns:a16="http://schemas.microsoft.com/office/drawing/2014/main" id="{75BDC544-8B34-2B1C-8A72-BB3CC6E766DA}"/>
              </a:ext>
            </a:extLst>
          </p:cNvPr>
          <p:cNvSpPr txBox="1"/>
          <p:nvPr/>
        </p:nvSpPr>
        <p:spPr>
          <a:xfrm>
            <a:off x="4001441" y="5028989"/>
            <a:ext cx="378302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kern="0" dirty="0">
                <a:solidFill>
                  <a:prstClr val="black"/>
                </a:solidFill>
              </a:rPr>
              <a:t>Emergency department and inpatient admission</a:t>
            </a:r>
            <a:r>
              <a:rPr kumimoji="0" lang="en-AU" sz="1200" b="0" i="0" u="none" strike="noStrike" kern="0" cap="none" spc="0" normalizeH="0" baseline="0" noProof="0" dirty="0">
                <a:ln>
                  <a:noFill/>
                </a:ln>
                <a:solidFill>
                  <a:prstClr val="black"/>
                </a:solidFill>
                <a:effectLst/>
                <a:uLnTx/>
                <a:uFillTx/>
              </a:rPr>
              <a:t> data</a:t>
            </a:r>
          </a:p>
        </p:txBody>
      </p:sp>
      <p:sp>
        <p:nvSpPr>
          <p:cNvPr id="52" name="Arrow: Left-Right 51">
            <a:extLst>
              <a:ext uri="{FF2B5EF4-FFF2-40B4-BE49-F238E27FC236}">
                <a16:creationId xmlns:a16="http://schemas.microsoft.com/office/drawing/2014/main" id="{B5CED699-E63D-CF3C-FF37-3DA958099B63}"/>
              </a:ext>
            </a:extLst>
          </p:cNvPr>
          <p:cNvSpPr/>
          <p:nvPr/>
        </p:nvSpPr>
        <p:spPr>
          <a:xfrm>
            <a:off x="4750266" y="5548381"/>
            <a:ext cx="1956033" cy="431807"/>
          </a:xfrm>
          <a:prstGeom prst="leftRightArrow">
            <a:avLst/>
          </a:prstGeom>
          <a:solidFill>
            <a:srgbClr val="F6D486"/>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3" name="TextBox 52">
            <a:extLst>
              <a:ext uri="{FF2B5EF4-FFF2-40B4-BE49-F238E27FC236}">
                <a16:creationId xmlns:a16="http://schemas.microsoft.com/office/drawing/2014/main" id="{E5446C87-9724-4A79-0AFC-CE1E5A1C8AC4}"/>
              </a:ext>
            </a:extLst>
          </p:cNvPr>
          <p:cNvSpPr txBox="1"/>
          <p:nvPr/>
        </p:nvSpPr>
        <p:spPr>
          <a:xfrm>
            <a:off x="5112740" y="5660701"/>
            <a:ext cx="1231084"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800" b="0" i="0" u="none" strike="noStrike" kern="0" cap="none" spc="0" normalizeH="0" baseline="0" noProof="0" dirty="0">
                <a:ln>
                  <a:noFill/>
                </a:ln>
                <a:solidFill>
                  <a:prstClr val="black"/>
                </a:solidFill>
                <a:effectLst/>
                <a:uLnTx/>
                <a:uFillTx/>
              </a:rPr>
              <a:t>Prison medical records</a:t>
            </a:r>
          </a:p>
        </p:txBody>
      </p:sp>
      <p:sp>
        <p:nvSpPr>
          <p:cNvPr id="54" name="Right Bracket 53">
            <a:extLst>
              <a:ext uri="{FF2B5EF4-FFF2-40B4-BE49-F238E27FC236}">
                <a16:creationId xmlns:a16="http://schemas.microsoft.com/office/drawing/2014/main" id="{F7DE1014-27E4-550D-45D5-0FA3140FB984}"/>
              </a:ext>
            </a:extLst>
          </p:cNvPr>
          <p:cNvSpPr/>
          <p:nvPr/>
        </p:nvSpPr>
        <p:spPr>
          <a:xfrm>
            <a:off x="9917219" y="1625567"/>
            <a:ext cx="805343" cy="2625970"/>
          </a:xfrm>
          <a:prstGeom prst="rightBracket">
            <a:avLst/>
          </a:prstGeom>
          <a:no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55" name="Right Bracket 54">
            <a:extLst>
              <a:ext uri="{FF2B5EF4-FFF2-40B4-BE49-F238E27FC236}">
                <a16:creationId xmlns:a16="http://schemas.microsoft.com/office/drawing/2014/main" id="{7C596FFC-F6CB-4B2C-EEC8-57AC2DA4440C}"/>
              </a:ext>
            </a:extLst>
          </p:cNvPr>
          <p:cNvSpPr/>
          <p:nvPr/>
        </p:nvSpPr>
        <p:spPr>
          <a:xfrm>
            <a:off x="9917219" y="4416525"/>
            <a:ext cx="805343" cy="2303257"/>
          </a:xfrm>
          <a:prstGeom prst="rightBracket">
            <a:avLst/>
          </a:prstGeom>
          <a:no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56" name="TextBox 55">
            <a:extLst>
              <a:ext uri="{FF2B5EF4-FFF2-40B4-BE49-F238E27FC236}">
                <a16:creationId xmlns:a16="http://schemas.microsoft.com/office/drawing/2014/main" id="{DE20C966-40F1-3AB6-D77B-6981D633EC5A}"/>
              </a:ext>
            </a:extLst>
          </p:cNvPr>
          <p:cNvSpPr txBox="1"/>
          <p:nvPr/>
        </p:nvSpPr>
        <p:spPr>
          <a:xfrm rot="16200000">
            <a:off x="8902945" y="2555252"/>
            <a:ext cx="2684477"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500" b="1" i="0" u="none" strike="noStrike" kern="0" cap="none" spc="0" normalizeH="0" baseline="0" noProof="0" dirty="0">
                <a:ln>
                  <a:noFill/>
                </a:ln>
                <a:solidFill>
                  <a:srgbClr val="F8F8F8"/>
                </a:solidFill>
                <a:effectLst/>
                <a:uLnTx/>
                <a:uFillTx/>
              </a:rPr>
              <a:t>Birth to  end of follow-up</a:t>
            </a:r>
          </a:p>
        </p:txBody>
      </p:sp>
      <p:sp>
        <p:nvSpPr>
          <p:cNvPr id="57" name="TextBox 56">
            <a:extLst>
              <a:ext uri="{FF2B5EF4-FFF2-40B4-BE49-F238E27FC236}">
                <a16:creationId xmlns:a16="http://schemas.microsoft.com/office/drawing/2014/main" id="{25147C93-587B-CA56-03A1-AA9B079B8242}"/>
              </a:ext>
            </a:extLst>
          </p:cNvPr>
          <p:cNvSpPr txBox="1"/>
          <p:nvPr/>
        </p:nvSpPr>
        <p:spPr>
          <a:xfrm rot="16200000">
            <a:off x="9414363" y="5399090"/>
            <a:ext cx="1821255"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rgbClr val="F8F8F8"/>
                </a:solidFill>
                <a:effectLst/>
                <a:uLnTx/>
                <a:uFillTx/>
              </a:rPr>
              <a:t>Data source coverage</a:t>
            </a:r>
          </a:p>
        </p:txBody>
      </p:sp>
      <p:sp>
        <p:nvSpPr>
          <p:cNvPr id="3" name="Rectangle 2">
            <a:extLst>
              <a:ext uri="{FF2B5EF4-FFF2-40B4-BE49-F238E27FC236}">
                <a16:creationId xmlns:a16="http://schemas.microsoft.com/office/drawing/2014/main" id="{4812B73D-09F7-990F-5A7E-C207A7249A30}"/>
              </a:ext>
            </a:extLst>
          </p:cNvPr>
          <p:cNvSpPr/>
          <p:nvPr/>
        </p:nvSpPr>
        <p:spPr>
          <a:xfrm>
            <a:off x="2793603" y="2370448"/>
            <a:ext cx="1956033" cy="678383"/>
          </a:xfrm>
          <a:prstGeom prst="rect">
            <a:avLst/>
          </a:prstGeom>
          <a:solidFill>
            <a:srgbClr val="0070C0"/>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BA77BD1-F8D2-215C-3B42-17AAF751B961}"/>
              </a:ext>
            </a:extLst>
          </p:cNvPr>
          <p:cNvSpPr txBox="1"/>
          <p:nvPr/>
        </p:nvSpPr>
        <p:spPr>
          <a:xfrm>
            <a:off x="2882602" y="2532169"/>
            <a:ext cx="184634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prstClr val="black"/>
                </a:solidFill>
                <a:effectLst/>
                <a:uLnTx/>
                <a:uFillTx/>
              </a:rPr>
              <a:t>QLD: ED 2002 </a:t>
            </a:r>
            <a:r>
              <a:rPr kumimoji="0" lang="en-AU" sz="1800" b="0" i="0" u="none" strike="noStrike" kern="0" cap="none" spc="0" normalizeH="0" baseline="0" noProof="0" dirty="0">
                <a:ln>
                  <a:noFill/>
                </a:ln>
                <a:solidFill>
                  <a:prstClr val="black"/>
                </a:solidFill>
                <a:effectLst/>
                <a:uLnTx/>
                <a:uFillTx/>
                <a:sym typeface="Wingdings" panose="05000000000000000000" pitchFamily="2" charset="2"/>
              </a:rPr>
              <a:t></a:t>
            </a:r>
            <a:endParaRPr kumimoji="0" lang="en-AU" sz="1800" b="0" i="0" u="none" strike="noStrike" kern="0" cap="none" spc="0" normalizeH="0" baseline="0" noProof="0" dirty="0">
              <a:ln>
                <a:noFill/>
              </a:ln>
              <a:solidFill>
                <a:prstClr val="black"/>
              </a:solidFill>
              <a:effectLst/>
              <a:uLnTx/>
              <a:uFillTx/>
            </a:endParaRPr>
          </a:p>
        </p:txBody>
      </p:sp>
      <p:sp>
        <p:nvSpPr>
          <p:cNvPr id="6" name="Arrow: Left-Right 5">
            <a:extLst>
              <a:ext uri="{FF2B5EF4-FFF2-40B4-BE49-F238E27FC236}">
                <a16:creationId xmlns:a16="http://schemas.microsoft.com/office/drawing/2014/main" id="{6C3496B5-2F81-34EB-8EBC-C8A61C68B92C}"/>
              </a:ext>
            </a:extLst>
          </p:cNvPr>
          <p:cNvSpPr/>
          <p:nvPr/>
        </p:nvSpPr>
        <p:spPr>
          <a:xfrm>
            <a:off x="6705670" y="6018321"/>
            <a:ext cx="3070487" cy="431807"/>
          </a:xfrm>
          <a:prstGeom prst="leftRightArrow">
            <a:avLst/>
          </a:prstGeom>
          <a:solidFill>
            <a:srgbClr val="FC8980"/>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62A8D3F-B6ED-6E26-9501-963402A23148}"/>
              </a:ext>
            </a:extLst>
          </p:cNvPr>
          <p:cNvSpPr txBox="1"/>
          <p:nvPr/>
        </p:nvSpPr>
        <p:spPr>
          <a:xfrm>
            <a:off x="7068144" y="6130641"/>
            <a:ext cx="1231084"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800" b="0" i="0" u="none" strike="noStrike" kern="0" cap="none" spc="0" normalizeH="0" baseline="0" noProof="0" dirty="0">
                <a:ln>
                  <a:noFill/>
                </a:ln>
                <a:solidFill>
                  <a:prstClr val="black"/>
                </a:solidFill>
                <a:effectLst/>
                <a:uLnTx/>
                <a:uFillTx/>
              </a:rPr>
              <a:t>Reincarceration data</a:t>
            </a:r>
          </a:p>
        </p:txBody>
      </p:sp>
      <p:sp>
        <p:nvSpPr>
          <p:cNvPr id="8" name="Rectangle 7">
            <a:extLst>
              <a:ext uri="{FF2B5EF4-FFF2-40B4-BE49-F238E27FC236}">
                <a16:creationId xmlns:a16="http://schemas.microsoft.com/office/drawing/2014/main" id="{BC0B95DD-EDEE-E5CB-B59E-03B8F67FCF47}"/>
              </a:ext>
            </a:extLst>
          </p:cNvPr>
          <p:cNvSpPr/>
          <p:nvPr/>
        </p:nvSpPr>
        <p:spPr>
          <a:xfrm>
            <a:off x="6705039" y="3003352"/>
            <a:ext cx="1956033" cy="1312985"/>
          </a:xfrm>
          <a:prstGeom prst="rect">
            <a:avLst/>
          </a:prstGeom>
          <a:solidFill>
            <a:srgbClr val="00B0F0"/>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rgbClr val="000000"/>
                </a:solidFill>
                <a:effectLst/>
                <a:uLnTx/>
                <a:uFillTx/>
                <a:latin typeface="Aptos" panose="02110004020202020204"/>
                <a:ea typeface="+mn-ea"/>
                <a:cs typeface="+mn-cs"/>
              </a:rPr>
              <a:t>WA: </a:t>
            </a:r>
            <a:r>
              <a:rPr kumimoji="0" lang="en-AU" sz="1800" b="0" i="0" u="none" strike="noStrike" kern="0" cap="none" spc="0" normalizeH="0" baseline="0" noProof="0" dirty="0">
                <a:ln>
                  <a:noFill/>
                </a:ln>
                <a:solidFill>
                  <a:srgbClr val="000000"/>
                </a:solidFill>
                <a:effectLst/>
                <a:uLnTx/>
                <a:uFillTx/>
                <a:latin typeface="Aptos" panose="02110004020202020204"/>
                <a:ea typeface="+mn-ea"/>
                <a:cs typeface="+mn-cs"/>
                <a:sym typeface="Wingdings" panose="05000000000000000000" pitchFamily="2" charset="2"/>
              </a:rPr>
              <a:t> </a:t>
            </a:r>
            <a:r>
              <a:rPr kumimoji="0" lang="en-AU" sz="1800" b="0" i="0" u="none" strike="noStrike" kern="0" cap="none" spc="0" normalizeH="0" baseline="0" noProof="0" dirty="0">
                <a:ln>
                  <a:noFill/>
                </a:ln>
                <a:solidFill>
                  <a:srgbClr val="000000"/>
                </a:solidFill>
                <a:effectLst/>
                <a:uLnTx/>
                <a:uFillTx/>
                <a:latin typeface="Aptos" panose="02110004020202020204"/>
                <a:ea typeface="+mn-ea"/>
                <a:cs typeface="+mn-cs"/>
              </a:rPr>
              <a:t>June 2018</a:t>
            </a:r>
          </a:p>
        </p:txBody>
      </p:sp>
      <p:sp>
        <p:nvSpPr>
          <p:cNvPr id="9" name="Rectangle 8">
            <a:extLst>
              <a:ext uri="{FF2B5EF4-FFF2-40B4-BE49-F238E27FC236}">
                <a16:creationId xmlns:a16="http://schemas.microsoft.com/office/drawing/2014/main" id="{A3788D20-29FC-5A56-AE07-11315E66C16B}"/>
              </a:ext>
            </a:extLst>
          </p:cNvPr>
          <p:cNvSpPr/>
          <p:nvPr/>
        </p:nvSpPr>
        <p:spPr>
          <a:xfrm>
            <a:off x="6705039" y="1690687"/>
            <a:ext cx="1956033" cy="1312985"/>
          </a:xfrm>
          <a:prstGeom prst="rect">
            <a:avLst/>
          </a:prstGeom>
          <a:solidFill>
            <a:srgbClr val="0070C0"/>
          </a:solidFill>
          <a:ln w="1905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rgbClr val="000000"/>
                </a:solidFill>
                <a:effectLst/>
                <a:uLnTx/>
                <a:uFillTx/>
                <a:latin typeface="Aptos" panose="02110004020202020204"/>
                <a:ea typeface="+mn-ea"/>
                <a:cs typeface="+mn-cs"/>
              </a:rPr>
              <a:t>QLD: </a:t>
            </a:r>
            <a:r>
              <a:rPr kumimoji="0" lang="en-AU" sz="1800" b="0" i="0" u="none" strike="noStrike" kern="0" cap="none" spc="0" normalizeH="0" baseline="0" noProof="0" dirty="0">
                <a:ln>
                  <a:noFill/>
                </a:ln>
                <a:solidFill>
                  <a:srgbClr val="000000"/>
                </a:solidFill>
                <a:effectLst/>
                <a:uLnTx/>
                <a:uFillTx/>
                <a:latin typeface="Aptos" panose="02110004020202020204"/>
                <a:ea typeface="+mn-ea"/>
                <a:cs typeface="+mn-cs"/>
                <a:sym typeface="Wingdings" panose="05000000000000000000" pitchFamily="2" charset="2"/>
              </a:rPr>
              <a:t> </a:t>
            </a:r>
            <a:r>
              <a:rPr kumimoji="0" lang="en-AU" sz="1800" b="0" i="0" u="none" strike="noStrike" kern="0" cap="none" spc="0" normalizeH="0" baseline="0" noProof="0" dirty="0">
                <a:ln>
                  <a:noFill/>
                </a:ln>
                <a:solidFill>
                  <a:srgbClr val="000000"/>
                </a:solidFill>
                <a:effectLst/>
                <a:uLnTx/>
                <a:uFillTx/>
                <a:latin typeface="Aptos" panose="02110004020202020204"/>
                <a:ea typeface="+mn-ea"/>
                <a:cs typeface="+mn-cs"/>
              </a:rPr>
              <a:t>July 2012</a:t>
            </a:r>
          </a:p>
        </p:txBody>
      </p:sp>
      <p:cxnSp>
        <p:nvCxnSpPr>
          <p:cNvPr id="11" name="Straight Connector 10">
            <a:extLst>
              <a:ext uri="{FF2B5EF4-FFF2-40B4-BE49-F238E27FC236}">
                <a16:creationId xmlns:a16="http://schemas.microsoft.com/office/drawing/2014/main" id="{781AE161-4F28-19C2-133D-5CBEA3D9FADB}"/>
              </a:ext>
            </a:extLst>
          </p:cNvPr>
          <p:cNvCxnSpPr>
            <a:cxnSpLocks/>
          </p:cNvCxnSpPr>
          <p:nvPr/>
        </p:nvCxnSpPr>
        <p:spPr>
          <a:xfrm>
            <a:off x="8678489" y="5876145"/>
            <a:ext cx="0" cy="7695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7789099"/>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1C54A-A30E-0934-ACDE-47CCC73E205E}"/>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F76C2B1-C7B7-6B8F-9780-06DF94F6DEEE}"/>
              </a:ext>
            </a:extLst>
          </p:cNvPr>
          <p:cNvGrpSpPr/>
          <p:nvPr/>
        </p:nvGrpSpPr>
        <p:grpSpPr>
          <a:xfrm>
            <a:off x="1592994" y="1050324"/>
            <a:ext cx="9006012" cy="5096561"/>
            <a:chOff x="1592994" y="1050324"/>
            <a:chExt cx="9006012" cy="5096561"/>
          </a:xfrm>
        </p:grpSpPr>
        <p:pic>
          <p:nvPicPr>
            <p:cNvPr id="3" name="Content Placeholder 4" descr="A graph of different types of smoking&#10;&#10;AI-generated content may be incorrect.">
              <a:extLst>
                <a:ext uri="{FF2B5EF4-FFF2-40B4-BE49-F238E27FC236}">
                  <a16:creationId xmlns:a16="http://schemas.microsoft.com/office/drawing/2014/main" id="{0209F55A-7EB6-323F-6DE1-45B2C91F6C69}"/>
                </a:ext>
              </a:extLst>
            </p:cNvPr>
            <p:cNvPicPr>
              <a:picLocks noChangeAspect="1"/>
            </p:cNvPicPr>
            <p:nvPr/>
          </p:nvPicPr>
          <p:blipFill>
            <a:blip r:embed="rId3"/>
            <a:srcRect t="49053" b="-1"/>
            <a:stretch/>
          </p:blipFill>
          <p:spPr>
            <a:xfrm>
              <a:off x="1592994" y="1050324"/>
              <a:ext cx="9006012" cy="5096561"/>
            </a:xfrm>
            <a:prstGeom prst="rect">
              <a:avLst/>
            </a:prstGeom>
          </p:spPr>
        </p:pic>
        <p:pic>
          <p:nvPicPr>
            <p:cNvPr id="10" name="Content Placeholder 4" descr="A graph of different types of smoking&#10;&#10;AI-generated content may be incorrect.">
              <a:extLst>
                <a:ext uri="{FF2B5EF4-FFF2-40B4-BE49-F238E27FC236}">
                  <a16:creationId xmlns:a16="http://schemas.microsoft.com/office/drawing/2014/main" id="{6C5CFC61-68B9-6E7E-211F-4BCD14A3B7A4}"/>
                </a:ext>
              </a:extLst>
            </p:cNvPr>
            <p:cNvPicPr>
              <a:picLocks noChangeAspect="1"/>
            </p:cNvPicPr>
            <p:nvPr/>
          </p:nvPicPr>
          <p:blipFill>
            <a:blip r:embed="rId3"/>
            <a:srcRect l="15541" t="6284" r="27117" b="88264"/>
            <a:stretch/>
          </p:blipFill>
          <p:spPr>
            <a:xfrm>
              <a:off x="2992582" y="1527464"/>
              <a:ext cx="5164282" cy="561109"/>
            </a:xfrm>
            <a:prstGeom prst="rect">
              <a:avLst/>
            </a:prstGeom>
          </p:spPr>
        </p:pic>
      </p:grpSp>
    </p:spTree>
    <p:extLst>
      <p:ext uri="{BB962C8B-B14F-4D97-AF65-F5344CB8AC3E}">
        <p14:creationId xmlns:p14="http://schemas.microsoft.com/office/powerpoint/2010/main" val="646831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C111A-788F-9C29-E94B-E48E3B029C7B}"/>
            </a:ext>
          </a:extLst>
        </p:cNvPr>
        <p:cNvGrpSpPr/>
        <p:nvPr/>
      </p:nvGrpSpPr>
      <p:grpSpPr>
        <a:xfrm>
          <a:off x="0" y="0"/>
          <a:ext cx="0" cy="0"/>
          <a:chOff x="0" y="0"/>
          <a:chExt cx="0" cy="0"/>
        </a:xfrm>
      </p:grpSpPr>
      <p:pic>
        <p:nvPicPr>
          <p:cNvPr id="5" name="Picture 4" descr="A graph with blue and white lines&#10;&#10;AI-generated content may be incorrect.">
            <a:extLst>
              <a:ext uri="{FF2B5EF4-FFF2-40B4-BE49-F238E27FC236}">
                <a16:creationId xmlns:a16="http://schemas.microsoft.com/office/drawing/2014/main" id="{40EF0049-4F7E-57CE-A2B1-C824920C4C45}"/>
              </a:ext>
            </a:extLst>
          </p:cNvPr>
          <p:cNvPicPr>
            <a:picLocks noChangeAspect="1"/>
          </p:cNvPicPr>
          <p:nvPr/>
        </p:nvPicPr>
        <p:blipFill>
          <a:blip r:embed="rId3"/>
          <a:stretch>
            <a:fillRect/>
          </a:stretch>
        </p:blipFill>
        <p:spPr>
          <a:xfrm>
            <a:off x="1799582" y="1334472"/>
            <a:ext cx="8603090" cy="5158404"/>
          </a:xfrm>
          <a:prstGeom prst="rect">
            <a:avLst/>
          </a:prstGeom>
        </p:spPr>
      </p:pic>
      <p:sp>
        <p:nvSpPr>
          <p:cNvPr id="2" name="Title 1">
            <a:extLst>
              <a:ext uri="{FF2B5EF4-FFF2-40B4-BE49-F238E27FC236}">
                <a16:creationId xmlns:a16="http://schemas.microsoft.com/office/drawing/2014/main" id="{43EBCC9D-3719-1901-8BFF-53915EE891C4}"/>
              </a:ext>
            </a:extLst>
          </p:cNvPr>
          <p:cNvSpPr>
            <a:spLocks noGrp="1"/>
          </p:cNvSpPr>
          <p:nvPr>
            <p:ph type="title"/>
          </p:nvPr>
        </p:nvSpPr>
        <p:spPr/>
        <p:txBody>
          <a:bodyPr/>
          <a:lstStyle/>
          <a:p>
            <a:r>
              <a:rPr lang="en-AU" dirty="0"/>
              <a:t>Results – Lifetime diagnoses</a:t>
            </a:r>
          </a:p>
        </p:txBody>
      </p:sp>
      <p:sp>
        <p:nvSpPr>
          <p:cNvPr id="6" name="Rectangle 5">
            <a:extLst>
              <a:ext uri="{FF2B5EF4-FFF2-40B4-BE49-F238E27FC236}">
                <a16:creationId xmlns:a16="http://schemas.microsoft.com/office/drawing/2014/main" id="{51CC9FB8-42D1-0AE3-CC6C-7541BBB698BF}"/>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75D88342-0B9A-DE70-EE79-FF3A26A79BAF}"/>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BB487E8-2CBE-6855-A36A-7EFA8B1104CC}"/>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25C93BA-0053-A4A2-1826-F71E3F8F2997}"/>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09511BC1-25EA-9753-4B08-3922187ECBBF}"/>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B6A7C3DB-D627-ABBF-BE9F-8F14663D052D}"/>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90C082CE-3456-3CA4-C2C1-8973FA1F989E}"/>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135ADE29-3CD8-EEC6-2E29-6C4ACBB3B7C5}"/>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5668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a:extLst>
            <a:ext uri="{FF2B5EF4-FFF2-40B4-BE49-F238E27FC236}">
              <a16:creationId xmlns:a16="http://schemas.microsoft.com/office/drawing/2014/main" id="{6C4A0975-5BD9-0497-6DF8-B5BB099360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6FF49F-5F1B-B84A-53B4-82CBC997EB26}"/>
              </a:ext>
            </a:extLst>
          </p:cNvPr>
          <p:cNvPicPr>
            <a:picLocks noChangeAspect="1"/>
          </p:cNvPicPr>
          <p:nvPr/>
        </p:nvPicPr>
        <p:blipFill>
          <a:blip r:embed="rId3"/>
          <a:stretch>
            <a:fillRect/>
          </a:stretch>
        </p:blipFill>
        <p:spPr>
          <a:xfrm>
            <a:off x="4600366" y="603241"/>
            <a:ext cx="2991267" cy="2695951"/>
          </a:xfrm>
          <a:prstGeom prst="rect">
            <a:avLst/>
          </a:prstGeom>
        </p:spPr>
      </p:pic>
      <p:sp>
        <p:nvSpPr>
          <p:cNvPr id="5" name="Title 1">
            <a:extLst>
              <a:ext uri="{FF2B5EF4-FFF2-40B4-BE49-F238E27FC236}">
                <a16:creationId xmlns:a16="http://schemas.microsoft.com/office/drawing/2014/main" id="{300A2773-E622-7CA8-F6F2-A2D502E6E957}"/>
              </a:ext>
            </a:extLst>
          </p:cNvPr>
          <p:cNvSpPr>
            <a:spLocks noGrp="1"/>
          </p:cNvSpPr>
          <p:nvPr>
            <p:ph type="ctrTitle"/>
          </p:nvPr>
        </p:nvSpPr>
        <p:spPr>
          <a:xfrm>
            <a:off x="233548" y="266595"/>
            <a:ext cx="8926327" cy="917575"/>
          </a:xfrm>
          <a:noFill/>
        </p:spPr>
        <p:txBody>
          <a:bodyPr/>
          <a:lstStyle/>
          <a:p>
            <a:r>
              <a:rPr lang="en-US" dirty="0">
                <a:solidFill>
                  <a:schemeClr val="tx1">
                    <a:lumMod val="50000"/>
                    <a:lumOff val="50000"/>
                  </a:schemeClr>
                </a:solidFill>
              </a:rPr>
              <a:t>HARP4 Cohorts</a:t>
            </a:r>
          </a:p>
        </p:txBody>
      </p:sp>
      <p:sp>
        <p:nvSpPr>
          <p:cNvPr id="6" name="Slide Number Placeholder 2">
            <a:extLst>
              <a:ext uri="{FF2B5EF4-FFF2-40B4-BE49-F238E27FC236}">
                <a16:creationId xmlns:a16="http://schemas.microsoft.com/office/drawing/2014/main" id="{3BE82ADA-31A7-CC92-A9E0-8CCA94C7A648}"/>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9420A-AB6D-9F48-90BA-0FEF9014BA36}" type="slidenum">
              <a:rPr kumimoji="0" lang="en-US" sz="1200" b="0" i="0" u="none" strike="noStrike" kern="1200" cap="none" spc="0" normalizeH="0" baseline="0" noProof="0" smtClean="0">
                <a:ln>
                  <a:noFill/>
                </a:ln>
                <a:solidFill>
                  <a:srgbClr val="000000"/>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11D6992-C238-F552-F6B8-20BC4B1E6F8A}"/>
              </a:ext>
            </a:extLst>
          </p:cNvPr>
          <p:cNvSpPr txBox="1"/>
          <p:nvPr/>
        </p:nvSpPr>
        <p:spPr>
          <a:xfrm>
            <a:off x="999297" y="3335176"/>
            <a:ext cx="2920928" cy="1754326"/>
          </a:xfrm>
          <a:prstGeom prst="rect">
            <a:avLst/>
          </a:prstGeom>
          <a:noFill/>
        </p:spPr>
        <p:txBody>
          <a:bodyPr wrap="none" rtlCol="0">
            <a:spAutoFit/>
          </a:bodyPr>
          <a:lstStyle/>
          <a:p>
            <a:r>
              <a:rPr lang="en-AU" b="1" dirty="0">
                <a:solidFill>
                  <a:schemeClr val="accent5"/>
                </a:solidFill>
              </a:rPr>
              <a:t>WA Cohort</a:t>
            </a:r>
          </a:p>
          <a:p>
            <a:r>
              <a:rPr lang="en-AU" dirty="0">
                <a:solidFill>
                  <a:schemeClr val="accent5"/>
                </a:solidFill>
              </a:rPr>
              <a:t>N = 1,376</a:t>
            </a:r>
          </a:p>
          <a:p>
            <a:r>
              <a:rPr lang="en-AU" dirty="0">
                <a:solidFill>
                  <a:schemeClr val="accent5"/>
                </a:solidFill>
              </a:rPr>
              <a:t>18% Female</a:t>
            </a:r>
          </a:p>
          <a:p>
            <a:r>
              <a:rPr lang="en-AU" dirty="0">
                <a:solidFill>
                  <a:schemeClr val="accent5"/>
                </a:solidFill>
              </a:rPr>
              <a:t>48% Indigenous</a:t>
            </a:r>
          </a:p>
          <a:p>
            <a:r>
              <a:rPr lang="en-AU" dirty="0">
                <a:solidFill>
                  <a:schemeClr val="accent5"/>
                </a:solidFill>
              </a:rPr>
              <a:t>Median age (IQR) 28 (23-34)</a:t>
            </a:r>
          </a:p>
          <a:p>
            <a:r>
              <a:rPr lang="en-AU" dirty="0">
                <a:solidFill>
                  <a:schemeClr val="accent5"/>
                </a:solidFill>
              </a:rPr>
              <a:t>Cohort lead: Preen</a:t>
            </a:r>
          </a:p>
        </p:txBody>
      </p:sp>
      <p:sp>
        <p:nvSpPr>
          <p:cNvPr id="16" name="TextBox 15">
            <a:extLst>
              <a:ext uri="{FF2B5EF4-FFF2-40B4-BE49-F238E27FC236}">
                <a16:creationId xmlns:a16="http://schemas.microsoft.com/office/drawing/2014/main" id="{AC5D21ED-D43F-5C42-D328-4260953C5DBC}"/>
              </a:ext>
            </a:extLst>
          </p:cNvPr>
          <p:cNvSpPr txBox="1"/>
          <p:nvPr/>
        </p:nvSpPr>
        <p:spPr>
          <a:xfrm>
            <a:off x="4789956" y="2994767"/>
            <a:ext cx="3348994" cy="1754326"/>
          </a:xfrm>
          <a:prstGeom prst="rect">
            <a:avLst/>
          </a:prstGeom>
          <a:noFill/>
        </p:spPr>
        <p:txBody>
          <a:bodyPr wrap="none" rtlCol="0">
            <a:spAutoFit/>
          </a:bodyPr>
          <a:lstStyle/>
          <a:p>
            <a:r>
              <a:rPr lang="en-AU" b="1" dirty="0">
                <a:solidFill>
                  <a:schemeClr val="accent5"/>
                </a:solidFill>
              </a:rPr>
              <a:t>VIC Cohort</a:t>
            </a:r>
          </a:p>
          <a:p>
            <a:r>
              <a:rPr lang="en-AU" dirty="0">
                <a:solidFill>
                  <a:schemeClr val="accent5"/>
                </a:solidFill>
              </a:rPr>
              <a:t>N = 400</a:t>
            </a:r>
          </a:p>
          <a:p>
            <a:r>
              <a:rPr lang="en-AU" dirty="0">
                <a:solidFill>
                  <a:schemeClr val="accent5"/>
                </a:solidFill>
              </a:rPr>
              <a:t>0% Female</a:t>
            </a:r>
          </a:p>
          <a:p>
            <a:r>
              <a:rPr lang="en-AU" dirty="0">
                <a:solidFill>
                  <a:schemeClr val="accent5"/>
                </a:solidFill>
              </a:rPr>
              <a:t>17% Indigenous</a:t>
            </a:r>
          </a:p>
          <a:p>
            <a:r>
              <a:rPr lang="en-AU" dirty="0">
                <a:solidFill>
                  <a:schemeClr val="accent5"/>
                </a:solidFill>
              </a:rPr>
              <a:t>Median age (IQR) 36 (30-42)</a:t>
            </a:r>
          </a:p>
          <a:p>
            <a:r>
              <a:rPr lang="en-AU" dirty="0">
                <a:solidFill>
                  <a:schemeClr val="accent5"/>
                </a:solidFill>
              </a:rPr>
              <a:t>Cohort lead: Stoové</a:t>
            </a:r>
            <a:r>
              <a:rPr lang="en-AU" baseline="30000" dirty="0">
                <a:solidFill>
                  <a:schemeClr val="accent5"/>
                </a:solidFill>
              </a:rPr>
              <a:t>1</a:t>
            </a:r>
          </a:p>
        </p:txBody>
      </p:sp>
      <p:sp>
        <p:nvSpPr>
          <p:cNvPr id="17" name="TextBox 16">
            <a:extLst>
              <a:ext uri="{FF2B5EF4-FFF2-40B4-BE49-F238E27FC236}">
                <a16:creationId xmlns:a16="http://schemas.microsoft.com/office/drawing/2014/main" id="{B9A83691-340E-011B-F62D-68D931B9540F}"/>
              </a:ext>
            </a:extLst>
          </p:cNvPr>
          <p:cNvSpPr txBox="1"/>
          <p:nvPr/>
        </p:nvSpPr>
        <p:spPr>
          <a:xfrm>
            <a:off x="8724512" y="1580850"/>
            <a:ext cx="3348994" cy="1754326"/>
          </a:xfrm>
          <a:prstGeom prst="rect">
            <a:avLst/>
          </a:prstGeom>
          <a:noFill/>
        </p:spPr>
        <p:txBody>
          <a:bodyPr wrap="none" rtlCol="0">
            <a:spAutoFit/>
          </a:bodyPr>
          <a:lstStyle/>
          <a:p>
            <a:r>
              <a:rPr lang="en-AU" b="1" dirty="0">
                <a:solidFill>
                  <a:schemeClr val="accent5"/>
                </a:solidFill>
              </a:rPr>
              <a:t>QLD Cohort</a:t>
            </a:r>
          </a:p>
          <a:p>
            <a:r>
              <a:rPr lang="en-AU" dirty="0">
                <a:solidFill>
                  <a:schemeClr val="accent5"/>
                </a:solidFill>
              </a:rPr>
              <a:t>N = 1,325</a:t>
            </a:r>
          </a:p>
          <a:p>
            <a:r>
              <a:rPr lang="en-AU" dirty="0">
                <a:solidFill>
                  <a:schemeClr val="accent5"/>
                </a:solidFill>
              </a:rPr>
              <a:t>21% Female</a:t>
            </a:r>
          </a:p>
          <a:p>
            <a:r>
              <a:rPr lang="en-AU" dirty="0">
                <a:solidFill>
                  <a:schemeClr val="accent5"/>
                </a:solidFill>
              </a:rPr>
              <a:t>24% Indigenous</a:t>
            </a:r>
          </a:p>
          <a:p>
            <a:r>
              <a:rPr lang="en-AU" dirty="0">
                <a:solidFill>
                  <a:schemeClr val="accent5"/>
                </a:solidFill>
              </a:rPr>
              <a:t>Median age (IQR) 30 (24-39)</a:t>
            </a:r>
          </a:p>
          <a:p>
            <a:r>
              <a:rPr lang="en-AU" dirty="0">
                <a:solidFill>
                  <a:schemeClr val="accent5"/>
                </a:solidFill>
              </a:rPr>
              <a:t>Cohort lead: Kinner</a:t>
            </a:r>
            <a:r>
              <a:rPr lang="en-AU" baseline="30000" dirty="0">
                <a:solidFill>
                  <a:schemeClr val="accent5"/>
                </a:solidFill>
              </a:rPr>
              <a:t>2</a:t>
            </a:r>
          </a:p>
        </p:txBody>
      </p:sp>
      <p:sp>
        <p:nvSpPr>
          <p:cNvPr id="18" name="TextBox 17">
            <a:extLst>
              <a:ext uri="{FF2B5EF4-FFF2-40B4-BE49-F238E27FC236}">
                <a16:creationId xmlns:a16="http://schemas.microsoft.com/office/drawing/2014/main" id="{A80B5EF6-BB1A-91BA-005C-4D7C5B3E23D0}"/>
              </a:ext>
            </a:extLst>
          </p:cNvPr>
          <p:cNvSpPr txBox="1"/>
          <p:nvPr/>
        </p:nvSpPr>
        <p:spPr>
          <a:xfrm>
            <a:off x="8660128" y="3570115"/>
            <a:ext cx="3348994" cy="1754326"/>
          </a:xfrm>
          <a:prstGeom prst="rect">
            <a:avLst/>
          </a:prstGeom>
          <a:noFill/>
        </p:spPr>
        <p:txBody>
          <a:bodyPr wrap="none" rtlCol="0">
            <a:spAutoFit/>
          </a:bodyPr>
          <a:lstStyle/>
          <a:p>
            <a:r>
              <a:rPr lang="en-AU" b="1" dirty="0">
                <a:solidFill>
                  <a:schemeClr val="accent5"/>
                </a:solidFill>
              </a:rPr>
              <a:t>NSW Cohort</a:t>
            </a:r>
          </a:p>
          <a:p>
            <a:r>
              <a:rPr lang="en-AU" dirty="0">
                <a:solidFill>
                  <a:schemeClr val="accent5"/>
                </a:solidFill>
              </a:rPr>
              <a:t>N = 1,034</a:t>
            </a:r>
          </a:p>
          <a:p>
            <a:r>
              <a:rPr lang="en-AU" dirty="0">
                <a:solidFill>
                  <a:schemeClr val="accent5"/>
                </a:solidFill>
              </a:rPr>
              <a:t>33% Female</a:t>
            </a:r>
          </a:p>
          <a:p>
            <a:r>
              <a:rPr lang="en-AU" dirty="0">
                <a:solidFill>
                  <a:schemeClr val="accent5"/>
                </a:solidFill>
              </a:rPr>
              <a:t>43% Indigenous</a:t>
            </a:r>
          </a:p>
          <a:p>
            <a:r>
              <a:rPr lang="en-AU" dirty="0">
                <a:solidFill>
                  <a:schemeClr val="accent5"/>
                </a:solidFill>
              </a:rPr>
              <a:t>Median age (IQR) 33 (26-42)</a:t>
            </a:r>
          </a:p>
          <a:p>
            <a:r>
              <a:rPr lang="en-AU" dirty="0">
                <a:solidFill>
                  <a:schemeClr val="accent5"/>
                </a:solidFill>
              </a:rPr>
              <a:t>Cohort lead: Dean</a:t>
            </a:r>
            <a:r>
              <a:rPr lang="en-AU" baseline="30000" dirty="0">
                <a:solidFill>
                  <a:schemeClr val="accent5"/>
                </a:solidFill>
              </a:rPr>
              <a:t>3</a:t>
            </a:r>
          </a:p>
        </p:txBody>
      </p:sp>
      <p:sp>
        <p:nvSpPr>
          <p:cNvPr id="19" name="TextBox 18">
            <a:extLst>
              <a:ext uri="{FF2B5EF4-FFF2-40B4-BE49-F238E27FC236}">
                <a16:creationId xmlns:a16="http://schemas.microsoft.com/office/drawing/2014/main" id="{4882FB06-E646-3BF9-2061-D1C3E3201B7B}"/>
              </a:ext>
            </a:extLst>
          </p:cNvPr>
          <p:cNvSpPr txBox="1"/>
          <p:nvPr/>
        </p:nvSpPr>
        <p:spPr>
          <a:xfrm>
            <a:off x="636520" y="1580850"/>
            <a:ext cx="2920928" cy="1477328"/>
          </a:xfrm>
          <a:prstGeom prst="rect">
            <a:avLst/>
          </a:prstGeom>
          <a:noFill/>
        </p:spPr>
        <p:txBody>
          <a:bodyPr wrap="none" rtlCol="0">
            <a:spAutoFit/>
          </a:bodyPr>
          <a:lstStyle/>
          <a:p>
            <a:r>
              <a:rPr lang="en-AU" b="1" dirty="0">
                <a:solidFill>
                  <a:schemeClr val="accent1"/>
                </a:solidFill>
              </a:rPr>
              <a:t>Combined Cohort</a:t>
            </a:r>
          </a:p>
          <a:p>
            <a:r>
              <a:rPr lang="en-AU" dirty="0">
                <a:solidFill>
                  <a:schemeClr val="accent1"/>
                </a:solidFill>
              </a:rPr>
              <a:t>N = 4,135</a:t>
            </a:r>
          </a:p>
          <a:p>
            <a:r>
              <a:rPr lang="en-AU" dirty="0">
                <a:solidFill>
                  <a:schemeClr val="accent1"/>
                </a:solidFill>
              </a:rPr>
              <a:t>21% Female</a:t>
            </a:r>
          </a:p>
          <a:p>
            <a:r>
              <a:rPr lang="en-AU" dirty="0">
                <a:solidFill>
                  <a:schemeClr val="accent1"/>
                </a:solidFill>
              </a:rPr>
              <a:t>36% Indigenous</a:t>
            </a:r>
          </a:p>
          <a:p>
            <a:r>
              <a:rPr lang="en-AU" dirty="0">
                <a:solidFill>
                  <a:schemeClr val="accent1"/>
                </a:solidFill>
              </a:rPr>
              <a:t>Median age (IQR) 31 (25-38)</a:t>
            </a:r>
          </a:p>
        </p:txBody>
      </p:sp>
      <p:cxnSp>
        <p:nvCxnSpPr>
          <p:cNvPr id="20" name="Straight Connector 19">
            <a:extLst>
              <a:ext uri="{FF2B5EF4-FFF2-40B4-BE49-F238E27FC236}">
                <a16:creationId xmlns:a16="http://schemas.microsoft.com/office/drawing/2014/main" id="{CA1E92CC-85CB-C8A4-EEF9-5DDD02D7940D}"/>
              </a:ext>
            </a:extLst>
          </p:cNvPr>
          <p:cNvCxnSpPr>
            <a:cxnSpLocks/>
          </p:cNvCxnSpPr>
          <p:nvPr/>
        </p:nvCxnSpPr>
        <p:spPr>
          <a:xfrm flipV="1">
            <a:off x="5974028" y="2824223"/>
            <a:ext cx="622138" cy="7090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7A2AA1C-DA24-45DF-25E8-CE452BF69C7D}"/>
              </a:ext>
            </a:extLst>
          </p:cNvPr>
          <p:cNvCxnSpPr>
            <a:cxnSpLocks/>
          </p:cNvCxnSpPr>
          <p:nvPr/>
        </p:nvCxnSpPr>
        <p:spPr>
          <a:xfrm flipH="1" flipV="1">
            <a:off x="7255620" y="2452923"/>
            <a:ext cx="1425886" cy="12526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5A21C24-3560-2882-FCD9-1E0CC6EC1CE1}"/>
              </a:ext>
            </a:extLst>
          </p:cNvPr>
          <p:cNvCxnSpPr>
            <a:cxnSpLocks/>
          </p:cNvCxnSpPr>
          <p:nvPr/>
        </p:nvCxnSpPr>
        <p:spPr>
          <a:xfrm flipH="1" flipV="1">
            <a:off x="7141580" y="1719317"/>
            <a:ext cx="1539926" cy="58204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0C663D4-2A62-0388-90FC-25F2A14ED9E9}"/>
              </a:ext>
            </a:extLst>
          </p:cNvPr>
          <p:cNvCxnSpPr>
            <a:cxnSpLocks/>
          </p:cNvCxnSpPr>
          <p:nvPr/>
        </p:nvCxnSpPr>
        <p:spPr>
          <a:xfrm flipV="1">
            <a:off x="2824011" y="2464553"/>
            <a:ext cx="2112370" cy="161141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F25910E-FC41-17B0-3E6A-2F7416280126}"/>
              </a:ext>
            </a:extLst>
          </p:cNvPr>
          <p:cNvSpPr txBox="1"/>
          <p:nvPr/>
        </p:nvSpPr>
        <p:spPr>
          <a:xfrm>
            <a:off x="740780" y="5775767"/>
            <a:ext cx="7919348" cy="707886"/>
          </a:xfrm>
          <a:prstGeom prst="rect">
            <a:avLst/>
          </a:prstGeom>
          <a:noFill/>
        </p:spPr>
        <p:txBody>
          <a:bodyPr wrap="square" rtlCol="0">
            <a:spAutoFit/>
          </a:bodyPr>
          <a:lstStyle/>
          <a:p>
            <a:pPr marL="228600" indent="-228600">
              <a:buAutoNum type="arabicPeriod"/>
            </a:pPr>
            <a:r>
              <a:rPr lang="en-AU" sz="1000" dirty="0">
                <a:solidFill>
                  <a:schemeClr val="tx2"/>
                </a:solidFill>
                <a:latin typeface="+mj-lt"/>
              </a:rPr>
              <a:t>Kirwan et al (2019). </a:t>
            </a:r>
            <a:r>
              <a:rPr lang="en-AU" sz="1000" b="0" i="0" dirty="0">
                <a:solidFill>
                  <a:schemeClr val="tx2"/>
                </a:solidFill>
                <a:effectLst/>
                <a:latin typeface="+mj-lt"/>
              </a:rPr>
              <a:t>The Prison and Transition Health (PATH) Cohort Study: Study Protocol and Baseline Characteristics of a Cohort of Men with a History of Injecting Drug Use Leaving Prison in Australia</a:t>
            </a:r>
          </a:p>
          <a:p>
            <a:pPr marL="228600" indent="-228600">
              <a:buAutoNum type="arabicPeriod"/>
            </a:pPr>
            <a:r>
              <a:rPr lang="en-AU" sz="1000" dirty="0">
                <a:solidFill>
                  <a:schemeClr val="tx2"/>
                </a:solidFill>
                <a:latin typeface="+mj-lt"/>
              </a:rPr>
              <a:t>Kinner et al (2013). Randomised controlled trial of a service brokerage intervention for ex-prisoners in Australia</a:t>
            </a:r>
          </a:p>
          <a:p>
            <a:pPr marL="228600" indent="-228600">
              <a:buAutoNum type="arabicPeriod"/>
            </a:pPr>
            <a:r>
              <a:rPr lang="en-AU" sz="1000" b="0" i="0" dirty="0">
                <a:solidFill>
                  <a:schemeClr val="tx2"/>
                </a:solidFill>
                <a:effectLst/>
                <a:latin typeface="Open Sans" panose="020B0606030504020204" pitchFamily="34" charset="0"/>
              </a:rPr>
              <a:t>Justice Health and Forensic Mental Health Network (2017). 2</a:t>
            </a:r>
            <a:r>
              <a:rPr lang="en-AU" sz="1000" b="0" i="1" dirty="0">
                <a:solidFill>
                  <a:schemeClr val="tx2"/>
                </a:solidFill>
                <a:effectLst/>
                <a:latin typeface="Open Sans" panose="020B0606030504020204" pitchFamily="34" charset="0"/>
              </a:rPr>
              <a:t>015 Network Patient Health Survey Report</a:t>
            </a:r>
            <a:endParaRPr lang="en-AU" sz="1000" dirty="0">
              <a:solidFill>
                <a:schemeClr val="tx2"/>
              </a:solidFill>
              <a:latin typeface="+mj-lt"/>
            </a:endParaRPr>
          </a:p>
        </p:txBody>
      </p:sp>
    </p:spTree>
    <p:extLst>
      <p:ext uri="{BB962C8B-B14F-4D97-AF65-F5344CB8AC3E}">
        <p14:creationId xmlns:p14="http://schemas.microsoft.com/office/powerpoint/2010/main" val="1491033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C535A-326C-4904-E6FB-A72CF3C0DE61}"/>
            </a:ext>
          </a:extLst>
        </p:cNvPr>
        <p:cNvGrpSpPr/>
        <p:nvPr/>
      </p:nvGrpSpPr>
      <p:grpSpPr>
        <a:xfrm>
          <a:off x="0" y="0"/>
          <a:ext cx="0" cy="0"/>
          <a:chOff x="0" y="0"/>
          <a:chExt cx="0" cy="0"/>
        </a:xfrm>
      </p:grpSpPr>
      <p:pic>
        <p:nvPicPr>
          <p:cNvPr id="4" name="Picture 3" descr="A graph with blue and white lines&#10;&#10;AI-generated content may be incorrect.">
            <a:extLst>
              <a:ext uri="{FF2B5EF4-FFF2-40B4-BE49-F238E27FC236}">
                <a16:creationId xmlns:a16="http://schemas.microsoft.com/office/drawing/2014/main" id="{26C549C9-4F2B-7858-1196-D7A5C4318CA9}"/>
              </a:ext>
            </a:extLst>
          </p:cNvPr>
          <p:cNvPicPr>
            <a:picLocks noChangeAspect="1"/>
          </p:cNvPicPr>
          <p:nvPr/>
        </p:nvPicPr>
        <p:blipFill>
          <a:blip r:embed="rId3"/>
          <a:stretch>
            <a:fillRect/>
          </a:stretch>
        </p:blipFill>
        <p:spPr>
          <a:xfrm>
            <a:off x="1789329" y="1331440"/>
            <a:ext cx="8603090" cy="5158404"/>
          </a:xfrm>
          <a:prstGeom prst="rect">
            <a:avLst/>
          </a:prstGeom>
        </p:spPr>
      </p:pic>
      <p:sp>
        <p:nvSpPr>
          <p:cNvPr id="2" name="Title 1">
            <a:extLst>
              <a:ext uri="{FF2B5EF4-FFF2-40B4-BE49-F238E27FC236}">
                <a16:creationId xmlns:a16="http://schemas.microsoft.com/office/drawing/2014/main" id="{5CEB4B6F-ED05-5402-D5B6-01AF89DC463C}"/>
              </a:ext>
            </a:extLst>
          </p:cNvPr>
          <p:cNvSpPr>
            <a:spLocks noGrp="1"/>
          </p:cNvSpPr>
          <p:nvPr>
            <p:ph type="title"/>
          </p:nvPr>
        </p:nvSpPr>
        <p:spPr/>
        <p:txBody>
          <a:bodyPr/>
          <a:lstStyle/>
          <a:p>
            <a:r>
              <a:rPr lang="en-AU" dirty="0"/>
              <a:t>Results – 12-month diagnoses</a:t>
            </a:r>
          </a:p>
        </p:txBody>
      </p:sp>
      <p:sp>
        <p:nvSpPr>
          <p:cNvPr id="6" name="Rectangle 5">
            <a:extLst>
              <a:ext uri="{FF2B5EF4-FFF2-40B4-BE49-F238E27FC236}">
                <a16:creationId xmlns:a16="http://schemas.microsoft.com/office/drawing/2014/main" id="{53A0115C-299E-7D3F-8656-C09B618B2DB0}"/>
              </a:ext>
            </a:extLst>
          </p:cNvPr>
          <p:cNvSpPr/>
          <p:nvPr/>
        </p:nvSpPr>
        <p:spPr>
          <a:xfrm>
            <a:off x="2802194" y="1821739"/>
            <a:ext cx="1209367"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18765E8-F890-AECC-525D-41BE8B1743CC}"/>
              </a:ext>
            </a:extLst>
          </p:cNvPr>
          <p:cNvSpPr/>
          <p:nvPr/>
        </p:nvSpPr>
        <p:spPr>
          <a:xfrm>
            <a:off x="3731741" y="2419509"/>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2A89EE34-B6CF-BF97-8FD3-7BCAC7091AB9}"/>
              </a:ext>
            </a:extLst>
          </p:cNvPr>
          <p:cNvSpPr/>
          <p:nvPr/>
        </p:nvSpPr>
        <p:spPr>
          <a:xfrm>
            <a:off x="3731741" y="2791086"/>
            <a:ext cx="279820" cy="161919"/>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5FD510B-2836-0E79-015D-AC29030D0B48}"/>
              </a:ext>
            </a:extLst>
          </p:cNvPr>
          <p:cNvSpPr/>
          <p:nvPr/>
        </p:nvSpPr>
        <p:spPr>
          <a:xfrm>
            <a:off x="3643479" y="3290539"/>
            <a:ext cx="368082" cy="138461"/>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A8646B5-E7C4-52B2-2E17-5176E5F0A05E}"/>
              </a:ext>
            </a:extLst>
          </p:cNvPr>
          <p:cNvSpPr/>
          <p:nvPr/>
        </p:nvSpPr>
        <p:spPr>
          <a:xfrm>
            <a:off x="2531370" y="3662116"/>
            <a:ext cx="1480191"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0378CA15-407E-772E-E31A-EEB817AF15F8}"/>
              </a:ext>
            </a:extLst>
          </p:cNvPr>
          <p:cNvSpPr/>
          <p:nvPr/>
        </p:nvSpPr>
        <p:spPr>
          <a:xfrm>
            <a:off x="2531370" y="4155469"/>
            <a:ext cx="1480191" cy="129644"/>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3FB0126-FDF9-4A84-553E-9095F15704E9}"/>
              </a:ext>
            </a:extLst>
          </p:cNvPr>
          <p:cNvSpPr/>
          <p:nvPr/>
        </p:nvSpPr>
        <p:spPr>
          <a:xfrm>
            <a:off x="3103311" y="4631463"/>
            <a:ext cx="908250"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DDF7146A-6D73-D71A-5AF5-6CD24EE3C931}"/>
              </a:ext>
            </a:extLst>
          </p:cNvPr>
          <p:cNvSpPr/>
          <p:nvPr/>
        </p:nvSpPr>
        <p:spPr>
          <a:xfrm>
            <a:off x="3184513" y="5361609"/>
            <a:ext cx="827048" cy="12964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0755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4F5CD5-23F3-45D7-C092-2D266F70A50A}"/>
              </a:ext>
            </a:extLst>
          </p:cNvPr>
          <p:cNvSpPr/>
          <p:nvPr/>
        </p:nvSpPr>
        <p:spPr>
          <a:xfrm>
            <a:off x="2098964" y="1818409"/>
            <a:ext cx="2691245" cy="3803073"/>
          </a:xfrm>
          <a:prstGeom prst="rect">
            <a:avLst/>
          </a:prstGeom>
          <a:solidFill>
            <a:srgbClr val="91C9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B46AE21-8B57-EE5F-CB10-1314E4C3E790}"/>
              </a:ext>
            </a:extLst>
          </p:cNvPr>
          <p:cNvSpPr>
            <a:spLocks noGrp="1"/>
          </p:cNvSpPr>
          <p:nvPr>
            <p:ph type="title"/>
          </p:nvPr>
        </p:nvSpPr>
        <p:spPr/>
        <p:txBody>
          <a:bodyPr/>
          <a:lstStyle/>
          <a:p>
            <a:r>
              <a:rPr lang="en-AU" dirty="0"/>
              <a:t>HARP4</a:t>
            </a:r>
          </a:p>
        </p:txBody>
      </p:sp>
      <p:sp>
        <p:nvSpPr>
          <p:cNvPr id="9" name="TextBox 8">
            <a:extLst>
              <a:ext uri="{FF2B5EF4-FFF2-40B4-BE49-F238E27FC236}">
                <a16:creationId xmlns:a16="http://schemas.microsoft.com/office/drawing/2014/main" id="{B234A194-073F-369E-1EEA-BED4996231CB}"/>
              </a:ext>
            </a:extLst>
          </p:cNvPr>
          <p:cNvSpPr txBox="1"/>
          <p:nvPr/>
        </p:nvSpPr>
        <p:spPr>
          <a:xfrm>
            <a:off x="2040083" y="2981280"/>
            <a:ext cx="2660072" cy="1477328"/>
          </a:xfrm>
          <a:prstGeom prst="rect">
            <a:avLst/>
          </a:prstGeom>
          <a:noFill/>
        </p:spPr>
        <p:txBody>
          <a:bodyPr wrap="square" rtlCol="0">
            <a:spAutoFit/>
          </a:bodyPr>
          <a:lstStyle/>
          <a:p>
            <a:pPr algn="ctr"/>
            <a:r>
              <a:rPr lang="en-AU" dirty="0">
                <a:solidFill>
                  <a:schemeClr val="bg1"/>
                </a:solidFill>
              </a:rPr>
              <a:t>Administrative data</a:t>
            </a:r>
          </a:p>
          <a:p>
            <a:pPr marL="285750" indent="-285750" algn="ctr">
              <a:buFont typeface="Arial" panose="020B0604020202020204" pitchFamily="34" charset="0"/>
              <a:buChar char="•"/>
            </a:pPr>
            <a:r>
              <a:rPr lang="en-AU" dirty="0">
                <a:solidFill>
                  <a:schemeClr val="bg1"/>
                </a:solidFill>
              </a:rPr>
              <a:t>Hospital</a:t>
            </a:r>
          </a:p>
          <a:p>
            <a:pPr marL="285750" indent="-285750" algn="ctr">
              <a:buFont typeface="Arial" panose="020B0604020202020204" pitchFamily="34" charset="0"/>
              <a:buChar char="•"/>
            </a:pPr>
            <a:r>
              <a:rPr lang="en-AU" dirty="0">
                <a:solidFill>
                  <a:schemeClr val="bg1"/>
                </a:solidFill>
              </a:rPr>
              <a:t>ED</a:t>
            </a:r>
          </a:p>
          <a:p>
            <a:pPr marL="285750" indent="-285750" algn="ctr">
              <a:buFont typeface="Arial" panose="020B0604020202020204" pitchFamily="34" charset="0"/>
              <a:buChar char="•"/>
            </a:pPr>
            <a:r>
              <a:rPr lang="en-AU" dirty="0">
                <a:solidFill>
                  <a:schemeClr val="bg1"/>
                </a:solidFill>
              </a:rPr>
              <a:t>MBS</a:t>
            </a:r>
          </a:p>
          <a:p>
            <a:pPr marL="285750" indent="-285750" algn="ctr">
              <a:buFont typeface="Arial" panose="020B0604020202020204" pitchFamily="34" charset="0"/>
              <a:buChar char="•"/>
            </a:pPr>
            <a:r>
              <a:rPr lang="en-AU" dirty="0">
                <a:solidFill>
                  <a:schemeClr val="bg1"/>
                </a:solidFill>
              </a:rPr>
              <a:t>PBS</a:t>
            </a:r>
          </a:p>
        </p:txBody>
      </p:sp>
      <p:sp>
        <p:nvSpPr>
          <p:cNvPr id="11" name="Rectangle 10">
            <a:extLst>
              <a:ext uri="{FF2B5EF4-FFF2-40B4-BE49-F238E27FC236}">
                <a16:creationId xmlns:a16="http://schemas.microsoft.com/office/drawing/2014/main" id="{ABBF8126-0900-F143-D107-A25D6478D5E3}"/>
              </a:ext>
            </a:extLst>
          </p:cNvPr>
          <p:cNvSpPr/>
          <p:nvPr/>
        </p:nvSpPr>
        <p:spPr>
          <a:xfrm>
            <a:off x="4779818" y="1818409"/>
            <a:ext cx="2691245" cy="3803073"/>
          </a:xfrm>
          <a:prstGeom prst="rect">
            <a:avLst/>
          </a:prstGeom>
          <a:solidFill>
            <a:srgbClr val="F6D4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FF4645FB-9122-76AF-83E8-2E6BD3636EA8}"/>
              </a:ext>
            </a:extLst>
          </p:cNvPr>
          <p:cNvSpPr txBox="1"/>
          <p:nvPr/>
        </p:nvSpPr>
        <p:spPr>
          <a:xfrm>
            <a:off x="4831773" y="3119780"/>
            <a:ext cx="2660072" cy="1200329"/>
          </a:xfrm>
          <a:prstGeom prst="rect">
            <a:avLst/>
          </a:prstGeom>
          <a:noFill/>
        </p:spPr>
        <p:txBody>
          <a:bodyPr wrap="square" rtlCol="0">
            <a:spAutoFit/>
          </a:bodyPr>
          <a:lstStyle/>
          <a:p>
            <a:pPr algn="ctr"/>
            <a:r>
              <a:rPr lang="en-AU" dirty="0">
                <a:solidFill>
                  <a:schemeClr val="bg1"/>
                </a:solidFill>
              </a:rPr>
              <a:t>Baseline surveys</a:t>
            </a:r>
          </a:p>
          <a:p>
            <a:pPr algn="ctr"/>
            <a:r>
              <a:rPr lang="en-AU" dirty="0">
                <a:solidFill>
                  <a:schemeClr val="bg1"/>
                </a:solidFill>
              </a:rPr>
              <a:t>Prison medical records*</a:t>
            </a:r>
          </a:p>
          <a:p>
            <a:pPr algn="ctr"/>
            <a:r>
              <a:rPr lang="en-AU" dirty="0">
                <a:solidFill>
                  <a:schemeClr val="bg1"/>
                </a:solidFill>
              </a:rPr>
              <a:t>Bloods</a:t>
            </a:r>
            <a:r>
              <a:rPr lang="en-AU" baseline="30000" dirty="0">
                <a:solidFill>
                  <a:schemeClr val="bg1"/>
                </a:solidFill>
              </a:rPr>
              <a:t>†</a:t>
            </a:r>
          </a:p>
          <a:p>
            <a:pPr algn="ctr"/>
            <a:r>
              <a:rPr lang="en-AU" dirty="0">
                <a:solidFill>
                  <a:schemeClr val="bg1"/>
                </a:solidFill>
              </a:rPr>
              <a:t>Administrative data</a:t>
            </a:r>
          </a:p>
        </p:txBody>
      </p:sp>
      <p:sp>
        <p:nvSpPr>
          <p:cNvPr id="13" name="Rectangle 12">
            <a:extLst>
              <a:ext uri="{FF2B5EF4-FFF2-40B4-BE49-F238E27FC236}">
                <a16:creationId xmlns:a16="http://schemas.microsoft.com/office/drawing/2014/main" id="{3000C12A-03F4-19C0-CAD1-F133FFB106E7}"/>
              </a:ext>
            </a:extLst>
          </p:cNvPr>
          <p:cNvSpPr/>
          <p:nvPr/>
        </p:nvSpPr>
        <p:spPr>
          <a:xfrm>
            <a:off x="7460672" y="1818409"/>
            <a:ext cx="2691245" cy="3803073"/>
          </a:xfrm>
          <a:prstGeom prst="rect">
            <a:avLst/>
          </a:prstGeom>
          <a:solidFill>
            <a:srgbClr val="A3D6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84DE3990-E59C-20C7-6D8A-40630B38DB7E}"/>
              </a:ext>
            </a:extLst>
          </p:cNvPr>
          <p:cNvSpPr txBox="1"/>
          <p:nvPr/>
        </p:nvSpPr>
        <p:spPr>
          <a:xfrm>
            <a:off x="7329054" y="2981280"/>
            <a:ext cx="2660072" cy="1477328"/>
          </a:xfrm>
          <a:prstGeom prst="rect">
            <a:avLst/>
          </a:prstGeom>
          <a:noFill/>
        </p:spPr>
        <p:txBody>
          <a:bodyPr wrap="square" rtlCol="0">
            <a:spAutoFit/>
          </a:bodyPr>
          <a:lstStyle/>
          <a:p>
            <a:pPr algn="ctr"/>
            <a:r>
              <a:rPr lang="en-AU" dirty="0">
                <a:solidFill>
                  <a:schemeClr val="bg1"/>
                </a:solidFill>
              </a:rPr>
              <a:t>Administrative data</a:t>
            </a:r>
          </a:p>
          <a:p>
            <a:pPr marL="285750" indent="-285750" algn="ctr">
              <a:buFont typeface="Arial" panose="020B0604020202020204" pitchFamily="34" charset="0"/>
              <a:buChar char="•"/>
            </a:pPr>
            <a:r>
              <a:rPr lang="en-AU" dirty="0">
                <a:solidFill>
                  <a:schemeClr val="bg1"/>
                </a:solidFill>
              </a:rPr>
              <a:t>Hospital</a:t>
            </a:r>
          </a:p>
          <a:p>
            <a:pPr marL="285750" indent="-285750" algn="ctr">
              <a:buFont typeface="Arial" panose="020B0604020202020204" pitchFamily="34" charset="0"/>
              <a:buChar char="•"/>
            </a:pPr>
            <a:r>
              <a:rPr lang="en-AU" dirty="0">
                <a:solidFill>
                  <a:schemeClr val="bg1"/>
                </a:solidFill>
              </a:rPr>
              <a:t>ED</a:t>
            </a:r>
          </a:p>
          <a:p>
            <a:pPr marL="285750" indent="-285750" algn="ctr">
              <a:buFont typeface="Arial" panose="020B0604020202020204" pitchFamily="34" charset="0"/>
              <a:buChar char="•"/>
            </a:pPr>
            <a:r>
              <a:rPr lang="en-AU" dirty="0">
                <a:solidFill>
                  <a:schemeClr val="bg1"/>
                </a:solidFill>
              </a:rPr>
              <a:t>MBS</a:t>
            </a:r>
          </a:p>
          <a:p>
            <a:pPr marL="285750" indent="-285750" algn="ctr">
              <a:buFont typeface="Arial" panose="020B0604020202020204" pitchFamily="34" charset="0"/>
              <a:buChar char="•"/>
            </a:pPr>
            <a:r>
              <a:rPr lang="en-AU" dirty="0">
                <a:solidFill>
                  <a:schemeClr val="bg1"/>
                </a:solidFill>
              </a:rPr>
              <a:t>PBS</a:t>
            </a:r>
          </a:p>
        </p:txBody>
      </p:sp>
      <p:sp>
        <p:nvSpPr>
          <p:cNvPr id="15" name="TextBox 14">
            <a:extLst>
              <a:ext uri="{FF2B5EF4-FFF2-40B4-BE49-F238E27FC236}">
                <a16:creationId xmlns:a16="http://schemas.microsoft.com/office/drawing/2014/main" id="{2B618493-8BC7-B33E-F87B-23493F5B6FB8}"/>
              </a:ext>
            </a:extLst>
          </p:cNvPr>
          <p:cNvSpPr txBox="1"/>
          <p:nvPr/>
        </p:nvSpPr>
        <p:spPr>
          <a:xfrm>
            <a:off x="737755" y="6203372"/>
            <a:ext cx="10048009" cy="1015663"/>
          </a:xfrm>
          <a:prstGeom prst="rect">
            <a:avLst/>
          </a:prstGeom>
          <a:noFill/>
        </p:spPr>
        <p:txBody>
          <a:bodyPr wrap="square" rtlCol="0">
            <a:spAutoFit/>
          </a:bodyPr>
          <a:lstStyle/>
          <a:p>
            <a:r>
              <a:rPr lang="en-AU" sz="1200" dirty="0"/>
              <a:t>* Not in Victoria</a:t>
            </a:r>
          </a:p>
          <a:p>
            <a:r>
              <a:rPr lang="en-AU" sz="1200" baseline="30000" dirty="0"/>
              <a:t>† </a:t>
            </a:r>
            <a:r>
              <a:rPr lang="en-AU" sz="1200" dirty="0"/>
              <a:t> NSW and Victoria only</a:t>
            </a:r>
            <a:endParaRPr lang="en-AU" sz="1200" baseline="30000" dirty="0"/>
          </a:p>
          <a:p>
            <a:br>
              <a:rPr lang="en-AU" dirty="0"/>
            </a:br>
            <a:endParaRPr lang="en-AU" dirty="0"/>
          </a:p>
        </p:txBody>
      </p:sp>
      <p:sp>
        <p:nvSpPr>
          <p:cNvPr id="16" name="TextBox 15">
            <a:extLst>
              <a:ext uri="{FF2B5EF4-FFF2-40B4-BE49-F238E27FC236}">
                <a16:creationId xmlns:a16="http://schemas.microsoft.com/office/drawing/2014/main" id="{8506F404-478C-1250-7039-0A13EA22FCE6}"/>
              </a:ext>
            </a:extLst>
          </p:cNvPr>
          <p:cNvSpPr txBox="1"/>
          <p:nvPr/>
        </p:nvSpPr>
        <p:spPr>
          <a:xfrm>
            <a:off x="4914900" y="1236518"/>
            <a:ext cx="2414154" cy="369332"/>
          </a:xfrm>
          <a:prstGeom prst="rect">
            <a:avLst/>
          </a:prstGeom>
          <a:noFill/>
        </p:spPr>
        <p:txBody>
          <a:bodyPr wrap="square" rtlCol="0">
            <a:spAutoFit/>
          </a:bodyPr>
          <a:lstStyle/>
          <a:p>
            <a:pPr algn="ctr"/>
            <a:r>
              <a:rPr lang="en-AU" b="1" dirty="0"/>
              <a:t>Index incarceration</a:t>
            </a:r>
          </a:p>
        </p:txBody>
      </p:sp>
      <p:sp>
        <p:nvSpPr>
          <p:cNvPr id="17" name="TextBox 16">
            <a:extLst>
              <a:ext uri="{FF2B5EF4-FFF2-40B4-BE49-F238E27FC236}">
                <a16:creationId xmlns:a16="http://schemas.microsoft.com/office/drawing/2014/main" id="{BB47DD66-EBD0-D77B-DA1C-5117DADCB015}"/>
              </a:ext>
            </a:extLst>
          </p:cNvPr>
          <p:cNvSpPr txBox="1"/>
          <p:nvPr/>
        </p:nvSpPr>
        <p:spPr>
          <a:xfrm>
            <a:off x="2237509" y="1098018"/>
            <a:ext cx="2414154" cy="646331"/>
          </a:xfrm>
          <a:prstGeom prst="rect">
            <a:avLst/>
          </a:prstGeom>
          <a:noFill/>
        </p:spPr>
        <p:txBody>
          <a:bodyPr wrap="square" rtlCol="0">
            <a:spAutoFit/>
          </a:bodyPr>
          <a:lstStyle/>
          <a:p>
            <a:pPr algn="ctr"/>
            <a:r>
              <a:rPr lang="en-AU" b="1" dirty="0"/>
              <a:t>Pre-index incarceration</a:t>
            </a:r>
          </a:p>
        </p:txBody>
      </p:sp>
      <p:sp>
        <p:nvSpPr>
          <p:cNvPr id="18" name="TextBox 17">
            <a:extLst>
              <a:ext uri="{FF2B5EF4-FFF2-40B4-BE49-F238E27FC236}">
                <a16:creationId xmlns:a16="http://schemas.microsoft.com/office/drawing/2014/main" id="{081B8571-CA70-0C82-4A75-9985F1791171}"/>
              </a:ext>
            </a:extLst>
          </p:cNvPr>
          <p:cNvSpPr txBox="1"/>
          <p:nvPr/>
        </p:nvSpPr>
        <p:spPr>
          <a:xfrm>
            <a:off x="7452013" y="1071187"/>
            <a:ext cx="2414154" cy="646331"/>
          </a:xfrm>
          <a:prstGeom prst="rect">
            <a:avLst/>
          </a:prstGeom>
          <a:noFill/>
        </p:spPr>
        <p:txBody>
          <a:bodyPr wrap="square" rtlCol="0">
            <a:spAutoFit/>
          </a:bodyPr>
          <a:lstStyle/>
          <a:p>
            <a:pPr algn="ctr"/>
            <a:r>
              <a:rPr lang="en-AU" b="1" dirty="0"/>
              <a:t>Post-index incarceration</a:t>
            </a:r>
          </a:p>
        </p:txBody>
      </p:sp>
    </p:spTree>
    <p:extLst>
      <p:ext uri="{BB962C8B-B14F-4D97-AF65-F5344CB8AC3E}">
        <p14:creationId xmlns:p14="http://schemas.microsoft.com/office/powerpoint/2010/main" val="82648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ECA4-E9EE-7783-EBC6-B054F477677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5855E6CC-A4AB-02AC-906C-F65EBAD0D8F1}"/>
              </a:ext>
            </a:extLst>
          </p:cNvPr>
          <p:cNvSpPr>
            <a:spLocks noGrp="1"/>
          </p:cNvSpPr>
          <p:nvPr>
            <p:ph idx="1"/>
          </p:nvPr>
        </p:nvSpPr>
        <p:spPr/>
        <p:txBody>
          <a:bodyPr/>
          <a:lstStyle/>
          <a:p>
            <a:pPr marL="0" indent="0" algn="ctr">
              <a:buNone/>
            </a:pPr>
            <a:endParaRPr lang="en-AU" dirty="0"/>
          </a:p>
          <a:p>
            <a:pPr marL="0" indent="0" algn="ctr">
              <a:buNone/>
            </a:pPr>
            <a:r>
              <a:rPr lang="en-AU" dirty="0"/>
              <a:t>What is the relationship between dual diagnosis and reincarceration for Aboriginal and Torres Strait Islander adults?</a:t>
            </a:r>
          </a:p>
          <a:p>
            <a:pPr marL="0" indent="0">
              <a:buNone/>
            </a:pPr>
            <a:endParaRPr lang="en-AU" dirty="0"/>
          </a:p>
        </p:txBody>
      </p:sp>
    </p:spTree>
    <p:extLst>
      <p:ext uri="{BB962C8B-B14F-4D97-AF65-F5344CB8AC3E}">
        <p14:creationId xmlns:p14="http://schemas.microsoft.com/office/powerpoint/2010/main" val="426974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F6FD-3C13-9186-C0C1-E8AD89D4319C}"/>
              </a:ext>
            </a:extLst>
          </p:cNvPr>
          <p:cNvSpPr>
            <a:spLocks noGrp="1"/>
          </p:cNvSpPr>
          <p:nvPr>
            <p:ph type="title"/>
          </p:nvPr>
        </p:nvSpPr>
        <p:spPr/>
        <p:txBody>
          <a:bodyPr/>
          <a:lstStyle/>
          <a:p>
            <a:r>
              <a:rPr lang="en-AU" dirty="0"/>
              <a:t>What do we currently know?</a:t>
            </a:r>
          </a:p>
        </p:txBody>
      </p:sp>
      <p:sp>
        <p:nvSpPr>
          <p:cNvPr id="3" name="Content Placeholder 2">
            <a:extLst>
              <a:ext uri="{FF2B5EF4-FFF2-40B4-BE49-F238E27FC236}">
                <a16:creationId xmlns:a16="http://schemas.microsoft.com/office/drawing/2014/main" id="{BD90DE2C-6F9B-E47B-30B7-176CE4524CEE}"/>
              </a:ext>
            </a:extLst>
          </p:cNvPr>
          <p:cNvSpPr>
            <a:spLocks noGrp="1"/>
          </p:cNvSpPr>
          <p:nvPr>
            <p:ph idx="1"/>
          </p:nvPr>
        </p:nvSpPr>
        <p:spPr/>
        <p:txBody>
          <a:bodyPr>
            <a:normAutofit/>
          </a:bodyPr>
          <a:lstStyle/>
          <a:p>
            <a:r>
              <a:rPr lang="en-AU" dirty="0"/>
              <a:t>Aboriginal and Torres Strait Islander adults</a:t>
            </a:r>
          </a:p>
          <a:p>
            <a:pPr lvl="1"/>
            <a:r>
              <a:rPr lang="en-AU" dirty="0"/>
              <a:t>Significant overrepresentation in prisons </a:t>
            </a:r>
          </a:p>
          <a:p>
            <a:pPr lvl="1"/>
            <a:r>
              <a:rPr lang="en-AU" dirty="0"/>
              <a:t>High health needs </a:t>
            </a:r>
            <a:r>
              <a:rPr lang="en-AU" sz="1600" dirty="0"/>
              <a:t>(Abbott et al, 2015)</a:t>
            </a:r>
          </a:p>
          <a:p>
            <a:pPr lvl="1"/>
            <a:r>
              <a:rPr lang="en-AU" dirty="0"/>
              <a:t>Differences in substance-related mortality </a:t>
            </a:r>
            <a:r>
              <a:rPr lang="en-AU" sz="1600" dirty="0"/>
              <a:t>(Forsyth et al., 2014)</a:t>
            </a:r>
          </a:p>
          <a:p>
            <a:endParaRPr lang="en-AU" dirty="0"/>
          </a:p>
          <a:p>
            <a:r>
              <a:rPr lang="en-AU" dirty="0"/>
              <a:t>Dual diagnosis</a:t>
            </a:r>
          </a:p>
          <a:p>
            <a:pPr lvl="1"/>
            <a:r>
              <a:rPr lang="en-AU" dirty="0"/>
              <a:t>High rates within prison </a:t>
            </a:r>
            <a:r>
              <a:rPr lang="en-AU" sz="1600" dirty="0"/>
              <a:t>(Coulter et al., 2025)</a:t>
            </a:r>
          </a:p>
          <a:p>
            <a:pPr lvl="1"/>
            <a:r>
              <a:rPr lang="en-AU" dirty="0"/>
              <a:t>Growing cohort </a:t>
            </a:r>
            <a:r>
              <a:rPr lang="en-AU" sz="1600" dirty="0"/>
              <a:t>(</a:t>
            </a:r>
            <a:r>
              <a:rPr lang="da-DK" sz="1600" dirty="0"/>
              <a:t>Bukten et al., 2024; Butler et al., 2022)</a:t>
            </a:r>
            <a:endParaRPr lang="da-DK" dirty="0"/>
          </a:p>
          <a:p>
            <a:pPr lvl="1"/>
            <a:r>
              <a:rPr lang="da-DK" dirty="0"/>
              <a:t>Unique health needs</a:t>
            </a:r>
          </a:p>
          <a:p>
            <a:pPr lvl="1"/>
            <a:endParaRPr lang="da-DK" dirty="0"/>
          </a:p>
          <a:p>
            <a:pPr lvl="1"/>
            <a:endParaRPr lang="da-DK" dirty="0"/>
          </a:p>
          <a:p>
            <a:pPr lvl="1"/>
            <a:endParaRPr lang="en-AU" dirty="0"/>
          </a:p>
          <a:p>
            <a:endParaRPr lang="en-AU" dirty="0"/>
          </a:p>
        </p:txBody>
      </p:sp>
    </p:spTree>
    <p:extLst>
      <p:ext uri="{BB962C8B-B14F-4D97-AF65-F5344CB8AC3E}">
        <p14:creationId xmlns:p14="http://schemas.microsoft.com/office/powerpoint/2010/main" val="1957721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AD6E-EAED-C8FB-795B-EAFC42222C89}"/>
              </a:ext>
            </a:extLst>
          </p:cNvPr>
          <p:cNvSpPr>
            <a:spLocks noGrp="1"/>
          </p:cNvSpPr>
          <p:nvPr>
            <p:ph type="title"/>
          </p:nvPr>
        </p:nvSpPr>
        <p:spPr/>
        <p:txBody>
          <a:bodyPr/>
          <a:lstStyle/>
          <a:p>
            <a:r>
              <a:rPr lang="en-AU" dirty="0"/>
              <a:t>What do we currently know?</a:t>
            </a:r>
          </a:p>
        </p:txBody>
      </p:sp>
      <p:sp>
        <p:nvSpPr>
          <p:cNvPr id="3" name="Content Placeholder 2">
            <a:extLst>
              <a:ext uri="{FF2B5EF4-FFF2-40B4-BE49-F238E27FC236}">
                <a16:creationId xmlns:a16="http://schemas.microsoft.com/office/drawing/2014/main" id="{B435EBA9-FA3E-6A67-4906-6EFB42E57AA6}"/>
              </a:ext>
            </a:extLst>
          </p:cNvPr>
          <p:cNvSpPr>
            <a:spLocks noGrp="1"/>
          </p:cNvSpPr>
          <p:nvPr>
            <p:ph idx="1"/>
          </p:nvPr>
        </p:nvSpPr>
        <p:spPr/>
        <p:txBody>
          <a:bodyPr>
            <a:normAutofit lnSpcReduction="10000"/>
          </a:bodyPr>
          <a:lstStyle/>
          <a:p>
            <a:r>
              <a:rPr lang="da-DK" dirty="0"/>
              <a:t>Evidence on dual diagnosis’ relationship with recidivism:</a:t>
            </a:r>
          </a:p>
          <a:p>
            <a:pPr lvl="1"/>
            <a:r>
              <a:rPr lang="da-DK" dirty="0"/>
              <a:t>Equivocal</a:t>
            </a:r>
          </a:p>
          <a:p>
            <a:pPr lvl="2"/>
            <a:r>
              <a:rPr lang="da-DK" dirty="0"/>
              <a:t>DD greater risk of recidivism than MI only and SUD only</a:t>
            </a:r>
          </a:p>
          <a:p>
            <a:pPr lvl="3"/>
            <a:r>
              <a:rPr lang="da-DK" dirty="0"/>
              <a:t>Balyakina et al. (2014) – US</a:t>
            </a:r>
          </a:p>
          <a:p>
            <a:pPr lvl="3"/>
            <a:r>
              <a:rPr lang="da-DK" dirty="0"/>
              <a:t>Rezanoff (2012) – Canada</a:t>
            </a:r>
          </a:p>
          <a:p>
            <a:pPr lvl="2"/>
            <a:r>
              <a:rPr lang="da-DK" dirty="0"/>
              <a:t>DD greater risk of recidivism than MI only (but not SUD only)</a:t>
            </a:r>
          </a:p>
          <a:p>
            <a:pPr lvl="3"/>
            <a:r>
              <a:rPr lang="da-DK" dirty="0"/>
              <a:t>Hartwell (2004) – US (did not assess DD vs SUD-only)</a:t>
            </a:r>
          </a:p>
          <a:p>
            <a:pPr lvl="3"/>
            <a:r>
              <a:rPr lang="da-DK" dirty="0"/>
              <a:t>Dalbir et al. (2024) - US</a:t>
            </a:r>
          </a:p>
          <a:p>
            <a:pPr lvl="2"/>
            <a:r>
              <a:rPr lang="da-DK" dirty="0"/>
              <a:t>DD no greater risk of recidivism than MI only and SUD only</a:t>
            </a:r>
          </a:p>
          <a:p>
            <a:pPr lvl="3"/>
            <a:r>
              <a:rPr lang="da-DK" dirty="0"/>
              <a:t>Zgoba et al. (2020) – US</a:t>
            </a:r>
          </a:p>
          <a:p>
            <a:pPr lvl="1"/>
            <a:r>
              <a:rPr lang="da-DK" dirty="0"/>
              <a:t>Small evidence-base in Australia</a:t>
            </a:r>
          </a:p>
          <a:p>
            <a:pPr lvl="2"/>
            <a:r>
              <a:rPr lang="da-DK" dirty="0"/>
              <a:t>Smith &amp; Trimboli (2010)</a:t>
            </a:r>
          </a:p>
          <a:p>
            <a:pPr lvl="2"/>
            <a:r>
              <a:rPr lang="da-DK" dirty="0"/>
              <a:t>O’Driscoll et al. (2012)</a:t>
            </a:r>
          </a:p>
        </p:txBody>
      </p:sp>
    </p:spTree>
    <p:extLst>
      <p:ext uri="{BB962C8B-B14F-4D97-AF65-F5344CB8AC3E}">
        <p14:creationId xmlns:p14="http://schemas.microsoft.com/office/powerpoint/2010/main" val="1354355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4009-C1A3-5272-6836-1F23DE18415A}"/>
              </a:ext>
            </a:extLst>
          </p:cNvPr>
          <p:cNvSpPr>
            <a:spLocks noGrp="1"/>
          </p:cNvSpPr>
          <p:nvPr>
            <p:ph type="title"/>
          </p:nvPr>
        </p:nvSpPr>
        <p:spPr/>
        <p:txBody>
          <a:bodyPr/>
          <a:lstStyle/>
          <a:p>
            <a:r>
              <a:rPr lang="en-AU" dirty="0"/>
              <a:t>Aims/Overview</a:t>
            </a:r>
          </a:p>
        </p:txBody>
      </p:sp>
      <p:sp>
        <p:nvSpPr>
          <p:cNvPr id="3" name="Content Placeholder 2">
            <a:extLst>
              <a:ext uri="{FF2B5EF4-FFF2-40B4-BE49-F238E27FC236}">
                <a16:creationId xmlns:a16="http://schemas.microsoft.com/office/drawing/2014/main" id="{A78864FD-7569-A26F-E635-0E4E0838B261}"/>
              </a:ext>
            </a:extLst>
          </p:cNvPr>
          <p:cNvSpPr>
            <a:spLocks noGrp="1"/>
          </p:cNvSpPr>
          <p:nvPr>
            <p:ph idx="1"/>
          </p:nvPr>
        </p:nvSpPr>
        <p:spPr/>
        <p:txBody>
          <a:bodyPr>
            <a:normAutofit/>
          </a:bodyPr>
          <a:lstStyle/>
          <a:p>
            <a:r>
              <a:rPr lang="en-US" dirty="0"/>
              <a:t>In a sample of Aboriginal and Torres Strait Islander adults (n=967) released from prisons, we aimed to: </a:t>
            </a:r>
          </a:p>
          <a:p>
            <a:pPr marL="971550" lvl="1" indent="-514350">
              <a:buFont typeface="+mj-lt"/>
              <a:buAutoNum type="arabicPeriod"/>
            </a:pPr>
            <a:r>
              <a:rPr lang="en-US" dirty="0"/>
              <a:t>Determine the strength of association between mental illness, SUDs, or dual diagnosis and reincarceration, and </a:t>
            </a:r>
          </a:p>
          <a:p>
            <a:pPr marL="971550" lvl="1" indent="-514350">
              <a:buFont typeface="+mj-lt"/>
              <a:buAutoNum type="arabicPeriod"/>
            </a:pPr>
            <a:r>
              <a:rPr lang="en-US" dirty="0"/>
              <a:t>Quantify the concentration of reincarceration among people with these diagnoses. </a:t>
            </a:r>
            <a:endParaRPr lang="en-AU" dirty="0"/>
          </a:p>
          <a:p>
            <a:r>
              <a:rPr lang="en-AU" dirty="0"/>
              <a:t>Data sources:</a:t>
            </a:r>
          </a:p>
          <a:p>
            <a:pPr lvl="1"/>
            <a:r>
              <a:rPr lang="en-AU" dirty="0"/>
              <a:t>Survey responses </a:t>
            </a:r>
          </a:p>
          <a:p>
            <a:pPr lvl="1"/>
            <a:r>
              <a:rPr lang="en-AU" dirty="0"/>
              <a:t>Prison medical records </a:t>
            </a:r>
          </a:p>
          <a:p>
            <a:pPr lvl="1"/>
            <a:r>
              <a:rPr lang="en-AU" dirty="0"/>
              <a:t>Inpatient and emergency department hospital data</a:t>
            </a:r>
          </a:p>
          <a:p>
            <a:endParaRPr lang="en-AU" dirty="0"/>
          </a:p>
        </p:txBody>
      </p:sp>
    </p:spTree>
    <p:extLst>
      <p:ext uri="{BB962C8B-B14F-4D97-AF65-F5344CB8AC3E}">
        <p14:creationId xmlns:p14="http://schemas.microsoft.com/office/powerpoint/2010/main" val="4135545987"/>
      </p:ext>
    </p:extLst>
  </p:cSld>
  <p:clrMapOvr>
    <a:masterClrMapping/>
  </p:clrMapOvr>
</p:sld>
</file>

<file path=ppt/theme/theme1.xml><?xml version="1.0" encoding="utf-8"?>
<a:theme xmlns:a="http://schemas.openxmlformats.org/drawingml/2006/main" name="Office Theme">
  <a:themeElements>
    <a:clrScheme name="Justice Health Group">
      <a:dk1>
        <a:srgbClr val="3B3B3B"/>
      </a:dk1>
      <a:lt1>
        <a:srgbClr val="E4E4E4"/>
      </a:lt1>
      <a:dk2>
        <a:srgbClr val="3B3B3B"/>
      </a:dk2>
      <a:lt2>
        <a:srgbClr val="E4E4E4"/>
      </a:lt2>
      <a:accent1>
        <a:srgbClr val="CA9C2E"/>
      </a:accent1>
      <a:accent2>
        <a:srgbClr val="3B3B3B"/>
      </a:accent2>
      <a:accent3>
        <a:srgbClr val="949494"/>
      </a:accent3>
      <a:accent4>
        <a:srgbClr val="BEBEBE"/>
      </a:accent4>
      <a:accent5>
        <a:srgbClr val="838383"/>
      </a:accent5>
      <a:accent6>
        <a:srgbClr val="9C9C9C"/>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ustice Health Group Template Dark" id="{04A29E18-3743-4BDA-AE8A-3FBD3BAA556C}" vid="{3946F084-D1B6-4724-AC5A-A181C40695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43E8338FDC9C408CDDDEEC826928C5" ma:contentTypeVersion="7" ma:contentTypeDescription="Create a new document." ma:contentTypeScope="" ma:versionID="4869f738a1c8ad9d0a7c92be922a8004">
  <xsd:schema xmlns:xsd="http://www.w3.org/2001/XMLSchema" xmlns:xs="http://www.w3.org/2001/XMLSchema" xmlns:p="http://schemas.microsoft.com/office/2006/metadata/properties" xmlns:ns2="a3ecbb17-1f6f-4e68-abbf-ed5d078c7c89" xmlns:ns3="d2bc505b-9134-47ed-a2f0-2290ded54739" xmlns:ns4="1205d717-f258-4695-a62f-f57fc629dc43" xmlns:ns5="cbecc781-00c5-4158-9dd4-9d46c8013956" targetNamespace="http://schemas.microsoft.com/office/2006/metadata/properties" ma:root="true" ma:fieldsID="c74747a6fea2fc47ef0c1f50f4f5ef3e" ns2:_="" ns3:_="" ns4:_="" ns5:_="">
    <xsd:import namespace="a3ecbb17-1f6f-4e68-abbf-ed5d078c7c89"/>
    <xsd:import namespace="d2bc505b-9134-47ed-a2f0-2290ded54739"/>
    <xsd:import namespace="1205d717-f258-4695-a62f-f57fc629dc43"/>
    <xsd:import namespace="cbecc781-00c5-4158-9dd4-9d46c80139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Tags" minOccurs="0"/>
                <xsd:element ref="ns2:Modules" minOccurs="0"/>
                <xsd:element ref="ns2:Thumbnail"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tags0" minOccurs="0"/>
                <xsd:element ref="ns2:Reference" minOccurs="0"/>
                <xsd:element ref="ns2:MediaServiceLocation" minOccurs="0"/>
                <xsd:element ref="ns2:MediaServiceObjectDetectorVersions" minOccurs="0"/>
                <xsd:element ref="ns4:lcf76f155ced4ddcb4097134ff3c332f" minOccurs="0"/>
                <xsd:element ref="ns5:TaxCatchAll" minOccurs="0"/>
                <xsd:element ref="ns4:MediaServiceSearchProperties" minOccurs="0"/>
                <xsd:element ref="ns4:Not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cbb17-1f6f-4e68-abbf-ed5d078c7c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Tags" ma:index="14" nillable="true" ma:displayName="Tags" ma:format="Dropdown" ma:internalName="Tags">
      <xsd:complexType>
        <xsd:complexContent>
          <xsd:extension base="dms:MultiChoiceFillIn">
            <xsd:sequence>
              <xsd:element name="Value" maxOccurs="unbounded" minOccurs="0" nillable="true">
                <xsd:simpleType>
                  <xsd:union memberTypes="dms:Text">
                    <xsd:simpleType>
                      <xsd:restriction base="dms:Choice">
                        <xsd:enumeration value="Python"/>
                        <xsd:enumeration value="Oracle"/>
                        <xsd:enumeration value="SAS"/>
                        <xsd:enumeration value="Excel"/>
                        <xsd:enumeration value="CSV"/>
                        <xsd:enumeration value="SQL"/>
                      </xsd:restriction>
                    </xsd:simpleType>
                  </xsd:union>
                </xsd:simpleType>
              </xsd:element>
            </xsd:sequence>
          </xsd:extension>
        </xsd:complexContent>
      </xsd:complexType>
    </xsd:element>
    <xsd:element name="Modules" ma:index="15" nillable="true" ma:displayName="Modules" ma:format="Dropdown" ma:internalName="Modules">
      <xsd:complexType>
        <xsd:complexContent>
          <xsd:extension base="dms:MultiChoiceFillIn">
            <xsd:sequence>
              <xsd:element name="Value" maxOccurs="unbounded" minOccurs="0" nillable="true">
                <xsd:simpleType>
                  <xsd:union memberTypes="dms:Text">
                    <xsd:simpleType>
                      <xsd:restriction base="dms:Choice">
                        <xsd:enumeration value="pandas"/>
                        <xsd:enumeration value="numpy"/>
                        <xsd:enumeration value="cx_Oracle"/>
                      </xsd:restriction>
                    </xsd:simpleType>
                  </xsd:union>
                </xsd:simpleType>
              </xsd:element>
            </xsd:sequence>
          </xsd:extension>
        </xsd:complexContent>
      </xsd:complexType>
    </xsd:element>
    <xsd:element name="Thumbnail" ma:index="16" nillable="true" ma:displayName="Thumbnail" ma:format="Thumbnail" ma:internalName="Thumbnail">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tags0" ma:index="22" nillable="true" ma:displayName="Subject" ma:format="Dropdown" ma:internalName="tags0">
      <xsd:complexType>
        <xsd:complexContent>
          <xsd:extension base="dms:MultiChoice">
            <xsd:sequence>
              <xsd:element name="Value" maxOccurs="unbounded" minOccurs="0" nillable="true">
                <xsd:simpleType>
                  <xsd:restriction base="dms:Choice">
                    <xsd:enumeration value="AVO"/>
                    <xsd:enumeration value="Bail"/>
                    <xsd:enumeration value="Remand"/>
                    <xsd:enumeration value="Children and Young People"/>
                    <xsd:enumeration value="Courts"/>
                    <xsd:enumeration value="COVID-19"/>
                    <xsd:enumeration value="Supervision"/>
                    <xsd:enumeration value="Custody"/>
                    <xsd:enumeration value="Diversion"/>
                    <xsd:enumeration value="DV"/>
                    <xsd:enumeration value="Crime"/>
                    <xsd:enumeration value="Justice Demand"/>
                    <xsd:enumeration value="LinDA"/>
                    <xsd:enumeration value="Driving"/>
                    <xsd:enumeration value="Mental Health"/>
                    <xsd:enumeration value="Parole"/>
                    <xsd:enumeration value="Sentencing"/>
                    <xsd:enumeration value="Victims"/>
                    <xsd:enumeration value="Weapons"/>
                    <xsd:enumeration value="Women"/>
                    <xsd:enumeration value="Reform"/>
                    <xsd:enumeration value="CBA"/>
                    <xsd:enumeration value="Aboriginal People"/>
                    <xsd:enumeration value="Drugs"/>
                    <xsd:enumeration value="Policing"/>
                    <xsd:enumeration value="Reoffending"/>
                    <xsd:enumeration value="Sexual Offences"/>
                    <xsd:enumeration value="Property Crime"/>
                    <xsd:enumeration value="Civil"/>
                  </xsd:restriction>
                </xsd:simpleType>
              </xsd:element>
            </xsd:sequence>
          </xsd:extension>
        </xsd:complexContent>
      </xsd:complexType>
    </xsd:element>
    <xsd:element name="Reference" ma:index="23" nillable="true" ma:displayName="Reference" ma:description="Insert TRIM Reference" ma:format="Dropdown" ma:internalName="Reference">
      <xsd:simpleType>
        <xsd:restriction base="dms:Text">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bc505b-9134-47ed-a2f0-2290ded5473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05d717-f258-4695-a62f-f57fc629dc43" elementFormDefault="qualified">
    <xsd:import namespace="http://schemas.microsoft.com/office/2006/documentManagement/types"/>
    <xsd:import namespace="http://schemas.microsoft.com/office/infopath/2007/PartnerControls"/>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a4a9b5ed-3dec-4005-b770-d275ff43f163" ma:termSetId="09814cd3-568e-fe90-9814-8d621ff8fb84" ma:anchorId="fba54fb3-c3e1-fe81-a776-ca4b69148c4d" ma:open="true" ma:isKeyword="false">
      <xsd:complexType>
        <xsd:sequence>
          <xsd:element ref="pc:Terms" minOccurs="0" maxOccurs="1"/>
        </xsd:sequence>
      </xsd:complexType>
    </xsd:element>
    <xsd:element name="MediaServiceSearchProperties" ma:index="29" nillable="true" ma:displayName="MediaServiceSearchProperties" ma:hidden="true" ma:internalName="MediaServiceSearchProperties" ma:readOnly="true">
      <xsd:simpleType>
        <xsd:restriction base="dms:Note"/>
      </xsd:simpleType>
    </xsd:element>
    <xsd:element name="Notes" ma:index="30" nillable="true" ma:displayName="Notes" ma:format="Dropdown" ma:internalName="Notes">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cc781-00c5-4158-9dd4-9d46c8013956"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474ef109-3520-4e77-aa0b-8a6a907347c6}" ma:internalName="TaxCatchAll" ma:showField="CatchAllData" ma:web="cbecc781-00c5-4158-9dd4-9d46c8013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humbnail xmlns="a3ecbb17-1f6f-4e68-abbf-ed5d078c7c89" xsi:nil="true"/>
    <tags0 xmlns="a3ecbb17-1f6f-4e68-abbf-ed5d078c7c89" xsi:nil="true"/>
    <Notes xmlns="1205d717-f258-4695-a62f-f57fc629dc43" xsi:nil="true"/>
    <lcf76f155ced4ddcb4097134ff3c332f xmlns="1205d717-f258-4695-a62f-f57fc629dc43">
      <Terms xmlns="http://schemas.microsoft.com/office/infopath/2007/PartnerControls"/>
    </lcf76f155ced4ddcb4097134ff3c332f>
    <Modules xmlns="a3ecbb17-1f6f-4e68-abbf-ed5d078c7c89" xsi:nil="true"/>
    <Tags xmlns="a3ecbb17-1f6f-4e68-abbf-ed5d078c7c89" xsi:nil="true"/>
    <Reference xmlns="a3ecbb17-1f6f-4e68-abbf-ed5d078c7c89" xsi:nil="true"/>
    <TaxCatchAll xmlns="cbecc781-00c5-4158-9dd4-9d46c8013956" xsi:nil="true"/>
  </documentManagement>
</p:properties>
</file>

<file path=customXml/itemProps1.xml><?xml version="1.0" encoding="utf-8"?>
<ds:datastoreItem xmlns:ds="http://schemas.openxmlformats.org/officeDocument/2006/customXml" ds:itemID="{58A97564-28FA-4D60-9F69-2DBB4EFFC540}"/>
</file>

<file path=customXml/itemProps2.xml><?xml version="1.0" encoding="utf-8"?>
<ds:datastoreItem xmlns:ds="http://schemas.openxmlformats.org/officeDocument/2006/customXml" ds:itemID="{03C46E2D-4818-4B5C-86B6-615EB25C03D7}"/>
</file>

<file path=customXml/itemProps3.xml><?xml version="1.0" encoding="utf-8"?>
<ds:datastoreItem xmlns:ds="http://schemas.openxmlformats.org/officeDocument/2006/customXml" ds:itemID="{FE6CA47C-A333-4B00-8D14-B9452A9A577B}"/>
</file>

<file path=docProps/app.xml><?xml version="1.0" encoding="utf-8"?>
<Properties xmlns="http://schemas.openxmlformats.org/officeDocument/2006/extended-properties" xmlns:vt="http://schemas.openxmlformats.org/officeDocument/2006/docPropsVTypes">
  <Template>ARCJC_dcoulter2</Template>
  <TotalTime>84936</TotalTime>
  <Words>3112</Words>
  <Application>Microsoft Office PowerPoint</Application>
  <PresentationFormat>Widescreen</PresentationFormat>
  <Paragraphs>557</Paragraphs>
  <Slides>40</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Calibri</vt:lpstr>
      <vt:lpstr>Century Gothic</vt:lpstr>
      <vt:lpstr>Open Sans</vt:lpstr>
      <vt:lpstr>Palatino Linotype</vt:lpstr>
      <vt:lpstr>Poppins</vt:lpstr>
      <vt:lpstr>Poppins Medium</vt:lpstr>
      <vt:lpstr>Times New Roman</vt:lpstr>
      <vt:lpstr>Wingdings</vt:lpstr>
      <vt:lpstr>Office Theme</vt:lpstr>
      <vt:lpstr>The relationship between diagnoses of mental illness and substance use disorders, and reincarceration among Aboriginal and Torres Strait Islander adults.</vt:lpstr>
      <vt:lpstr>PowerPoint Presentation</vt:lpstr>
      <vt:lpstr>Health After Release From Prison</vt:lpstr>
      <vt:lpstr>HARP4 Cohorts</vt:lpstr>
      <vt:lpstr>HARP4</vt:lpstr>
      <vt:lpstr>PowerPoint Presentation</vt:lpstr>
      <vt:lpstr>What do we currently know?</vt:lpstr>
      <vt:lpstr>What do we currently know?</vt:lpstr>
      <vt:lpstr>Aims/Overview</vt:lpstr>
      <vt:lpstr>Diagnoses</vt:lpstr>
      <vt:lpstr>Diagnoses</vt:lpstr>
      <vt:lpstr>Diagnoses</vt:lpstr>
      <vt:lpstr>Diagnoses</vt:lpstr>
      <vt:lpstr>12-month vs lifetime diagnoses</vt:lpstr>
      <vt:lpstr>12-month vs lifetime diagnoses</vt:lpstr>
      <vt:lpstr>12-month vs lifetime diagnoses</vt:lpstr>
      <vt:lpstr>Sample</vt:lpstr>
      <vt:lpstr>Analyses</vt:lpstr>
      <vt:lpstr>Incidence rates</vt:lpstr>
      <vt:lpstr>Results – Lifetime diagnoses</vt:lpstr>
      <vt:lpstr>Results – Lifetime diagnoses</vt:lpstr>
      <vt:lpstr>Results – 12-month diagnoses</vt:lpstr>
      <vt:lpstr>Results – 12-month diagnoses</vt:lpstr>
      <vt:lpstr>Results – 12-month diagnoses</vt:lpstr>
      <vt:lpstr>Results – Lifetime diagnoses</vt:lpstr>
      <vt:lpstr>Results – 12-month diagnoses</vt:lpstr>
      <vt:lpstr>Results – Lifetime diagnoses</vt:lpstr>
      <vt:lpstr>Results – 12-month diagnoses</vt:lpstr>
      <vt:lpstr>Summary of results</vt:lpstr>
      <vt:lpstr>Implications</vt:lpstr>
      <vt:lpstr>PowerPoint Presentation</vt:lpstr>
      <vt:lpstr>The HARP Trial: Improving (mental) health and wellbeing after release from prison</vt:lpstr>
      <vt:lpstr>The intervention (v1.0)</vt:lpstr>
      <vt:lpstr>PowerPoint Presentation</vt:lpstr>
      <vt:lpstr>PowerPoint Presentation</vt:lpstr>
      <vt:lpstr>Current study</vt:lpstr>
      <vt:lpstr>Data source coverage</vt:lpstr>
      <vt:lpstr>PowerPoint Presentation</vt:lpstr>
      <vt:lpstr>Results – Lifetime diagnoses</vt:lpstr>
      <vt:lpstr>Results – 12-month diagnoses</vt:lpstr>
    </vt:vector>
  </TitlesOfParts>
  <Company>The University of Melbourne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Darcy Coulter</dc:creator>
  <cp:lastModifiedBy>Darcy Coulter</cp:lastModifiedBy>
  <cp:revision>6</cp:revision>
  <cp:lastPrinted>2025-08-03T00:22:38Z</cp:lastPrinted>
  <dcterms:created xsi:type="dcterms:W3CDTF">2024-03-18T05:53:24Z</dcterms:created>
  <dcterms:modified xsi:type="dcterms:W3CDTF">2025-08-03T09:20:47Z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0x0101002A43E8338FDC9C408CDDDEEC826928C5</vt:lpwstr>
  </property>
</Properties>
</file>