
<file path=[Content_Types].xml><?xml version="1.0" encoding="utf-8"?>
<Types xmlns="http://schemas.openxmlformats.org/package/2006/content-types">
  <Default Extension="png" ContentType="image/png"/>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notesSlides/notesSlide13.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slideLayouts/slideLayout9.xml" ContentType="application/vnd.openxmlformats-officedocument.presentationml.slideLayout+xml"/>
  <Override PartName="/ppt/notesSlides/notesSlide12.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6.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27.xml" ContentType="application/vnd.openxmlformats-officedocument.presentationml.notesSlide+xml"/>
  <Override PartName="/ppt/notesSlides/notesSlide26.xml" ContentType="application/vnd.openxmlformats-officedocument.presentationml.notesSlide+xml"/>
  <Override PartName="/ppt/notesSlides/notesSlide40.xml" ContentType="application/vnd.openxmlformats-officedocument.presentationml.notesSlide+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36.xml" ContentType="application/vnd.openxmlformats-officedocument.presentationml.notesSlide+xml"/>
  <Override PartName="/ppt/slideLayouts/slideLayout2.xml" ContentType="application/vnd.openxmlformats-officedocument.presentationml.slideLayout+xml"/>
  <Override PartName="/ppt/notesSlides/notesSlide37.xml" ContentType="application/vnd.openxmlformats-officedocument.presentationml.notesSlide+xml"/>
  <Override PartName="/ppt/slideLayouts/slideLayout1.xml" ContentType="application/vnd.openxmlformats-officedocument.presentationml.slideLayou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3.xml" ContentType="application/vnd.openxmlformats-officedocument.presentationml.notesSlide+xml"/>
  <Override PartName="/ppt/slideLayouts/slideLayout7.xml" ContentType="application/vnd.openxmlformats-officedocument.presentationml.slideLayout+xml"/>
  <Override PartName="/ppt/notesSlides/notesSlide29.xml" ContentType="application/vnd.openxmlformats-officedocument.presentationml.notesSlide+xml"/>
  <Override PartName="/ppt/slideLayouts/slideLayout6.xml" ContentType="application/vnd.openxmlformats-officedocument.presentationml.slideLayout+xml"/>
  <Override PartName="/ppt/notesSlides/notesSlide30.xml" ContentType="application/vnd.openxmlformats-officedocument.presentationml.notesSlide+xml"/>
  <Override PartName="/ppt/notesSlides/notesSlide32.xml" ContentType="application/vnd.openxmlformats-officedocument.presentationml.notesSlide+xml"/>
  <Override PartName="/ppt/notesSlides/notesSlide28.xml" ContentType="application/vnd.openxmlformats-officedocument.presentationml.notesSlide+xml"/>
  <Override PartName="/ppt/notesSlides/notesSlide31.xml" ContentType="application/vnd.openxmlformats-officedocument.presentationml.notesSlide+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59" r:id="rId3"/>
    <p:sldId id="260" r:id="rId4"/>
    <p:sldId id="262" r:id="rId5"/>
    <p:sldId id="301" r:id="rId6"/>
    <p:sldId id="323" r:id="rId7"/>
    <p:sldId id="318" r:id="rId8"/>
    <p:sldId id="320" r:id="rId9"/>
    <p:sldId id="334" r:id="rId10"/>
    <p:sldId id="324" r:id="rId11"/>
    <p:sldId id="326" r:id="rId12"/>
    <p:sldId id="338" r:id="rId13"/>
    <p:sldId id="327" r:id="rId14"/>
    <p:sldId id="328" r:id="rId15"/>
    <p:sldId id="329" r:id="rId16"/>
    <p:sldId id="330" r:id="rId17"/>
    <p:sldId id="331" r:id="rId18"/>
    <p:sldId id="332" r:id="rId19"/>
    <p:sldId id="333" r:id="rId20"/>
    <p:sldId id="321" r:id="rId21"/>
    <p:sldId id="302" r:id="rId22"/>
    <p:sldId id="307" r:id="rId23"/>
    <p:sldId id="308" r:id="rId24"/>
    <p:sldId id="309" r:id="rId25"/>
    <p:sldId id="310" r:id="rId26"/>
    <p:sldId id="311" r:id="rId27"/>
    <p:sldId id="312" r:id="rId28"/>
    <p:sldId id="313" r:id="rId29"/>
    <p:sldId id="314" r:id="rId30"/>
    <p:sldId id="315" r:id="rId31"/>
    <p:sldId id="316" r:id="rId32"/>
    <p:sldId id="322" r:id="rId33"/>
    <p:sldId id="339" r:id="rId34"/>
    <p:sldId id="341" r:id="rId35"/>
    <p:sldId id="340" r:id="rId36"/>
    <p:sldId id="342" r:id="rId37"/>
    <p:sldId id="343" r:id="rId38"/>
    <p:sldId id="337" r:id="rId39"/>
    <p:sldId id="335" r:id="rId40"/>
    <p:sldId id="319" r:id="rId41"/>
  </p:sldIdLst>
  <p:sldSz cx="9144000" cy="6858000" type="screen4x3"/>
  <p:notesSz cx="68834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vertBarState="maximized">
    <p:restoredLeft sz="14943" autoAdjust="0"/>
    <p:restoredTop sz="98993" autoAdjust="0"/>
  </p:normalViewPr>
  <p:slideViewPr>
    <p:cSldViewPr>
      <p:cViewPr varScale="1">
        <p:scale>
          <a:sx n="92" d="100"/>
          <a:sy n="92" d="100"/>
        </p:scale>
        <p:origin x="-114" y="-666"/>
      </p:cViewPr>
      <p:guideLst>
        <p:guide orient="horz" pos="2160"/>
        <p:guide pos="2880"/>
      </p:guideLst>
    </p:cSldViewPr>
  </p:slideViewPr>
  <p:outlineViewPr>
    <p:cViewPr>
      <p:scale>
        <a:sx n="33" d="100"/>
        <a:sy n="33" d="100"/>
      </p:scale>
      <p:origin x="42" y="1711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1836" y="-90"/>
      </p:cViewPr>
      <p:guideLst>
        <p:guide orient="horz" pos="3120"/>
        <p:guide pos="216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50"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customXml" Target="../customXml/item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file:///\\ad.unsw.edu.au\OneUNSW\MED\NDARC\Projects\OST%20Crime%20and%20Mortality%20Linkage\papers\OST%20and%20crime\Interaction_NG%20-%20Copy.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ad.unsw.edu.au\OneUNSW\MED\NDARC\Projects\OST%20Crime%20and%20Mortality%20Linkage\papers\OST%20and%20crime\Interaction_NG%20-%20Copy.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Sheet1!$B$1</c:f>
              <c:strCache>
                <c:ptCount val="1"/>
                <c:pt idx="0">
                  <c:v>Series 1</c:v>
                </c:pt>
              </c:strCache>
            </c:strRef>
          </c:tx>
          <c:invertIfNegative val="0"/>
          <c:cat>
            <c:numRef>
              <c:f>Sheet1!$A$2:$A$8</c:f>
              <c:numCache>
                <c:formatCode>General</c:formatCode>
                <c:ptCount val="7"/>
                <c:pt idx="0">
                  <c:v>1</c:v>
                </c:pt>
                <c:pt idx="1">
                  <c:v>2</c:v>
                </c:pt>
                <c:pt idx="2">
                  <c:v>3</c:v>
                </c:pt>
                <c:pt idx="3">
                  <c:v>4</c:v>
                </c:pt>
                <c:pt idx="4">
                  <c:v>5</c:v>
                </c:pt>
                <c:pt idx="5">
                  <c:v>6</c:v>
                </c:pt>
                <c:pt idx="6">
                  <c:v>7</c:v>
                </c:pt>
              </c:numCache>
            </c:numRef>
          </c:cat>
          <c:val>
            <c:numRef>
              <c:f>Sheet1!$B$2:$B$8</c:f>
              <c:numCache>
                <c:formatCode>General</c:formatCode>
                <c:ptCount val="7"/>
                <c:pt idx="0">
                  <c:v>4</c:v>
                </c:pt>
                <c:pt idx="1">
                  <c:v>9</c:v>
                </c:pt>
                <c:pt idx="2">
                  <c:v>6</c:v>
                </c:pt>
                <c:pt idx="3">
                  <c:v>6</c:v>
                </c:pt>
                <c:pt idx="4">
                  <c:v>6</c:v>
                </c:pt>
                <c:pt idx="5">
                  <c:v>6</c:v>
                </c:pt>
                <c:pt idx="6">
                  <c:v>2</c:v>
                </c:pt>
              </c:numCache>
            </c:numRef>
          </c:val>
        </c:ser>
        <c:dLbls>
          <c:showLegendKey val="0"/>
          <c:showVal val="0"/>
          <c:showCatName val="0"/>
          <c:showSerName val="0"/>
          <c:showPercent val="0"/>
          <c:showBubbleSize val="0"/>
        </c:dLbls>
        <c:gapWidth val="150"/>
        <c:axId val="44262528"/>
        <c:axId val="44264448"/>
      </c:barChart>
      <c:catAx>
        <c:axId val="44262528"/>
        <c:scaling>
          <c:orientation val="minMax"/>
        </c:scaling>
        <c:delete val="0"/>
        <c:axPos val="b"/>
        <c:title>
          <c:tx>
            <c:rich>
              <a:bodyPr/>
              <a:lstStyle/>
              <a:p>
                <a:pPr>
                  <a:defRPr sz="2000">
                    <a:latin typeface="Microsoft Sans Serif" panose="020B0604020202020204" pitchFamily="34" charset="0"/>
                    <a:cs typeface="Microsoft Sans Serif" panose="020B0604020202020204" pitchFamily="34" charset="0"/>
                  </a:defRPr>
                </a:pPr>
                <a:r>
                  <a:rPr lang="en-AU" sz="2000" dirty="0" smtClean="0">
                    <a:latin typeface="Microsoft Sans Serif" panose="020B0604020202020204" pitchFamily="34" charset="0"/>
                    <a:cs typeface="Microsoft Sans Serif" panose="020B0604020202020204" pitchFamily="34" charset="0"/>
                  </a:rPr>
                  <a:t>Days post-release</a:t>
                </a:r>
                <a:endParaRPr lang="en-AU" sz="2000" dirty="0">
                  <a:latin typeface="Microsoft Sans Serif" panose="020B0604020202020204" pitchFamily="34" charset="0"/>
                  <a:cs typeface="Microsoft Sans Serif" panose="020B0604020202020204" pitchFamily="34" charset="0"/>
                </a:endParaRPr>
              </a:p>
            </c:rich>
          </c:tx>
          <c:layout>
            <c:manualLayout>
              <c:xMode val="edge"/>
              <c:yMode val="edge"/>
              <c:x val="0.37550169885612661"/>
              <c:y val="0.92571740394858093"/>
            </c:manualLayout>
          </c:layout>
          <c:overlay val="0"/>
        </c:title>
        <c:numFmt formatCode="General" sourceLinked="1"/>
        <c:majorTickMark val="out"/>
        <c:minorTickMark val="none"/>
        <c:tickLblPos val="nextTo"/>
        <c:txPr>
          <a:bodyPr/>
          <a:lstStyle/>
          <a:p>
            <a:pPr>
              <a:defRPr>
                <a:latin typeface="Microsoft Sans Serif" panose="020B0604020202020204" pitchFamily="34" charset="0"/>
                <a:cs typeface="Microsoft Sans Serif" panose="020B0604020202020204" pitchFamily="34" charset="0"/>
              </a:defRPr>
            </a:pPr>
            <a:endParaRPr lang="en-US"/>
          </a:p>
        </c:txPr>
        <c:crossAx val="44264448"/>
        <c:crosses val="autoZero"/>
        <c:auto val="1"/>
        <c:lblAlgn val="ctr"/>
        <c:lblOffset val="100"/>
        <c:noMultiLvlLbl val="0"/>
      </c:catAx>
      <c:valAx>
        <c:axId val="44264448"/>
        <c:scaling>
          <c:orientation val="minMax"/>
        </c:scaling>
        <c:delete val="0"/>
        <c:axPos val="l"/>
        <c:majorGridlines/>
        <c:title>
          <c:tx>
            <c:rich>
              <a:bodyPr rot="-5400000" vert="horz"/>
              <a:lstStyle/>
              <a:p>
                <a:pPr>
                  <a:defRPr sz="2000" b="1">
                    <a:latin typeface="Microsoft Sans Serif" panose="020B0604020202020204" pitchFamily="34" charset="0"/>
                    <a:cs typeface="Microsoft Sans Serif" panose="020B0604020202020204" pitchFamily="34" charset="0"/>
                  </a:defRPr>
                </a:pPr>
                <a:r>
                  <a:rPr lang="en-AU" sz="2000" b="1" dirty="0" smtClean="0">
                    <a:latin typeface="Microsoft Sans Serif" panose="020B0604020202020204" pitchFamily="34" charset="0"/>
                    <a:cs typeface="Microsoft Sans Serif" panose="020B0604020202020204" pitchFamily="34" charset="0"/>
                  </a:rPr>
                  <a:t>N</a:t>
                </a:r>
                <a:r>
                  <a:rPr lang="en-AU" sz="2000" b="1" baseline="0" dirty="0" smtClean="0">
                    <a:latin typeface="Microsoft Sans Serif" panose="020B0604020202020204" pitchFamily="34" charset="0"/>
                    <a:cs typeface="Microsoft Sans Serif" panose="020B0604020202020204" pitchFamily="34" charset="0"/>
                  </a:rPr>
                  <a:t> deaths</a:t>
                </a:r>
                <a:endParaRPr lang="en-AU" sz="2000" b="1" dirty="0">
                  <a:latin typeface="Microsoft Sans Serif" panose="020B0604020202020204" pitchFamily="34" charset="0"/>
                  <a:cs typeface="Microsoft Sans Serif" panose="020B0604020202020204" pitchFamily="34" charset="0"/>
                </a:endParaRPr>
              </a:p>
            </c:rich>
          </c:tx>
          <c:layout/>
          <c:overlay val="0"/>
        </c:title>
        <c:numFmt formatCode="General" sourceLinked="1"/>
        <c:majorTickMark val="out"/>
        <c:minorTickMark val="none"/>
        <c:tickLblPos val="nextTo"/>
        <c:txPr>
          <a:bodyPr/>
          <a:lstStyle/>
          <a:p>
            <a:pPr>
              <a:defRPr>
                <a:latin typeface="Microsoft Sans Serif" panose="020B0604020202020204" pitchFamily="34" charset="0"/>
                <a:cs typeface="Microsoft Sans Serif" panose="020B0604020202020204" pitchFamily="34" charset="0"/>
              </a:defRPr>
            </a:pPr>
            <a:endParaRPr lang="en-US"/>
          </a:p>
        </c:txPr>
        <c:crossAx val="4426252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Sheet1!$A$2</c:f>
              <c:strCache>
                <c:ptCount val="1"/>
                <c:pt idx="0">
                  <c:v>4 years prior to OST entry</c:v>
                </c:pt>
              </c:strCache>
            </c:strRef>
          </c:tx>
          <c:invertIfNegative val="0"/>
          <c:cat>
            <c:strRef>
              <c:f>Sheet1!$B$1:$E$1</c:f>
              <c:strCache>
                <c:ptCount val="4"/>
                <c:pt idx="0">
                  <c:v>Any crime</c:v>
                </c:pt>
                <c:pt idx="1">
                  <c:v>Violent offences</c:v>
                </c:pt>
                <c:pt idx="2">
                  <c:v>Property offences</c:v>
                </c:pt>
                <c:pt idx="3">
                  <c:v>Drug offences</c:v>
                </c:pt>
              </c:strCache>
            </c:strRef>
          </c:cat>
          <c:val>
            <c:numRef>
              <c:f>Sheet1!$B$2:$E$2</c:f>
              <c:numCache>
                <c:formatCode>General</c:formatCode>
                <c:ptCount val="4"/>
                <c:pt idx="0">
                  <c:v>130.78</c:v>
                </c:pt>
                <c:pt idx="1">
                  <c:v>17.306000000000001</c:v>
                </c:pt>
                <c:pt idx="2">
                  <c:v>20.97</c:v>
                </c:pt>
                <c:pt idx="3">
                  <c:v>9.76</c:v>
                </c:pt>
              </c:numCache>
            </c:numRef>
          </c:val>
        </c:ser>
        <c:ser>
          <c:idx val="1"/>
          <c:order val="1"/>
          <c:tx>
            <c:strRef>
              <c:f>Sheet1!$A$3</c:f>
              <c:strCache>
                <c:ptCount val="1"/>
                <c:pt idx="0">
                  <c:v>Time spent in OST</c:v>
                </c:pt>
              </c:strCache>
            </c:strRef>
          </c:tx>
          <c:invertIfNegative val="0"/>
          <c:cat>
            <c:strRef>
              <c:f>Sheet1!$B$1:$E$1</c:f>
              <c:strCache>
                <c:ptCount val="4"/>
                <c:pt idx="0">
                  <c:v>Any crime</c:v>
                </c:pt>
                <c:pt idx="1">
                  <c:v>Violent offences</c:v>
                </c:pt>
                <c:pt idx="2">
                  <c:v>Property offences</c:v>
                </c:pt>
                <c:pt idx="3">
                  <c:v>Drug offences</c:v>
                </c:pt>
              </c:strCache>
            </c:strRef>
          </c:cat>
          <c:val>
            <c:numRef>
              <c:f>Sheet1!$B$3:$E$3</c:f>
              <c:numCache>
                <c:formatCode>General</c:formatCode>
                <c:ptCount val="4"/>
                <c:pt idx="0">
                  <c:v>88.29</c:v>
                </c:pt>
                <c:pt idx="1">
                  <c:v>8.0399999999999991</c:v>
                </c:pt>
                <c:pt idx="2">
                  <c:v>15.73</c:v>
                </c:pt>
                <c:pt idx="3">
                  <c:v>9.16</c:v>
                </c:pt>
              </c:numCache>
            </c:numRef>
          </c:val>
        </c:ser>
        <c:ser>
          <c:idx val="2"/>
          <c:order val="2"/>
          <c:tx>
            <c:strRef>
              <c:f>Sheet1!$A$4</c:f>
              <c:strCache>
                <c:ptCount val="1"/>
                <c:pt idx="0">
                  <c:v>Time spent out of OST (post entry)</c:v>
                </c:pt>
              </c:strCache>
            </c:strRef>
          </c:tx>
          <c:invertIfNegative val="0"/>
          <c:cat>
            <c:strRef>
              <c:f>Sheet1!$B$1:$E$1</c:f>
              <c:strCache>
                <c:ptCount val="4"/>
                <c:pt idx="0">
                  <c:v>Any crime</c:v>
                </c:pt>
                <c:pt idx="1">
                  <c:v>Violent offences</c:v>
                </c:pt>
                <c:pt idx="2">
                  <c:v>Property offences</c:v>
                </c:pt>
                <c:pt idx="3">
                  <c:v>Drug offences</c:v>
                </c:pt>
              </c:strCache>
            </c:strRef>
          </c:cat>
          <c:val>
            <c:numRef>
              <c:f>Sheet1!$B$4:$E$4</c:f>
              <c:numCache>
                <c:formatCode>General</c:formatCode>
                <c:ptCount val="4"/>
                <c:pt idx="0">
                  <c:v>101.67</c:v>
                </c:pt>
                <c:pt idx="1">
                  <c:v>10.73</c:v>
                </c:pt>
                <c:pt idx="2">
                  <c:v>17.62</c:v>
                </c:pt>
                <c:pt idx="3">
                  <c:v>9.8800000000000008</c:v>
                </c:pt>
              </c:numCache>
            </c:numRef>
          </c:val>
        </c:ser>
        <c:dLbls>
          <c:showLegendKey val="0"/>
          <c:showVal val="0"/>
          <c:showCatName val="0"/>
          <c:showSerName val="0"/>
          <c:showPercent val="0"/>
          <c:showBubbleSize val="0"/>
        </c:dLbls>
        <c:gapWidth val="150"/>
        <c:axId val="108640896"/>
        <c:axId val="108663168"/>
      </c:barChart>
      <c:catAx>
        <c:axId val="108640896"/>
        <c:scaling>
          <c:orientation val="minMax"/>
        </c:scaling>
        <c:delete val="0"/>
        <c:axPos val="b"/>
        <c:majorTickMark val="out"/>
        <c:minorTickMark val="none"/>
        <c:tickLblPos val="nextTo"/>
        <c:crossAx val="108663168"/>
        <c:crosses val="autoZero"/>
        <c:auto val="1"/>
        <c:lblAlgn val="ctr"/>
        <c:lblOffset val="100"/>
        <c:noMultiLvlLbl val="0"/>
      </c:catAx>
      <c:valAx>
        <c:axId val="108663168"/>
        <c:scaling>
          <c:orientation val="minMax"/>
        </c:scaling>
        <c:delete val="0"/>
        <c:axPos val="l"/>
        <c:majorGridlines/>
        <c:numFmt formatCode="General" sourceLinked="1"/>
        <c:majorTickMark val="out"/>
        <c:minorTickMark val="none"/>
        <c:tickLblPos val="nextTo"/>
        <c:crossAx val="108640896"/>
        <c:crosses val="autoZero"/>
        <c:crossBetween val="between"/>
      </c:valAx>
    </c:plotArea>
    <c:legend>
      <c:legendPos val="r"/>
      <c:layout/>
      <c:overlay val="0"/>
    </c:legend>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3 months</c:v>
                </c:pt>
              </c:strCache>
            </c:strRef>
          </c:tx>
          <c:invertIfNegative val="0"/>
          <c:cat>
            <c:strRef>
              <c:f>Sheet1!$A$2:$A$4</c:f>
              <c:strCache>
                <c:ptCount val="3"/>
                <c:pt idx="0">
                  <c:v>Any crime</c:v>
                </c:pt>
                <c:pt idx="1">
                  <c:v>Violent offending</c:v>
                </c:pt>
                <c:pt idx="2">
                  <c:v>Property offences</c:v>
                </c:pt>
              </c:strCache>
            </c:strRef>
          </c:cat>
          <c:val>
            <c:numRef>
              <c:f>Sheet1!$B$2:$B$4</c:f>
              <c:numCache>
                <c:formatCode>General</c:formatCode>
                <c:ptCount val="3"/>
                <c:pt idx="0">
                  <c:v>85.72</c:v>
                </c:pt>
                <c:pt idx="1">
                  <c:v>7.56</c:v>
                </c:pt>
                <c:pt idx="2">
                  <c:v>15.23</c:v>
                </c:pt>
              </c:numCache>
            </c:numRef>
          </c:val>
        </c:ser>
        <c:ser>
          <c:idx val="1"/>
          <c:order val="1"/>
          <c:tx>
            <c:strRef>
              <c:f>Sheet1!$C$1</c:f>
              <c:strCache>
                <c:ptCount val="1"/>
                <c:pt idx="0">
                  <c:v>6 months</c:v>
                </c:pt>
              </c:strCache>
            </c:strRef>
          </c:tx>
          <c:invertIfNegative val="0"/>
          <c:cat>
            <c:strRef>
              <c:f>Sheet1!$A$2:$A$4</c:f>
              <c:strCache>
                <c:ptCount val="3"/>
                <c:pt idx="0">
                  <c:v>Any crime</c:v>
                </c:pt>
                <c:pt idx="1">
                  <c:v>Violent offending</c:v>
                </c:pt>
                <c:pt idx="2">
                  <c:v>Property offences</c:v>
                </c:pt>
              </c:strCache>
            </c:strRef>
          </c:cat>
          <c:val>
            <c:numRef>
              <c:f>Sheet1!$C$2:$C$4</c:f>
              <c:numCache>
                <c:formatCode>General</c:formatCode>
                <c:ptCount val="3"/>
                <c:pt idx="0">
                  <c:v>82.78</c:v>
                </c:pt>
                <c:pt idx="1">
                  <c:v>7.11</c:v>
                </c:pt>
                <c:pt idx="2">
                  <c:v>14.73</c:v>
                </c:pt>
              </c:numCache>
            </c:numRef>
          </c:val>
        </c:ser>
        <c:ser>
          <c:idx val="2"/>
          <c:order val="2"/>
          <c:tx>
            <c:strRef>
              <c:f>Sheet1!$D$1</c:f>
              <c:strCache>
                <c:ptCount val="1"/>
                <c:pt idx="0">
                  <c:v>9 months</c:v>
                </c:pt>
              </c:strCache>
            </c:strRef>
          </c:tx>
          <c:invertIfNegative val="0"/>
          <c:cat>
            <c:strRef>
              <c:f>Sheet1!$A$2:$A$4</c:f>
              <c:strCache>
                <c:ptCount val="3"/>
                <c:pt idx="0">
                  <c:v>Any crime</c:v>
                </c:pt>
                <c:pt idx="1">
                  <c:v>Violent offending</c:v>
                </c:pt>
                <c:pt idx="2">
                  <c:v>Property offences</c:v>
                </c:pt>
              </c:strCache>
            </c:strRef>
          </c:cat>
          <c:val>
            <c:numRef>
              <c:f>Sheet1!$D$2:$D$4</c:f>
              <c:numCache>
                <c:formatCode>General</c:formatCode>
                <c:ptCount val="3"/>
                <c:pt idx="0">
                  <c:v>79.2</c:v>
                </c:pt>
                <c:pt idx="1">
                  <c:v>6.64</c:v>
                </c:pt>
                <c:pt idx="2">
                  <c:v>13.88</c:v>
                </c:pt>
              </c:numCache>
            </c:numRef>
          </c:val>
        </c:ser>
        <c:ser>
          <c:idx val="3"/>
          <c:order val="3"/>
          <c:tx>
            <c:strRef>
              <c:f>Sheet1!$E$1</c:f>
              <c:strCache>
                <c:ptCount val="1"/>
                <c:pt idx="0">
                  <c:v>12 months</c:v>
                </c:pt>
              </c:strCache>
            </c:strRef>
          </c:tx>
          <c:invertIfNegative val="0"/>
          <c:cat>
            <c:strRef>
              <c:f>Sheet1!$A$2:$A$4</c:f>
              <c:strCache>
                <c:ptCount val="3"/>
                <c:pt idx="0">
                  <c:v>Any crime</c:v>
                </c:pt>
                <c:pt idx="1">
                  <c:v>Violent offending</c:v>
                </c:pt>
                <c:pt idx="2">
                  <c:v>Property offences</c:v>
                </c:pt>
              </c:strCache>
            </c:strRef>
          </c:cat>
          <c:val>
            <c:numRef>
              <c:f>Sheet1!$E$2:$E$4</c:f>
              <c:numCache>
                <c:formatCode>General</c:formatCode>
                <c:ptCount val="3"/>
                <c:pt idx="0">
                  <c:v>76.5</c:v>
                </c:pt>
                <c:pt idx="1">
                  <c:v>6.39</c:v>
                </c:pt>
                <c:pt idx="2">
                  <c:v>13.39</c:v>
                </c:pt>
              </c:numCache>
            </c:numRef>
          </c:val>
        </c:ser>
        <c:dLbls>
          <c:showLegendKey val="0"/>
          <c:showVal val="0"/>
          <c:showCatName val="0"/>
          <c:showSerName val="0"/>
          <c:showPercent val="0"/>
          <c:showBubbleSize val="0"/>
        </c:dLbls>
        <c:gapWidth val="150"/>
        <c:axId val="108700032"/>
        <c:axId val="108701568"/>
      </c:barChart>
      <c:catAx>
        <c:axId val="108700032"/>
        <c:scaling>
          <c:orientation val="minMax"/>
        </c:scaling>
        <c:delete val="0"/>
        <c:axPos val="b"/>
        <c:majorTickMark val="out"/>
        <c:minorTickMark val="none"/>
        <c:tickLblPos val="nextTo"/>
        <c:crossAx val="108701568"/>
        <c:crosses val="autoZero"/>
        <c:auto val="1"/>
        <c:lblAlgn val="ctr"/>
        <c:lblOffset val="100"/>
        <c:noMultiLvlLbl val="0"/>
      </c:catAx>
      <c:valAx>
        <c:axId val="108701568"/>
        <c:scaling>
          <c:orientation val="minMax"/>
        </c:scaling>
        <c:delete val="0"/>
        <c:axPos val="l"/>
        <c:majorGridlines/>
        <c:numFmt formatCode="General" sourceLinked="1"/>
        <c:majorTickMark val="out"/>
        <c:minorTickMark val="none"/>
        <c:tickLblPos val="nextTo"/>
        <c:crossAx val="108700032"/>
        <c:crosses val="autoZero"/>
        <c:crossBetween val="between"/>
      </c:valAx>
    </c:plotArea>
    <c:legend>
      <c:legendPos val="r"/>
      <c:layout/>
      <c:overlay val="0"/>
    </c:legend>
    <c:plotVisOnly val="1"/>
    <c:dispBlanksAs val="gap"/>
    <c:showDLblsOverMax val="0"/>
  </c:chart>
  <c:txPr>
    <a:bodyPr/>
    <a:lstStyle/>
    <a:p>
      <a:pPr>
        <a:defRPr sz="1800">
          <a:latin typeface="Calibri" panose="020F050202020403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2054523844896745"/>
          <c:y val="5.2236375756701217E-2"/>
          <c:w val="0.51298370722527598"/>
          <c:h val="0.64971186087979726"/>
        </c:manualLayout>
      </c:layout>
      <c:lineChart>
        <c:grouping val="standard"/>
        <c:varyColors val="0"/>
        <c:ser>
          <c:idx val="0"/>
          <c:order val="0"/>
          <c:tx>
            <c:strRef>
              <c:f>Sheet2!$G$2</c:f>
              <c:strCache>
                <c:ptCount val="1"/>
                <c:pt idx="0">
                  <c:v>No OST</c:v>
                </c:pt>
              </c:strCache>
            </c:strRef>
          </c:tx>
          <c:marker>
            <c:symbol val="none"/>
          </c:marker>
          <c:cat>
            <c:numRef>
              <c:f>Sheet2!$F$3:$F$32</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Sheet2!$G$3:$G$32</c:f>
              <c:numCache>
                <c:formatCode>General</c:formatCode>
                <c:ptCount val="30"/>
                <c:pt idx="0">
                  <c:v>1</c:v>
                </c:pt>
                <c:pt idx="1">
                  <c:v>1.2552719912826433</c:v>
                </c:pt>
                <c:pt idx="2">
                  <c:v>1.4338237557486342</c:v>
                </c:pt>
                <c:pt idx="3">
                  <c:v>1.5757077720986923</c:v>
                </c:pt>
                <c:pt idx="4">
                  <c:v>1.6953608945007757</c:v>
                </c:pt>
                <c:pt idx="5">
                  <c:v>1.7998388010269462</c:v>
                </c:pt>
                <c:pt idx="6">
                  <c:v>1.8931810867239154</c:v>
                </c:pt>
                <c:pt idx="7">
                  <c:v>1.9779418327618628</c:v>
                </c:pt>
                <c:pt idx="8">
                  <c:v>2.0558505625491192</c:v>
                </c:pt>
                <c:pt idx="9">
                  <c:v>2.1281390459827123</c:v>
                </c:pt>
                <c:pt idx="10">
                  <c:v>2.1957192062774715</c:v>
                </c:pt>
                <c:pt idx="11">
                  <c:v>2.2592872357528599</c:v>
                </c:pt>
                <c:pt idx="12">
                  <c:v>2.3193880729960923</c:v>
                </c:pt>
                <c:pt idx="13">
                  <c:v>2.3764571925905673</c:v>
                </c:pt>
                <c:pt idx="14">
                  <c:v>2.4308487251024662</c:v>
                </c:pt>
                <c:pt idx="15">
                  <c:v>2.4828549830522246</c:v>
                </c:pt>
                <c:pt idx="16">
                  <c:v>2.5327203870037778</c:v>
                </c:pt>
                <c:pt idx="17">
                  <c:v>2.5806516294305744</c:v>
                </c:pt>
                <c:pt idx="18">
                  <c:v>2.6268252432277577</c:v>
                </c:pt>
                <c:pt idx="19">
                  <c:v>2.6713933379770638</c:v>
                </c:pt>
                <c:pt idx="20">
                  <c:v>2.7144880160787652</c:v>
                </c:pt>
                <c:pt idx="21">
                  <c:v>2.7562248203614663</c:v>
                </c:pt>
                <c:pt idx="22">
                  <c:v>2.7967054595375189</c:v>
                </c:pt>
                <c:pt idx="23">
                  <c:v>2.8360199873029517</c:v>
                </c:pt>
                <c:pt idx="24">
                  <c:v>2.8742485626024701</c:v>
                </c:pt>
                <c:pt idx="25">
                  <c:v>2.9114628849470172</c:v>
                </c:pt>
                <c:pt idx="26">
                  <c:v>2.9477273748521196</c:v>
                </c:pt>
                <c:pt idx="27">
                  <c:v>2.9831001523411222</c:v>
                </c:pt>
                <c:pt idx="28">
                  <c:v>3.0176338539760894</c:v>
                </c:pt>
                <c:pt idx="29">
                  <c:v>3.051376319666248</c:v>
                </c:pt>
              </c:numCache>
            </c:numRef>
          </c:val>
          <c:smooth val="0"/>
        </c:ser>
        <c:ser>
          <c:idx val="1"/>
          <c:order val="1"/>
          <c:tx>
            <c:strRef>
              <c:f>Sheet2!$H$2</c:f>
              <c:strCache>
                <c:ptCount val="1"/>
                <c:pt idx="0">
                  <c:v>On OST</c:v>
                </c:pt>
              </c:strCache>
            </c:strRef>
          </c:tx>
          <c:marker>
            <c:symbol val="none"/>
          </c:marker>
          <c:cat>
            <c:numRef>
              <c:f>Sheet2!$F$3:$F$32</c:f>
              <c:numCache>
                <c:formatCode>General</c:formatCode>
                <c:ptCount val="30"/>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numCache>
            </c:numRef>
          </c:cat>
          <c:val>
            <c:numRef>
              <c:f>Sheet2!$H$3:$H$32</c:f>
              <c:numCache>
                <c:formatCode>General</c:formatCode>
                <c:ptCount val="30"/>
                <c:pt idx="0">
                  <c:v>0.24932450451547511</c:v>
                </c:pt>
                <c:pt idx="1">
                  <c:v>0.34058731016348204</c:v>
                </c:pt>
                <c:pt idx="2">
                  <c:v>0.40876107182685223</c:v>
                </c:pt>
                <c:pt idx="3">
                  <c:v>0.46525597662301199</c:v>
                </c:pt>
                <c:pt idx="4">
                  <c:v>0.51440060012720501</c:v>
                </c:pt>
                <c:pt idx="5">
                  <c:v>0.55838407950955504</c:v>
                </c:pt>
                <c:pt idx="6">
                  <c:v>0.59849301019462842</c:v>
                </c:pt>
                <c:pt idx="7">
                  <c:v>0.63555839376261625</c:v>
                </c:pt>
                <c:pt idx="8">
                  <c:v>0.67015319719873878</c:v>
                </c:pt>
                <c:pt idx="9">
                  <c:v>0.70269192787238233</c:v>
                </c:pt>
                <c:pt idx="10">
                  <c:v>0.73348573661384475</c:v>
                </c:pt>
                <c:pt idx="11">
                  <c:v>0.76277513134079933</c:v>
                </c:pt>
                <c:pt idx="12">
                  <c:v>0.79075049631761196</c:v>
                </c:pt>
                <c:pt idx="13">
                  <c:v>0.81756554531198122</c:v>
                </c:pt>
                <c:pt idx="14">
                  <c:v>0.84334646955378367</c:v>
                </c:pt>
                <c:pt idx="15">
                  <c:v>0.86819835139789547</c:v>
                </c:pt>
                <c:pt idx="16">
                  <c:v>0.89220977955885672</c:v>
                </c:pt>
                <c:pt idx="17">
                  <c:v>0.91545624556614391</c:v>
                </c:pt>
                <c:pt idx="18">
                  <c:v>0.93800269262742497</c:v>
                </c:pt>
                <c:pt idx="19">
                  <c:v>0.95990546157003021</c:v>
                </c:pt>
                <c:pt idx="20">
                  <c:v>0.9812137992751977</c:v>
                </c:pt>
                <c:pt idx="21">
                  <c:v>1.0019710439696634</c:v>
                </c:pt>
                <c:pt idx="22">
                  <c:v>1.022215568036541</c:v>
                </c:pt>
                <c:pt idx="23">
                  <c:v>1.0419815362626534</c:v>
                </c:pt>
                <c:pt idx="24">
                  <c:v>1.0612995217836878</c:v>
                </c:pt>
                <c:pt idx="25">
                  <c:v>1.0801970110183763</c:v>
                </c:pt>
                <c:pt idx="26">
                  <c:v>1.0986988210705368</c:v>
                </c:pt>
                <c:pt idx="27">
                  <c:v>1.1168274474315263</c:v>
                </c:pt>
                <c:pt idx="28">
                  <c:v>1.1346033556792963</c:v>
                </c:pt>
                <c:pt idx="29">
                  <c:v>1.1520452278021638</c:v>
                </c:pt>
              </c:numCache>
            </c:numRef>
          </c:val>
          <c:smooth val="0"/>
        </c:ser>
        <c:dLbls>
          <c:showLegendKey val="0"/>
          <c:showVal val="0"/>
          <c:showCatName val="0"/>
          <c:showSerName val="0"/>
          <c:showPercent val="0"/>
          <c:showBubbleSize val="0"/>
        </c:dLbls>
        <c:marker val="1"/>
        <c:smooth val="0"/>
        <c:axId val="91356544"/>
        <c:axId val="100275712"/>
      </c:lineChart>
      <c:catAx>
        <c:axId val="91356544"/>
        <c:scaling>
          <c:orientation val="minMax"/>
        </c:scaling>
        <c:delete val="0"/>
        <c:axPos val="b"/>
        <c:title>
          <c:tx>
            <c:rich>
              <a:bodyPr/>
              <a:lstStyle/>
              <a:p>
                <a:pPr>
                  <a:defRPr/>
                </a:pPr>
                <a:r>
                  <a:rPr lang="en-AU"/>
                  <a:t>Number of days since start of treatment</a:t>
                </a:r>
              </a:p>
            </c:rich>
          </c:tx>
          <c:layout/>
          <c:overlay val="0"/>
        </c:title>
        <c:numFmt formatCode="General" sourceLinked="1"/>
        <c:majorTickMark val="out"/>
        <c:minorTickMark val="none"/>
        <c:tickLblPos val="nextTo"/>
        <c:txPr>
          <a:bodyPr/>
          <a:lstStyle/>
          <a:p>
            <a:pPr>
              <a:defRPr sz="1200"/>
            </a:pPr>
            <a:endParaRPr lang="en-US"/>
          </a:p>
        </c:txPr>
        <c:crossAx val="100275712"/>
        <c:crosses val="autoZero"/>
        <c:auto val="1"/>
        <c:lblAlgn val="ctr"/>
        <c:lblOffset val="100"/>
        <c:noMultiLvlLbl val="0"/>
      </c:catAx>
      <c:valAx>
        <c:axId val="100275712"/>
        <c:scaling>
          <c:orientation val="minMax"/>
        </c:scaling>
        <c:delete val="0"/>
        <c:axPos val="l"/>
        <c:majorGridlines/>
        <c:title>
          <c:tx>
            <c:rich>
              <a:bodyPr rot="-5400000" vert="horz"/>
              <a:lstStyle/>
              <a:p>
                <a:pPr>
                  <a:defRPr/>
                </a:pPr>
                <a:r>
                  <a:rPr lang="en-AU"/>
                  <a:t>Incident rate ratio</a:t>
                </a:r>
              </a:p>
            </c:rich>
          </c:tx>
          <c:layout/>
          <c:overlay val="0"/>
        </c:title>
        <c:numFmt formatCode="General" sourceLinked="1"/>
        <c:majorTickMark val="out"/>
        <c:minorTickMark val="none"/>
        <c:tickLblPos val="nextTo"/>
        <c:crossAx val="91356544"/>
        <c:crosses val="autoZero"/>
        <c:crossBetween val="between"/>
      </c:valAx>
    </c:plotArea>
    <c:legend>
      <c:legendPos val="r"/>
      <c:layout/>
      <c:overlay val="0"/>
    </c:legend>
    <c:plotVisOnly val="1"/>
    <c:dispBlanksAs val="gap"/>
    <c:showDLblsOverMax val="0"/>
  </c:chart>
  <c:txPr>
    <a:bodyPr/>
    <a:lstStyle/>
    <a:p>
      <a:pPr>
        <a:defRPr sz="1600" b="0">
          <a:latin typeface="Calibri" panose="020F050202020403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784083593324421"/>
          <c:y val="5.3137795374884202E-2"/>
          <c:w val="0.52060194126677561"/>
          <c:h val="0.59720567219526521"/>
        </c:manualLayout>
      </c:layout>
      <c:lineChart>
        <c:grouping val="standard"/>
        <c:varyColors val="0"/>
        <c:ser>
          <c:idx val="0"/>
          <c:order val="0"/>
          <c:tx>
            <c:strRef>
              <c:f>'log transformed'!$G$2</c:f>
              <c:strCache>
                <c:ptCount val="1"/>
                <c:pt idx="0">
                  <c:v>No OST</c:v>
                </c:pt>
              </c:strCache>
            </c:strRef>
          </c:tx>
          <c:marker>
            <c:symbol val="none"/>
          </c:marker>
          <c:cat>
            <c:numRef>
              <c:f>'log transformed'!$F$3:$F$2930</c:f>
              <c:numCache>
                <c:formatCode>General</c:formatCode>
                <c:ptCount val="292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pt idx="1000">
                  <c:v>1001</c:v>
                </c:pt>
                <c:pt idx="1001">
                  <c:v>1002</c:v>
                </c:pt>
                <c:pt idx="1002">
                  <c:v>1003</c:v>
                </c:pt>
                <c:pt idx="1003">
                  <c:v>1004</c:v>
                </c:pt>
                <c:pt idx="1004">
                  <c:v>1005</c:v>
                </c:pt>
                <c:pt idx="1005">
                  <c:v>1006</c:v>
                </c:pt>
                <c:pt idx="1006">
                  <c:v>1007</c:v>
                </c:pt>
                <c:pt idx="1007">
                  <c:v>1008</c:v>
                </c:pt>
                <c:pt idx="1008">
                  <c:v>1009</c:v>
                </c:pt>
                <c:pt idx="1009">
                  <c:v>1010</c:v>
                </c:pt>
                <c:pt idx="1010">
                  <c:v>1011</c:v>
                </c:pt>
                <c:pt idx="1011">
                  <c:v>1012</c:v>
                </c:pt>
                <c:pt idx="1012">
                  <c:v>1013</c:v>
                </c:pt>
                <c:pt idx="1013">
                  <c:v>1014</c:v>
                </c:pt>
                <c:pt idx="1014">
                  <c:v>1015</c:v>
                </c:pt>
                <c:pt idx="1015">
                  <c:v>1016</c:v>
                </c:pt>
                <c:pt idx="1016">
                  <c:v>1017</c:v>
                </c:pt>
                <c:pt idx="1017">
                  <c:v>1018</c:v>
                </c:pt>
                <c:pt idx="1018">
                  <c:v>1019</c:v>
                </c:pt>
                <c:pt idx="1019">
                  <c:v>1020</c:v>
                </c:pt>
                <c:pt idx="1020">
                  <c:v>1021</c:v>
                </c:pt>
                <c:pt idx="1021">
                  <c:v>1022</c:v>
                </c:pt>
                <c:pt idx="1022">
                  <c:v>1023</c:v>
                </c:pt>
                <c:pt idx="1023">
                  <c:v>1024</c:v>
                </c:pt>
                <c:pt idx="1024">
                  <c:v>1025</c:v>
                </c:pt>
                <c:pt idx="1025">
                  <c:v>1026</c:v>
                </c:pt>
                <c:pt idx="1026">
                  <c:v>1027</c:v>
                </c:pt>
                <c:pt idx="1027">
                  <c:v>1028</c:v>
                </c:pt>
                <c:pt idx="1028">
                  <c:v>1029</c:v>
                </c:pt>
                <c:pt idx="1029">
                  <c:v>1030</c:v>
                </c:pt>
                <c:pt idx="1030">
                  <c:v>1031</c:v>
                </c:pt>
                <c:pt idx="1031">
                  <c:v>1032</c:v>
                </c:pt>
                <c:pt idx="1032">
                  <c:v>1033</c:v>
                </c:pt>
                <c:pt idx="1033">
                  <c:v>1034</c:v>
                </c:pt>
                <c:pt idx="1034">
                  <c:v>1035</c:v>
                </c:pt>
                <c:pt idx="1035">
                  <c:v>1036</c:v>
                </c:pt>
                <c:pt idx="1036">
                  <c:v>1037</c:v>
                </c:pt>
                <c:pt idx="1037">
                  <c:v>1038</c:v>
                </c:pt>
                <c:pt idx="1038">
                  <c:v>1039</c:v>
                </c:pt>
                <c:pt idx="1039">
                  <c:v>1040</c:v>
                </c:pt>
                <c:pt idx="1040">
                  <c:v>1041</c:v>
                </c:pt>
                <c:pt idx="1041">
                  <c:v>1042</c:v>
                </c:pt>
                <c:pt idx="1042">
                  <c:v>1043</c:v>
                </c:pt>
                <c:pt idx="1043">
                  <c:v>1044</c:v>
                </c:pt>
                <c:pt idx="1044">
                  <c:v>1045</c:v>
                </c:pt>
                <c:pt idx="1045">
                  <c:v>1046</c:v>
                </c:pt>
                <c:pt idx="1046">
                  <c:v>1047</c:v>
                </c:pt>
                <c:pt idx="1047">
                  <c:v>1048</c:v>
                </c:pt>
                <c:pt idx="1048">
                  <c:v>1049</c:v>
                </c:pt>
                <c:pt idx="1049">
                  <c:v>1050</c:v>
                </c:pt>
                <c:pt idx="1050">
                  <c:v>1051</c:v>
                </c:pt>
                <c:pt idx="1051">
                  <c:v>1052</c:v>
                </c:pt>
                <c:pt idx="1052">
                  <c:v>1053</c:v>
                </c:pt>
                <c:pt idx="1053">
                  <c:v>1054</c:v>
                </c:pt>
                <c:pt idx="1054">
                  <c:v>1055</c:v>
                </c:pt>
                <c:pt idx="1055">
                  <c:v>1056</c:v>
                </c:pt>
                <c:pt idx="1056">
                  <c:v>1057</c:v>
                </c:pt>
                <c:pt idx="1057">
                  <c:v>1058</c:v>
                </c:pt>
                <c:pt idx="1058">
                  <c:v>1059</c:v>
                </c:pt>
                <c:pt idx="1059">
                  <c:v>1060</c:v>
                </c:pt>
                <c:pt idx="1060">
                  <c:v>1061</c:v>
                </c:pt>
                <c:pt idx="1061">
                  <c:v>1062</c:v>
                </c:pt>
                <c:pt idx="1062">
                  <c:v>1063</c:v>
                </c:pt>
                <c:pt idx="1063">
                  <c:v>1064</c:v>
                </c:pt>
                <c:pt idx="1064">
                  <c:v>1065</c:v>
                </c:pt>
                <c:pt idx="1065">
                  <c:v>1066</c:v>
                </c:pt>
                <c:pt idx="1066">
                  <c:v>1067</c:v>
                </c:pt>
                <c:pt idx="1067">
                  <c:v>1068</c:v>
                </c:pt>
                <c:pt idx="1068">
                  <c:v>1069</c:v>
                </c:pt>
                <c:pt idx="1069">
                  <c:v>1070</c:v>
                </c:pt>
                <c:pt idx="1070">
                  <c:v>1071</c:v>
                </c:pt>
                <c:pt idx="1071">
                  <c:v>1072</c:v>
                </c:pt>
                <c:pt idx="1072">
                  <c:v>1073</c:v>
                </c:pt>
                <c:pt idx="1073">
                  <c:v>1074</c:v>
                </c:pt>
                <c:pt idx="1074">
                  <c:v>1075</c:v>
                </c:pt>
                <c:pt idx="1075">
                  <c:v>1076</c:v>
                </c:pt>
                <c:pt idx="1076">
                  <c:v>1077</c:v>
                </c:pt>
                <c:pt idx="1077">
                  <c:v>1078</c:v>
                </c:pt>
                <c:pt idx="1078">
                  <c:v>1079</c:v>
                </c:pt>
                <c:pt idx="1079">
                  <c:v>1080</c:v>
                </c:pt>
                <c:pt idx="1080">
                  <c:v>1081</c:v>
                </c:pt>
                <c:pt idx="1081">
                  <c:v>1082</c:v>
                </c:pt>
                <c:pt idx="1082">
                  <c:v>1083</c:v>
                </c:pt>
                <c:pt idx="1083">
                  <c:v>1084</c:v>
                </c:pt>
                <c:pt idx="1084">
                  <c:v>1085</c:v>
                </c:pt>
                <c:pt idx="1085">
                  <c:v>1086</c:v>
                </c:pt>
                <c:pt idx="1086">
                  <c:v>1087</c:v>
                </c:pt>
                <c:pt idx="1087">
                  <c:v>1088</c:v>
                </c:pt>
                <c:pt idx="1088">
                  <c:v>1089</c:v>
                </c:pt>
                <c:pt idx="1089">
                  <c:v>1090</c:v>
                </c:pt>
                <c:pt idx="1090">
                  <c:v>1091</c:v>
                </c:pt>
                <c:pt idx="1091">
                  <c:v>1092</c:v>
                </c:pt>
                <c:pt idx="1092">
                  <c:v>1093</c:v>
                </c:pt>
                <c:pt idx="1093">
                  <c:v>1094</c:v>
                </c:pt>
                <c:pt idx="1094">
                  <c:v>1095</c:v>
                </c:pt>
                <c:pt idx="1095">
                  <c:v>1096</c:v>
                </c:pt>
                <c:pt idx="1096">
                  <c:v>1097</c:v>
                </c:pt>
                <c:pt idx="1097">
                  <c:v>1098</c:v>
                </c:pt>
                <c:pt idx="1098">
                  <c:v>1099</c:v>
                </c:pt>
                <c:pt idx="1099">
                  <c:v>1100</c:v>
                </c:pt>
                <c:pt idx="1100">
                  <c:v>1101</c:v>
                </c:pt>
                <c:pt idx="1101">
                  <c:v>1102</c:v>
                </c:pt>
                <c:pt idx="1102">
                  <c:v>1103</c:v>
                </c:pt>
                <c:pt idx="1103">
                  <c:v>1104</c:v>
                </c:pt>
                <c:pt idx="1104">
                  <c:v>1105</c:v>
                </c:pt>
                <c:pt idx="1105">
                  <c:v>1106</c:v>
                </c:pt>
                <c:pt idx="1106">
                  <c:v>1107</c:v>
                </c:pt>
                <c:pt idx="1107">
                  <c:v>1108</c:v>
                </c:pt>
                <c:pt idx="1108">
                  <c:v>1109</c:v>
                </c:pt>
                <c:pt idx="1109">
                  <c:v>1110</c:v>
                </c:pt>
                <c:pt idx="1110">
                  <c:v>1111</c:v>
                </c:pt>
                <c:pt idx="1111">
                  <c:v>1112</c:v>
                </c:pt>
                <c:pt idx="1112">
                  <c:v>1113</c:v>
                </c:pt>
                <c:pt idx="1113">
                  <c:v>1114</c:v>
                </c:pt>
                <c:pt idx="1114">
                  <c:v>1115</c:v>
                </c:pt>
                <c:pt idx="1115">
                  <c:v>1116</c:v>
                </c:pt>
                <c:pt idx="1116">
                  <c:v>1117</c:v>
                </c:pt>
                <c:pt idx="1117">
                  <c:v>1118</c:v>
                </c:pt>
                <c:pt idx="1118">
                  <c:v>1119</c:v>
                </c:pt>
                <c:pt idx="1119">
                  <c:v>1120</c:v>
                </c:pt>
                <c:pt idx="1120">
                  <c:v>1121</c:v>
                </c:pt>
                <c:pt idx="1121">
                  <c:v>1122</c:v>
                </c:pt>
                <c:pt idx="1122">
                  <c:v>1123</c:v>
                </c:pt>
                <c:pt idx="1123">
                  <c:v>1124</c:v>
                </c:pt>
                <c:pt idx="1124">
                  <c:v>1125</c:v>
                </c:pt>
                <c:pt idx="1125">
                  <c:v>1126</c:v>
                </c:pt>
                <c:pt idx="1126">
                  <c:v>1127</c:v>
                </c:pt>
                <c:pt idx="1127">
                  <c:v>1128</c:v>
                </c:pt>
                <c:pt idx="1128">
                  <c:v>1129</c:v>
                </c:pt>
                <c:pt idx="1129">
                  <c:v>1130</c:v>
                </c:pt>
                <c:pt idx="1130">
                  <c:v>1131</c:v>
                </c:pt>
                <c:pt idx="1131">
                  <c:v>1132</c:v>
                </c:pt>
                <c:pt idx="1132">
                  <c:v>1133</c:v>
                </c:pt>
                <c:pt idx="1133">
                  <c:v>1134</c:v>
                </c:pt>
                <c:pt idx="1134">
                  <c:v>1135</c:v>
                </c:pt>
                <c:pt idx="1135">
                  <c:v>1136</c:v>
                </c:pt>
                <c:pt idx="1136">
                  <c:v>1137</c:v>
                </c:pt>
                <c:pt idx="1137">
                  <c:v>1138</c:v>
                </c:pt>
                <c:pt idx="1138">
                  <c:v>1139</c:v>
                </c:pt>
                <c:pt idx="1139">
                  <c:v>1140</c:v>
                </c:pt>
                <c:pt idx="1140">
                  <c:v>1141</c:v>
                </c:pt>
                <c:pt idx="1141">
                  <c:v>1142</c:v>
                </c:pt>
                <c:pt idx="1142">
                  <c:v>1143</c:v>
                </c:pt>
                <c:pt idx="1143">
                  <c:v>1144</c:v>
                </c:pt>
                <c:pt idx="1144">
                  <c:v>1145</c:v>
                </c:pt>
                <c:pt idx="1145">
                  <c:v>1146</c:v>
                </c:pt>
                <c:pt idx="1146">
                  <c:v>1147</c:v>
                </c:pt>
                <c:pt idx="1147">
                  <c:v>1148</c:v>
                </c:pt>
                <c:pt idx="1148">
                  <c:v>1149</c:v>
                </c:pt>
                <c:pt idx="1149">
                  <c:v>1150</c:v>
                </c:pt>
                <c:pt idx="1150">
                  <c:v>1151</c:v>
                </c:pt>
                <c:pt idx="1151">
                  <c:v>1152</c:v>
                </c:pt>
                <c:pt idx="1152">
                  <c:v>1153</c:v>
                </c:pt>
                <c:pt idx="1153">
                  <c:v>1154</c:v>
                </c:pt>
                <c:pt idx="1154">
                  <c:v>1155</c:v>
                </c:pt>
                <c:pt idx="1155">
                  <c:v>1156</c:v>
                </c:pt>
                <c:pt idx="1156">
                  <c:v>1157</c:v>
                </c:pt>
                <c:pt idx="1157">
                  <c:v>1158</c:v>
                </c:pt>
                <c:pt idx="1158">
                  <c:v>1159</c:v>
                </c:pt>
                <c:pt idx="1159">
                  <c:v>1160</c:v>
                </c:pt>
                <c:pt idx="1160">
                  <c:v>1161</c:v>
                </c:pt>
                <c:pt idx="1161">
                  <c:v>1162</c:v>
                </c:pt>
                <c:pt idx="1162">
                  <c:v>1163</c:v>
                </c:pt>
                <c:pt idx="1163">
                  <c:v>1164</c:v>
                </c:pt>
                <c:pt idx="1164">
                  <c:v>1165</c:v>
                </c:pt>
                <c:pt idx="1165">
                  <c:v>1166</c:v>
                </c:pt>
                <c:pt idx="1166">
                  <c:v>1167</c:v>
                </c:pt>
                <c:pt idx="1167">
                  <c:v>1168</c:v>
                </c:pt>
                <c:pt idx="1168">
                  <c:v>1169</c:v>
                </c:pt>
                <c:pt idx="1169">
                  <c:v>1170</c:v>
                </c:pt>
                <c:pt idx="1170">
                  <c:v>1171</c:v>
                </c:pt>
                <c:pt idx="1171">
                  <c:v>1172</c:v>
                </c:pt>
                <c:pt idx="1172">
                  <c:v>1173</c:v>
                </c:pt>
                <c:pt idx="1173">
                  <c:v>1174</c:v>
                </c:pt>
                <c:pt idx="1174">
                  <c:v>1175</c:v>
                </c:pt>
                <c:pt idx="1175">
                  <c:v>1176</c:v>
                </c:pt>
                <c:pt idx="1176">
                  <c:v>1177</c:v>
                </c:pt>
                <c:pt idx="1177">
                  <c:v>1178</c:v>
                </c:pt>
                <c:pt idx="1178">
                  <c:v>1179</c:v>
                </c:pt>
                <c:pt idx="1179">
                  <c:v>1180</c:v>
                </c:pt>
                <c:pt idx="1180">
                  <c:v>1181</c:v>
                </c:pt>
                <c:pt idx="1181">
                  <c:v>1182</c:v>
                </c:pt>
                <c:pt idx="1182">
                  <c:v>1183</c:v>
                </c:pt>
                <c:pt idx="1183">
                  <c:v>1184</c:v>
                </c:pt>
                <c:pt idx="1184">
                  <c:v>1185</c:v>
                </c:pt>
                <c:pt idx="1185">
                  <c:v>1186</c:v>
                </c:pt>
                <c:pt idx="1186">
                  <c:v>1187</c:v>
                </c:pt>
                <c:pt idx="1187">
                  <c:v>1188</c:v>
                </c:pt>
                <c:pt idx="1188">
                  <c:v>1189</c:v>
                </c:pt>
                <c:pt idx="1189">
                  <c:v>1190</c:v>
                </c:pt>
                <c:pt idx="1190">
                  <c:v>1191</c:v>
                </c:pt>
                <c:pt idx="1191">
                  <c:v>1192</c:v>
                </c:pt>
                <c:pt idx="1192">
                  <c:v>1193</c:v>
                </c:pt>
                <c:pt idx="1193">
                  <c:v>1194</c:v>
                </c:pt>
                <c:pt idx="1194">
                  <c:v>1195</c:v>
                </c:pt>
                <c:pt idx="1195">
                  <c:v>1196</c:v>
                </c:pt>
                <c:pt idx="1196">
                  <c:v>1197</c:v>
                </c:pt>
                <c:pt idx="1197">
                  <c:v>1198</c:v>
                </c:pt>
                <c:pt idx="1198">
                  <c:v>1199</c:v>
                </c:pt>
                <c:pt idx="1199">
                  <c:v>1200</c:v>
                </c:pt>
                <c:pt idx="1200">
                  <c:v>1201</c:v>
                </c:pt>
                <c:pt idx="1201">
                  <c:v>1202</c:v>
                </c:pt>
                <c:pt idx="1202">
                  <c:v>1203</c:v>
                </c:pt>
                <c:pt idx="1203">
                  <c:v>1204</c:v>
                </c:pt>
                <c:pt idx="1204">
                  <c:v>1205</c:v>
                </c:pt>
                <c:pt idx="1205">
                  <c:v>1206</c:v>
                </c:pt>
                <c:pt idx="1206">
                  <c:v>1207</c:v>
                </c:pt>
                <c:pt idx="1207">
                  <c:v>1208</c:v>
                </c:pt>
                <c:pt idx="1208">
                  <c:v>1209</c:v>
                </c:pt>
                <c:pt idx="1209">
                  <c:v>1210</c:v>
                </c:pt>
                <c:pt idx="1210">
                  <c:v>1211</c:v>
                </c:pt>
                <c:pt idx="1211">
                  <c:v>1212</c:v>
                </c:pt>
                <c:pt idx="1212">
                  <c:v>1213</c:v>
                </c:pt>
                <c:pt idx="1213">
                  <c:v>1214</c:v>
                </c:pt>
                <c:pt idx="1214">
                  <c:v>1215</c:v>
                </c:pt>
                <c:pt idx="1215">
                  <c:v>1216</c:v>
                </c:pt>
                <c:pt idx="1216">
                  <c:v>1217</c:v>
                </c:pt>
                <c:pt idx="1217">
                  <c:v>1218</c:v>
                </c:pt>
                <c:pt idx="1218">
                  <c:v>1219</c:v>
                </c:pt>
                <c:pt idx="1219">
                  <c:v>1220</c:v>
                </c:pt>
                <c:pt idx="1220">
                  <c:v>1221</c:v>
                </c:pt>
                <c:pt idx="1221">
                  <c:v>1222</c:v>
                </c:pt>
                <c:pt idx="1222">
                  <c:v>1223</c:v>
                </c:pt>
                <c:pt idx="1223">
                  <c:v>1224</c:v>
                </c:pt>
                <c:pt idx="1224">
                  <c:v>1225</c:v>
                </c:pt>
                <c:pt idx="1225">
                  <c:v>1226</c:v>
                </c:pt>
                <c:pt idx="1226">
                  <c:v>1227</c:v>
                </c:pt>
                <c:pt idx="1227">
                  <c:v>1228</c:v>
                </c:pt>
                <c:pt idx="1228">
                  <c:v>1229</c:v>
                </c:pt>
                <c:pt idx="1229">
                  <c:v>1230</c:v>
                </c:pt>
                <c:pt idx="1230">
                  <c:v>1231</c:v>
                </c:pt>
                <c:pt idx="1231">
                  <c:v>1232</c:v>
                </c:pt>
                <c:pt idx="1232">
                  <c:v>1233</c:v>
                </c:pt>
                <c:pt idx="1233">
                  <c:v>1234</c:v>
                </c:pt>
                <c:pt idx="1234">
                  <c:v>1235</c:v>
                </c:pt>
                <c:pt idx="1235">
                  <c:v>1236</c:v>
                </c:pt>
                <c:pt idx="1236">
                  <c:v>1237</c:v>
                </c:pt>
                <c:pt idx="1237">
                  <c:v>1238</c:v>
                </c:pt>
                <c:pt idx="1238">
                  <c:v>1239</c:v>
                </c:pt>
                <c:pt idx="1239">
                  <c:v>1240</c:v>
                </c:pt>
                <c:pt idx="1240">
                  <c:v>1241</c:v>
                </c:pt>
                <c:pt idx="1241">
                  <c:v>1242</c:v>
                </c:pt>
                <c:pt idx="1242">
                  <c:v>1243</c:v>
                </c:pt>
                <c:pt idx="1243">
                  <c:v>1244</c:v>
                </c:pt>
                <c:pt idx="1244">
                  <c:v>1245</c:v>
                </c:pt>
                <c:pt idx="1245">
                  <c:v>1246</c:v>
                </c:pt>
                <c:pt idx="1246">
                  <c:v>1247</c:v>
                </c:pt>
                <c:pt idx="1247">
                  <c:v>1248</c:v>
                </c:pt>
                <c:pt idx="1248">
                  <c:v>1249</c:v>
                </c:pt>
                <c:pt idx="1249">
                  <c:v>1250</c:v>
                </c:pt>
                <c:pt idx="1250">
                  <c:v>1251</c:v>
                </c:pt>
                <c:pt idx="1251">
                  <c:v>1252</c:v>
                </c:pt>
                <c:pt idx="1252">
                  <c:v>1253</c:v>
                </c:pt>
                <c:pt idx="1253">
                  <c:v>1254</c:v>
                </c:pt>
                <c:pt idx="1254">
                  <c:v>1255</c:v>
                </c:pt>
                <c:pt idx="1255">
                  <c:v>1256</c:v>
                </c:pt>
                <c:pt idx="1256">
                  <c:v>1257</c:v>
                </c:pt>
                <c:pt idx="1257">
                  <c:v>1258</c:v>
                </c:pt>
                <c:pt idx="1258">
                  <c:v>1259</c:v>
                </c:pt>
                <c:pt idx="1259">
                  <c:v>1260</c:v>
                </c:pt>
                <c:pt idx="1260">
                  <c:v>1261</c:v>
                </c:pt>
                <c:pt idx="1261">
                  <c:v>1262</c:v>
                </c:pt>
                <c:pt idx="1262">
                  <c:v>1263</c:v>
                </c:pt>
                <c:pt idx="1263">
                  <c:v>1264</c:v>
                </c:pt>
                <c:pt idx="1264">
                  <c:v>1265</c:v>
                </c:pt>
                <c:pt idx="1265">
                  <c:v>1266</c:v>
                </c:pt>
                <c:pt idx="1266">
                  <c:v>1267</c:v>
                </c:pt>
                <c:pt idx="1267">
                  <c:v>1268</c:v>
                </c:pt>
                <c:pt idx="1268">
                  <c:v>1269</c:v>
                </c:pt>
                <c:pt idx="1269">
                  <c:v>1270</c:v>
                </c:pt>
                <c:pt idx="1270">
                  <c:v>1271</c:v>
                </c:pt>
                <c:pt idx="1271">
                  <c:v>1272</c:v>
                </c:pt>
                <c:pt idx="1272">
                  <c:v>1273</c:v>
                </c:pt>
                <c:pt idx="1273">
                  <c:v>1274</c:v>
                </c:pt>
                <c:pt idx="1274">
                  <c:v>1275</c:v>
                </c:pt>
                <c:pt idx="1275">
                  <c:v>1276</c:v>
                </c:pt>
                <c:pt idx="1276">
                  <c:v>1277</c:v>
                </c:pt>
                <c:pt idx="1277">
                  <c:v>1278</c:v>
                </c:pt>
                <c:pt idx="1278">
                  <c:v>1279</c:v>
                </c:pt>
                <c:pt idx="1279">
                  <c:v>1280</c:v>
                </c:pt>
                <c:pt idx="1280">
                  <c:v>1281</c:v>
                </c:pt>
                <c:pt idx="1281">
                  <c:v>1282</c:v>
                </c:pt>
                <c:pt idx="1282">
                  <c:v>1283</c:v>
                </c:pt>
                <c:pt idx="1283">
                  <c:v>1284</c:v>
                </c:pt>
                <c:pt idx="1284">
                  <c:v>1285</c:v>
                </c:pt>
                <c:pt idx="1285">
                  <c:v>1286</c:v>
                </c:pt>
                <c:pt idx="1286">
                  <c:v>1287</c:v>
                </c:pt>
                <c:pt idx="1287">
                  <c:v>1288</c:v>
                </c:pt>
                <c:pt idx="1288">
                  <c:v>1289</c:v>
                </c:pt>
                <c:pt idx="1289">
                  <c:v>1290</c:v>
                </c:pt>
                <c:pt idx="1290">
                  <c:v>1291</c:v>
                </c:pt>
                <c:pt idx="1291">
                  <c:v>1292</c:v>
                </c:pt>
                <c:pt idx="1292">
                  <c:v>1293</c:v>
                </c:pt>
                <c:pt idx="1293">
                  <c:v>1294</c:v>
                </c:pt>
                <c:pt idx="1294">
                  <c:v>1295</c:v>
                </c:pt>
                <c:pt idx="1295">
                  <c:v>1296</c:v>
                </c:pt>
                <c:pt idx="1296">
                  <c:v>1297</c:v>
                </c:pt>
                <c:pt idx="1297">
                  <c:v>1298</c:v>
                </c:pt>
                <c:pt idx="1298">
                  <c:v>1299</c:v>
                </c:pt>
                <c:pt idx="1299">
                  <c:v>1300</c:v>
                </c:pt>
                <c:pt idx="1300">
                  <c:v>1301</c:v>
                </c:pt>
                <c:pt idx="1301">
                  <c:v>1302</c:v>
                </c:pt>
                <c:pt idx="1302">
                  <c:v>1303</c:v>
                </c:pt>
                <c:pt idx="1303">
                  <c:v>1304</c:v>
                </c:pt>
                <c:pt idx="1304">
                  <c:v>1305</c:v>
                </c:pt>
                <c:pt idx="1305">
                  <c:v>1306</c:v>
                </c:pt>
                <c:pt idx="1306">
                  <c:v>1307</c:v>
                </c:pt>
                <c:pt idx="1307">
                  <c:v>1308</c:v>
                </c:pt>
                <c:pt idx="1308">
                  <c:v>1309</c:v>
                </c:pt>
                <c:pt idx="1309">
                  <c:v>1310</c:v>
                </c:pt>
                <c:pt idx="1310">
                  <c:v>1311</c:v>
                </c:pt>
                <c:pt idx="1311">
                  <c:v>1312</c:v>
                </c:pt>
                <c:pt idx="1312">
                  <c:v>1313</c:v>
                </c:pt>
                <c:pt idx="1313">
                  <c:v>1314</c:v>
                </c:pt>
                <c:pt idx="1314">
                  <c:v>1315</c:v>
                </c:pt>
                <c:pt idx="1315">
                  <c:v>1316</c:v>
                </c:pt>
                <c:pt idx="1316">
                  <c:v>1317</c:v>
                </c:pt>
                <c:pt idx="1317">
                  <c:v>1318</c:v>
                </c:pt>
                <c:pt idx="1318">
                  <c:v>1319</c:v>
                </c:pt>
                <c:pt idx="1319">
                  <c:v>1320</c:v>
                </c:pt>
                <c:pt idx="1320">
                  <c:v>1321</c:v>
                </c:pt>
                <c:pt idx="1321">
                  <c:v>1322</c:v>
                </c:pt>
                <c:pt idx="1322">
                  <c:v>1323</c:v>
                </c:pt>
                <c:pt idx="1323">
                  <c:v>1324</c:v>
                </c:pt>
                <c:pt idx="1324">
                  <c:v>1325</c:v>
                </c:pt>
                <c:pt idx="1325">
                  <c:v>1326</c:v>
                </c:pt>
                <c:pt idx="1326">
                  <c:v>1327</c:v>
                </c:pt>
                <c:pt idx="1327">
                  <c:v>1328</c:v>
                </c:pt>
                <c:pt idx="1328">
                  <c:v>1329</c:v>
                </c:pt>
                <c:pt idx="1329">
                  <c:v>1330</c:v>
                </c:pt>
                <c:pt idx="1330">
                  <c:v>1331</c:v>
                </c:pt>
                <c:pt idx="1331">
                  <c:v>1332</c:v>
                </c:pt>
                <c:pt idx="1332">
                  <c:v>1333</c:v>
                </c:pt>
                <c:pt idx="1333">
                  <c:v>1334</c:v>
                </c:pt>
                <c:pt idx="1334">
                  <c:v>1335</c:v>
                </c:pt>
                <c:pt idx="1335">
                  <c:v>1336</c:v>
                </c:pt>
                <c:pt idx="1336">
                  <c:v>1337</c:v>
                </c:pt>
                <c:pt idx="1337">
                  <c:v>1338</c:v>
                </c:pt>
                <c:pt idx="1338">
                  <c:v>1339</c:v>
                </c:pt>
                <c:pt idx="1339">
                  <c:v>1340</c:v>
                </c:pt>
                <c:pt idx="1340">
                  <c:v>1341</c:v>
                </c:pt>
                <c:pt idx="1341">
                  <c:v>1342</c:v>
                </c:pt>
                <c:pt idx="1342">
                  <c:v>1343</c:v>
                </c:pt>
                <c:pt idx="1343">
                  <c:v>1344</c:v>
                </c:pt>
                <c:pt idx="1344">
                  <c:v>1345</c:v>
                </c:pt>
                <c:pt idx="1345">
                  <c:v>1346</c:v>
                </c:pt>
                <c:pt idx="1346">
                  <c:v>1347</c:v>
                </c:pt>
                <c:pt idx="1347">
                  <c:v>1348</c:v>
                </c:pt>
                <c:pt idx="1348">
                  <c:v>1349</c:v>
                </c:pt>
                <c:pt idx="1349">
                  <c:v>1350</c:v>
                </c:pt>
                <c:pt idx="1350">
                  <c:v>1351</c:v>
                </c:pt>
                <c:pt idx="1351">
                  <c:v>1352</c:v>
                </c:pt>
                <c:pt idx="1352">
                  <c:v>1353</c:v>
                </c:pt>
                <c:pt idx="1353">
                  <c:v>1354</c:v>
                </c:pt>
                <c:pt idx="1354">
                  <c:v>1355</c:v>
                </c:pt>
                <c:pt idx="1355">
                  <c:v>1356</c:v>
                </c:pt>
                <c:pt idx="1356">
                  <c:v>1357</c:v>
                </c:pt>
                <c:pt idx="1357">
                  <c:v>1358</c:v>
                </c:pt>
                <c:pt idx="1358">
                  <c:v>1359</c:v>
                </c:pt>
                <c:pt idx="1359">
                  <c:v>1360</c:v>
                </c:pt>
                <c:pt idx="1360">
                  <c:v>1361</c:v>
                </c:pt>
                <c:pt idx="1361">
                  <c:v>1362</c:v>
                </c:pt>
                <c:pt idx="1362">
                  <c:v>1363</c:v>
                </c:pt>
                <c:pt idx="1363">
                  <c:v>1364</c:v>
                </c:pt>
                <c:pt idx="1364">
                  <c:v>1365</c:v>
                </c:pt>
                <c:pt idx="1365">
                  <c:v>1366</c:v>
                </c:pt>
                <c:pt idx="1366">
                  <c:v>1367</c:v>
                </c:pt>
                <c:pt idx="1367">
                  <c:v>1368</c:v>
                </c:pt>
                <c:pt idx="1368">
                  <c:v>1369</c:v>
                </c:pt>
                <c:pt idx="1369">
                  <c:v>1370</c:v>
                </c:pt>
                <c:pt idx="1370">
                  <c:v>1371</c:v>
                </c:pt>
                <c:pt idx="1371">
                  <c:v>1372</c:v>
                </c:pt>
                <c:pt idx="1372">
                  <c:v>1373</c:v>
                </c:pt>
                <c:pt idx="1373">
                  <c:v>1374</c:v>
                </c:pt>
                <c:pt idx="1374">
                  <c:v>1375</c:v>
                </c:pt>
                <c:pt idx="1375">
                  <c:v>1376</c:v>
                </c:pt>
                <c:pt idx="1376">
                  <c:v>1377</c:v>
                </c:pt>
                <c:pt idx="1377">
                  <c:v>1378</c:v>
                </c:pt>
                <c:pt idx="1378">
                  <c:v>1379</c:v>
                </c:pt>
                <c:pt idx="1379">
                  <c:v>1380</c:v>
                </c:pt>
                <c:pt idx="1380">
                  <c:v>1381</c:v>
                </c:pt>
                <c:pt idx="1381">
                  <c:v>1382</c:v>
                </c:pt>
                <c:pt idx="1382">
                  <c:v>1383</c:v>
                </c:pt>
                <c:pt idx="1383">
                  <c:v>1384</c:v>
                </c:pt>
                <c:pt idx="1384">
                  <c:v>1385</c:v>
                </c:pt>
                <c:pt idx="1385">
                  <c:v>1386</c:v>
                </c:pt>
                <c:pt idx="1386">
                  <c:v>1387</c:v>
                </c:pt>
                <c:pt idx="1387">
                  <c:v>1388</c:v>
                </c:pt>
                <c:pt idx="1388">
                  <c:v>1389</c:v>
                </c:pt>
                <c:pt idx="1389">
                  <c:v>1390</c:v>
                </c:pt>
                <c:pt idx="1390">
                  <c:v>1391</c:v>
                </c:pt>
                <c:pt idx="1391">
                  <c:v>1392</c:v>
                </c:pt>
                <c:pt idx="1392">
                  <c:v>1393</c:v>
                </c:pt>
                <c:pt idx="1393">
                  <c:v>1394</c:v>
                </c:pt>
                <c:pt idx="1394">
                  <c:v>1395</c:v>
                </c:pt>
                <c:pt idx="1395">
                  <c:v>1396</c:v>
                </c:pt>
                <c:pt idx="1396">
                  <c:v>1397</c:v>
                </c:pt>
                <c:pt idx="1397">
                  <c:v>1398</c:v>
                </c:pt>
                <c:pt idx="1398">
                  <c:v>1399</c:v>
                </c:pt>
                <c:pt idx="1399">
                  <c:v>1400</c:v>
                </c:pt>
                <c:pt idx="1400">
                  <c:v>1401</c:v>
                </c:pt>
                <c:pt idx="1401">
                  <c:v>1402</c:v>
                </c:pt>
                <c:pt idx="1402">
                  <c:v>1403</c:v>
                </c:pt>
                <c:pt idx="1403">
                  <c:v>1404</c:v>
                </c:pt>
                <c:pt idx="1404">
                  <c:v>1405</c:v>
                </c:pt>
                <c:pt idx="1405">
                  <c:v>1406</c:v>
                </c:pt>
                <c:pt idx="1406">
                  <c:v>1407</c:v>
                </c:pt>
                <c:pt idx="1407">
                  <c:v>1408</c:v>
                </c:pt>
                <c:pt idx="1408">
                  <c:v>1409</c:v>
                </c:pt>
                <c:pt idx="1409">
                  <c:v>1410</c:v>
                </c:pt>
                <c:pt idx="1410">
                  <c:v>1411</c:v>
                </c:pt>
                <c:pt idx="1411">
                  <c:v>1412</c:v>
                </c:pt>
                <c:pt idx="1412">
                  <c:v>1413</c:v>
                </c:pt>
                <c:pt idx="1413">
                  <c:v>1414</c:v>
                </c:pt>
                <c:pt idx="1414">
                  <c:v>1415</c:v>
                </c:pt>
                <c:pt idx="1415">
                  <c:v>1416</c:v>
                </c:pt>
                <c:pt idx="1416">
                  <c:v>1417</c:v>
                </c:pt>
                <c:pt idx="1417">
                  <c:v>1418</c:v>
                </c:pt>
                <c:pt idx="1418">
                  <c:v>1419</c:v>
                </c:pt>
                <c:pt idx="1419">
                  <c:v>1420</c:v>
                </c:pt>
                <c:pt idx="1420">
                  <c:v>1421</c:v>
                </c:pt>
                <c:pt idx="1421">
                  <c:v>1422</c:v>
                </c:pt>
                <c:pt idx="1422">
                  <c:v>1423</c:v>
                </c:pt>
                <c:pt idx="1423">
                  <c:v>1424</c:v>
                </c:pt>
                <c:pt idx="1424">
                  <c:v>1425</c:v>
                </c:pt>
                <c:pt idx="1425">
                  <c:v>1426</c:v>
                </c:pt>
                <c:pt idx="1426">
                  <c:v>1427</c:v>
                </c:pt>
                <c:pt idx="1427">
                  <c:v>1428</c:v>
                </c:pt>
                <c:pt idx="1428">
                  <c:v>1429</c:v>
                </c:pt>
                <c:pt idx="1429">
                  <c:v>1430</c:v>
                </c:pt>
                <c:pt idx="1430">
                  <c:v>1431</c:v>
                </c:pt>
                <c:pt idx="1431">
                  <c:v>1432</c:v>
                </c:pt>
                <c:pt idx="1432">
                  <c:v>1433</c:v>
                </c:pt>
                <c:pt idx="1433">
                  <c:v>1434</c:v>
                </c:pt>
                <c:pt idx="1434">
                  <c:v>1435</c:v>
                </c:pt>
                <c:pt idx="1435">
                  <c:v>1436</c:v>
                </c:pt>
                <c:pt idx="1436">
                  <c:v>1437</c:v>
                </c:pt>
                <c:pt idx="1437">
                  <c:v>1438</c:v>
                </c:pt>
                <c:pt idx="1438">
                  <c:v>1439</c:v>
                </c:pt>
                <c:pt idx="1439">
                  <c:v>1440</c:v>
                </c:pt>
                <c:pt idx="1440">
                  <c:v>1441</c:v>
                </c:pt>
                <c:pt idx="1441">
                  <c:v>1442</c:v>
                </c:pt>
                <c:pt idx="1442">
                  <c:v>1443</c:v>
                </c:pt>
                <c:pt idx="1443">
                  <c:v>1444</c:v>
                </c:pt>
                <c:pt idx="1444">
                  <c:v>1445</c:v>
                </c:pt>
                <c:pt idx="1445">
                  <c:v>1446</c:v>
                </c:pt>
                <c:pt idx="1446">
                  <c:v>1447</c:v>
                </c:pt>
                <c:pt idx="1447">
                  <c:v>1448</c:v>
                </c:pt>
                <c:pt idx="1448">
                  <c:v>1449</c:v>
                </c:pt>
                <c:pt idx="1449">
                  <c:v>1450</c:v>
                </c:pt>
                <c:pt idx="1450">
                  <c:v>1451</c:v>
                </c:pt>
                <c:pt idx="1451">
                  <c:v>1452</c:v>
                </c:pt>
                <c:pt idx="1452">
                  <c:v>1453</c:v>
                </c:pt>
                <c:pt idx="1453">
                  <c:v>1454</c:v>
                </c:pt>
                <c:pt idx="1454">
                  <c:v>1455</c:v>
                </c:pt>
                <c:pt idx="1455">
                  <c:v>1456</c:v>
                </c:pt>
                <c:pt idx="1456">
                  <c:v>1457</c:v>
                </c:pt>
                <c:pt idx="1457">
                  <c:v>1458</c:v>
                </c:pt>
                <c:pt idx="1458">
                  <c:v>1459</c:v>
                </c:pt>
                <c:pt idx="1459">
                  <c:v>1460</c:v>
                </c:pt>
                <c:pt idx="1460">
                  <c:v>1461</c:v>
                </c:pt>
                <c:pt idx="1461">
                  <c:v>1462</c:v>
                </c:pt>
                <c:pt idx="1462">
                  <c:v>1463</c:v>
                </c:pt>
                <c:pt idx="1463">
                  <c:v>1464</c:v>
                </c:pt>
                <c:pt idx="1464">
                  <c:v>1465</c:v>
                </c:pt>
                <c:pt idx="1465">
                  <c:v>1466</c:v>
                </c:pt>
                <c:pt idx="1466">
                  <c:v>1467</c:v>
                </c:pt>
                <c:pt idx="1467">
                  <c:v>1468</c:v>
                </c:pt>
                <c:pt idx="1468">
                  <c:v>1469</c:v>
                </c:pt>
                <c:pt idx="1469">
                  <c:v>1470</c:v>
                </c:pt>
                <c:pt idx="1470">
                  <c:v>1471</c:v>
                </c:pt>
                <c:pt idx="1471">
                  <c:v>1472</c:v>
                </c:pt>
                <c:pt idx="1472">
                  <c:v>1473</c:v>
                </c:pt>
                <c:pt idx="1473">
                  <c:v>1474</c:v>
                </c:pt>
                <c:pt idx="1474">
                  <c:v>1475</c:v>
                </c:pt>
                <c:pt idx="1475">
                  <c:v>1476</c:v>
                </c:pt>
                <c:pt idx="1476">
                  <c:v>1477</c:v>
                </c:pt>
                <c:pt idx="1477">
                  <c:v>1478</c:v>
                </c:pt>
                <c:pt idx="1478">
                  <c:v>1479</c:v>
                </c:pt>
                <c:pt idx="1479">
                  <c:v>1480</c:v>
                </c:pt>
                <c:pt idx="1480">
                  <c:v>1481</c:v>
                </c:pt>
                <c:pt idx="1481">
                  <c:v>1482</c:v>
                </c:pt>
                <c:pt idx="1482">
                  <c:v>1483</c:v>
                </c:pt>
                <c:pt idx="1483">
                  <c:v>1484</c:v>
                </c:pt>
                <c:pt idx="1484">
                  <c:v>1485</c:v>
                </c:pt>
                <c:pt idx="1485">
                  <c:v>1486</c:v>
                </c:pt>
                <c:pt idx="1486">
                  <c:v>1487</c:v>
                </c:pt>
                <c:pt idx="1487">
                  <c:v>1488</c:v>
                </c:pt>
                <c:pt idx="1488">
                  <c:v>1489</c:v>
                </c:pt>
                <c:pt idx="1489">
                  <c:v>1490</c:v>
                </c:pt>
                <c:pt idx="1490">
                  <c:v>1491</c:v>
                </c:pt>
                <c:pt idx="1491">
                  <c:v>1492</c:v>
                </c:pt>
                <c:pt idx="1492">
                  <c:v>1493</c:v>
                </c:pt>
                <c:pt idx="1493">
                  <c:v>1494</c:v>
                </c:pt>
                <c:pt idx="1494">
                  <c:v>1495</c:v>
                </c:pt>
                <c:pt idx="1495">
                  <c:v>1496</c:v>
                </c:pt>
                <c:pt idx="1496">
                  <c:v>1497</c:v>
                </c:pt>
                <c:pt idx="1497">
                  <c:v>1498</c:v>
                </c:pt>
                <c:pt idx="1498">
                  <c:v>1499</c:v>
                </c:pt>
                <c:pt idx="1499">
                  <c:v>1500</c:v>
                </c:pt>
                <c:pt idx="1500">
                  <c:v>1501</c:v>
                </c:pt>
                <c:pt idx="1501">
                  <c:v>1502</c:v>
                </c:pt>
                <c:pt idx="1502">
                  <c:v>1503</c:v>
                </c:pt>
                <c:pt idx="1503">
                  <c:v>1504</c:v>
                </c:pt>
                <c:pt idx="1504">
                  <c:v>1505</c:v>
                </c:pt>
                <c:pt idx="1505">
                  <c:v>1506</c:v>
                </c:pt>
                <c:pt idx="1506">
                  <c:v>1507</c:v>
                </c:pt>
                <c:pt idx="1507">
                  <c:v>1508</c:v>
                </c:pt>
                <c:pt idx="1508">
                  <c:v>1509</c:v>
                </c:pt>
                <c:pt idx="1509">
                  <c:v>1510</c:v>
                </c:pt>
                <c:pt idx="1510">
                  <c:v>1511</c:v>
                </c:pt>
                <c:pt idx="1511">
                  <c:v>1512</c:v>
                </c:pt>
                <c:pt idx="1512">
                  <c:v>1513</c:v>
                </c:pt>
                <c:pt idx="1513">
                  <c:v>1514</c:v>
                </c:pt>
                <c:pt idx="1514">
                  <c:v>1515</c:v>
                </c:pt>
                <c:pt idx="1515">
                  <c:v>1516</c:v>
                </c:pt>
                <c:pt idx="1516">
                  <c:v>1517</c:v>
                </c:pt>
                <c:pt idx="1517">
                  <c:v>1518</c:v>
                </c:pt>
                <c:pt idx="1518">
                  <c:v>1519</c:v>
                </c:pt>
                <c:pt idx="1519">
                  <c:v>1520</c:v>
                </c:pt>
                <c:pt idx="1520">
                  <c:v>1521</c:v>
                </c:pt>
                <c:pt idx="1521">
                  <c:v>1522</c:v>
                </c:pt>
                <c:pt idx="1522">
                  <c:v>1523</c:v>
                </c:pt>
                <c:pt idx="1523">
                  <c:v>1524</c:v>
                </c:pt>
                <c:pt idx="1524">
                  <c:v>1525</c:v>
                </c:pt>
                <c:pt idx="1525">
                  <c:v>1526</c:v>
                </c:pt>
                <c:pt idx="1526">
                  <c:v>1527</c:v>
                </c:pt>
                <c:pt idx="1527">
                  <c:v>1528</c:v>
                </c:pt>
                <c:pt idx="1528">
                  <c:v>1529</c:v>
                </c:pt>
                <c:pt idx="1529">
                  <c:v>1530</c:v>
                </c:pt>
                <c:pt idx="1530">
                  <c:v>1531</c:v>
                </c:pt>
                <c:pt idx="1531">
                  <c:v>1532</c:v>
                </c:pt>
                <c:pt idx="1532">
                  <c:v>1533</c:v>
                </c:pt>
                <c:pt idx="1533">
                  <c:v>1534</c:v>
                </c:pt>
                <c:pt idx="1534">
                  <c:v>1535</c:v>
                </c:pt>
                <c:pt idx="1535">
                  <c:v>1536</c:v>
                </c:pt>
                <c:pt idx="1536">
                  <c:v>1537</c:v>
                </c:pt>
                <c:pt idx="1537">
                  <c:v>1538</c:v>
                </c:pt>
                <c:pt idx="1538">
                  <c:v>1539</c:v>
                </c:pt>
                <c:pt idx="1539">
                  <c:v>1540</c:v>
                </c:pt>
                <c:pt idx="1540">
                  <c:v>1541</c:v>
                </c:pt>
                <c:pt idx="1541">
                  <c:v>1542</c:v>
                </c:pt>
                <c:pt idx="1542">
                  <c:v>1543</c:v>
                </c:pt>
                <c:pt idx="1543">
                  <c:v>1544</c:v>
                </c:pt>
                <c:pt idx="1544">
                  <c:v>1545</c:v>
                </c:pt>
                <c:pt idx="1545">
                  <c:v>1546</c:v>
                </c:pt>
                <c:pt idx="1546">
                  <c:v>1547</c:v>
                </c:pt>
                <c:pt idx="1547">
                  <c:v>1548</c:v>
                </c:pt>
                <c:pt idx="1548">
                  <c:v>1549</c:v>
                </c:pt>
                <c:pt idx="1549">
                  <c:v>1550</c:v>
                </c:pt>
                <c:pt idx="1550">
                  <c:v>1551</c:v>
                </c:pt>
                <c:pt idx="1551">
                  <c:v>1552</c:v>
                </c:pt>
                <c:pt idx="1552">
                  <c:v>1553</c:v>
                </c:pt>
                <c:pt idx="1553">
                  <c:v>1554</c:v>
                </c:pt>
                <c:pt idx="1554">
                  <c:v>1555</c:v>
                </c:pt>
                <c:pt idx="1555">
                  <c:v>1556</c:v>
                </c:pt>
                <c:pt idx="1556">
                  <c:v>1557</c:v>
                </c:pt>
                <c:pt idx="1557">
                  <c:v>1558</c:v>
                </c:pt>
                <c:pt idx="1558">
                  <c:v>1559</c:v>
                </c:pt>
                <c:pt idx="1559">
                  <c:v>1560</c:v>
                </c:pt>
                <c:pt idx="1560">
                  <c:v>1561</c:v>
                </c:pt>
                <c:pt idx="1561">
                  <c:v>1562</c:v>
                </c:pt>
                <c:pt idx="1562">
                  <c:v>1563</c:v>
                </c:pt>
                <c:pt idx="1563">
                  <c:v>1564</c:v>
                </c:pt>
                <c:pt idx="1564">
                  <c:v>1565</c:v>
                </c:pt>
                <c:pt idx="1565">
                  <c:v>1566</c:v>
                </c:pt>
                <c:pt idx="1566">
                  <c:v>1567</c:v>
                </c:pt>
                <c:pt idx="1567">
                  <c:v>1568</c:v>
                </c:pt>
                <c:pt idx="1568">
                  <c:v>1569</c:v>
                </c:pt>
                <c:pt idx="1569">
                  <c:v>1570</c:v>
                </c:pt>
                <c:pt idx="1570">
                  <c:v>1571</c:v>
                </c:pt>
                <c:pt idx="1571">
                  <c:v>1572</c:v>
                </c:pt>
                <c:pt idx="1572">
                  <c:v>1573</c:v>
                </c:pt>
                <c:pt idx="1573">
                  <c:v>1574</c:v>
                </c:pt>
                <c:pt idx="1574">
                  <c:v>1575</c:v>
                </c:pt>
                <c:pt idx="1575">
                  <c:v>1576</c:v>
                </c:pt>
                <c:pt idx="1576">
                  <c:v>1577</c:v>
                </c:pt>
                <c:pt idx="1577">
                  <c:v>1578</c:v>
                </c:pt>
                <c:pt idx="1578">
                  <c:v>1579</c:v>
                </c:pt>
                <c:pt idx="1579">
                  <c:v>1580</c:v>
                </c:pt>
                <c:pt idx="1580">
                  <c:v>1581</c:v>
                </c:pt>
                <c:pt idx="1581">
                  <c:v>1582</c:v>
                </c:pt>
                <c:pt idx="1582">
                  <c:v>1583</c:v>
                </c:pt>
                <c:pt idx="1583">
                  <c:v>1584</c:v>
                </c:pt>
                <c:pt idx="1584">
                  <c:v>1585</c:v>
                </c:pt>
                <c:pt idx="1585">
                  <c:v>1586</c:v>
                </c:pt>
                <c:pt idx="1586">
                  <c:v>1587</c:v>
                </c:pt>
                <c:pt idx="1587">
                  <c:v>1588</c:v>
                </c:pt>
                <c:pt idx="1588">
                  <c:v>1589</c:v>
                </c:pt>
                <c:pt idx="1589">
                  <c:v>1590</c:v>
                </c:pt>
                <c:pt idx="1590">
                  <c:v>1591</c:v>
                </c:pt>
                <c:pt idx="1591">
                  <c:v>1592</c:v>
                </c:pt>
                <c:pt idx="1592">
                  <c:v>1593</c:v>
                </c:pt>
                <c:pt idx="1593">
                  <c:v>1594</c:v>
                </c:pt>
                <c:pt idx="1594">
                  <c:v>1595</c:v>
                </c:pt>
                <c:pt idx="1595">
                  <c:v>1596</c:v>
                </c:pt>
                <c:pt idx="1596">
                  <c:v>1597</c:v>
                </c:pt>
                <c:pt idx="1597">
                  <c:v>1598</c:v>
                </c:pt>
                <c:pt idx="1598">
                  <c:v>1599</c:v>
                </c:pt>
                <c:pt idx="1599">
                  <c:v>1600</c:v>
                </c:pt>
                <c:pt idx="1600">
                  <c:v>1601</c:v>
                </c:pt>
                <c:pt idx="1601">
                  <c:v>1602</c:v>
                </c:pt>
                <c:pt idx="1602">
                  <c:v>1603</c:v>
                </c:pt>
                <c:pt idx="1603">
                  <c:v>1604</c:v>
                </c:pt>
                <c:pt idx="1604">
                  <c:v>1605</c:v>
                </c:pt>
                <c:pt idx="1605">
                  <c:v>1606</c:v>
                </c:pt>
                <c:pt idx="1606">
                  <c:v>1607</c:v>
                </c:pt>
                <c:pt idx="1607">
                  <c:v>1608</c:v>
                </c:pt>
                <c:pt idx="1608">
                  <c:v>1609</c:v>
                </c:pt>
                <c:pt idx="1609">
                  <c:v>1610</c:v>
                </c:pt>
                <c:pt idx="1610">
                  <c:v>1611</c:v>
                </c:pt>
                <c:pt idx="1611">
                  <c:v>1612</c:v>
                </c:pt>
                <c:pt idx="1612">
                  <c:v>1613</c:v>
                </c:pt>
                <c:pt idx="1613">
                  <c:v>1614</c:v>
                </c:pt>
                <c:pt idx="1614">
                  <c:v>1615</c:v>
                </c:pt>
                <c:pt idx="1615">
                  <c:v>1616</c:v>
                </c:pt>
                <c:pt idx="1616">
                  <c:v>1617</c:v>
                </c:pt>
                <c:pt idx="1617">
                  <c:v>1618</c:v>
                </c:pt>
                <c:pt idx="1618">
                  <c:v>1619</c:v>
                </c:pt>
                <c:pt idx="1619">
                  <c:v>1620</c:v>
                </c:pt>
                <c:pt idx="1620">
                  <c:v>1621</c:v>
                </c:pt>
                <c:pt idx="1621">
                  <c:v>1622</c:v>
                </c:pt>
                <c:pt idx="1622">
                  <c:v>1623</c:v>
                </c:pt>
                <c:pt idx="1623">
                  <c:v>1624</c:v>
                </c:pt>
                <c:pt idx="1624">
                  <c:v>1625</c:v>
                </c:pt>
                <c:pt idx="1625">
                  <c:v>1626</c:v>
                </c:pt>
                <c:pt idx="1626">
                  <c:v>1627</c:v>
                </c:pt>
                <c:pt idx="1627">
                  <c:v>1628</c:v>
                </c:pt>
                <c:pt idx="1628">
                  <c:v>1629</c:v>
                </c:pt>
                <c:pt idx="1629">
                  <c:v>1630</c:v>
                </c:pt>
                <c:pt idx="1630">
                  <c:v>1631</c:v>
                </c:pt>
                <c:pt idx="1631">
                  <c:v>1632</c:v>
                </c:pt>
                <c:pt idx="1632">
                  <c:v>1633</c:v>
                </c:pt>
                <c:pt idx="1633">
                  <c:v>1634</c:v>
                </c:pt>
                <c:pt idx="1634">
                  <c:v>1635</c:v>
                </c:pt>
                <c:pt idx="1635">
                  <c:v>1636</c:v>
                </c:pt>
                <c:pt idx="1636">
                  <c:v>1637</c:v>
                </c:pt>
                <c:pt idx="1637">
                  <c:v>1638</c:v>
                </c:pt>
                <c:pt idx="1638">
                  <c:v>1639</c:v>
                </c:pt>
                <c:pt idx="1639">
                  <c:v>1640</c:v>
                </c:pt>
                <c:pt idx="1640">
                  <c:v>1641</c:v>
                </c:pt>
                <c:pt idx="1641">
                  <c:v>1642</c:v>
                </c:pt>
                <c:pt idx="1642">
                  <c:v>1643</c:v>
                </c:pt>
                <c:pt idx="1643">
                  <c:v>1644</c:v>
                </c:pt>
                <c:pt idx="1644">
                  <c:v>1645</c:v>
                </c:pt>
                <c:pt idx="1645">
                  <c:v>1646</c:v>
                </c:pt>
                <c:pt idx="1646">
                  <c:v>1647</c:v>
                </c:pt>
                <c:pt idx="1647">
                  <c:v>1648</c:v>
                </c:pt>
                <c:pt idx="1648">
                  <c:v>1649</c:v>
                </c:pt>
                <c:pt idx="1649">
                  <c:v>1650</c:v>
                </c:pt>
                <c:pt idx="1650">
                  <c:v>1651</c:v>
                </c:pt>
                <c:pt idx="1651">
                  <c:v>1652</c:v>
                </c:pt>
                <c:pt idx="1652">
                  <c:v>1653</c:v>
                </c:pt>
                <c:pt idx="1653">
                  <c:v>1654</c:v>
                </c:pt>
                <c:pt idx="1654">
                  <c:v>1655</c:v>
                </c:pt>
                <c:pt idx="1655">
                  <c:v>1656</c:v>
                </c:pt>
                <c:pt idx="1656">
                  <c:v>1657</c:v>
                </c:pt>
                <c:pt idx="1657">
                  <c:v>1658</c:v>
                </c:pt>
                <c:pt idx="1658">
                  <c:v>1659</c:v>
                </c:pt>
                <c:pt idx="1659">
                  <c:v>1660</c:v>
                </c:pt>
                <c:pt idx="1660">
                  <c:v>1661</c:v>
                </c:pt>
                <c:pt idx="1661">
                  <c:v>1662</c:v>
                </c:pt>
                <c:pt idx="1662">
                  <c:v>1663</c:v>
                </c:pt>
                <c:pt idx="1663">
                  <c:v>1664</c:v>
                </c:pt>
                <c:pt idx="1664">
                  <c:v>1665</c:v>
                </c:pt>
                <c:pt idx="1665">
                  <c:v>1666</c:v>
                </c:pt>
                <c:pt idx="1666">
                  <c:v>1667</c:v>
                </c:pt>
                <c:pt idx="1667">
                  <c:v>1668</c:v>
                </c:pt>
                <c:pt idx="1668">
                  <c:v>1669</c:v>
                </c:pt>
                <c:pt idx="1669">
                  <c:v>1670</c:v>
                </c:pt>
                <c:pt idx="1670">
                  <c:v>1671</c:v>
                </c:pt>
                <c:pt idx="1671">
                  <c:v>1672</c:v>
                </c:pt>
                <c:pt idx="1672">
                  <c:v>1673</c:v>
                </c:pt>
                <c:pt idx="1673">
                  <c:v>1674</c:v>
                </c:pt>
                <c:pt idx="1674">
                  <c:v>1675</c:v>
                </c:pt>
                <c:pt idx="1675">
                  <c:v>1676</c:v>
                </c:pt>
                <c:pt idx="1676">
                  <c:v>1677</c:v>
                </c:pt>
                <c:pt idx="1677">
                  <c:v>1678</c:v>
                </c:pt>
                <c:pt idx="1678">
                  <c:v>1679</c:v>
                </c:pt>
                <c:pt idx="1679">
                  <c:v>1680</c:v>
                </c:pt>
                <c:pt idx="1680">
                  <c:v>1681</c:v>
                </c:pt>
                <c:pt idx="1681">
                  <c:v>1682</c:v>
                </c:pt>
                <c:pt idx="1682">
                  <c:v>1683</c:v>
                </c:pt>
                <c:pt idx="1683">
                  <c:v>1684</c:v>
                </c:pt>
                <c:pt idx="1684">
                  <c:v>1685</c:v>
                </c:pt>
                <c:pt idx="1685">
                  <c:v>1686</c:v>
                </c:pt>
                <c:pt idx="1686">
                  <c:v>1687</c:v>
                </c:pt>
                <c:pt idx="1687">
                  <c:v>1688</c:v>
                </c:pt>
                <c:pt idx="1688">
                  <c:v>1689</c:v>
                </c:pt>
                <c:pt idx="1689">
                  <c:v>1690</c:v>
                </c:pt>
                <c:pt idx="1690">
                  <c:v>1691</c:v>
                </c:pt>
                <c:pt idx="1691">
                  <c:v>1692</c:v>
                </c:pt>
                <c:pt idx="1692">
                  <c:v>1693</c:v>
                </c:pt>
                <c:pt idx="1693">
                  <c:v>1694</c:v>
                </c:pt>
                <c:pt idx="1694">
                  <c:v>1695</c:v>
                </c:pt>
                <c:pt idx="1695">
                  <c:v>1696</c:v>
                </c:pt>
                <c:pt idx="1696">
                  <c:v>1697</c:v>
                </c:pt>
                <c:pt idx="1697">
                  <c:v>1698</c:v>
                </c:pt>
                <c:pt idx="1698">
                  <c:v>1699</c:v>
                </c:pt>
                <c:pt idx="1699">
                  <c:v>1700</c:v>
                </c:pt>
                <c:pt idx="1700">
                  <c:v>1701</c:v>
                </c:pt>
                <c:pt idx="1701">
                  <c:v>1702</c:v>
                </c:pt>
                <c:pt idx="1702">
                  <c:v>1703</c:v>
                </c:pt>
                <c:pt idx="1703">
                  <c:v>1704</c:v>
                </c:pt>
                <c:pt idx="1704">
                  <c:v>1705</c:v>
                </c:pt>
                <c:pt idx="1705">
                  <c:v>1706</c:v>
                </c:pt>
                <c:pt idx="1706">
                  <c:v>1707</c:v>
                </c:pt>
                <c:pt idx="1707">
                  <c:v>1708</c:v>
                </c:pt>
                <c:pt idx="1708">
                  <c:v>1709</c:v>
                </c:pt>
                <c:pt idx="1709">
                  <c:v>1710</c:v>
                </c:pt>
                <c:pt idx="1710">
                  <c:v>1711</c:v>
                </c:pt>
                <c:pt idx="1711">
                  <c:v>1712</c:v>
                </c:pt>
                <c:pt idx="1712">
                  <c:v>1713</c:v>
                </c:pt>
                <c:pt idx="1713">
                  <c:v>1714</c:v>
                </c:pt>
                <c:pt idx="1714">
                  <c:v>1715</c:v>
                </c:pt>
                <c:pt idx="1715">
                  <c:v>1716</c:v>
                </c:pt>
                <c:pt idx="1716">
                  <c:v>1717</c:v>
                </c:pt>
                <c:pt idx="1717">
                  <c:v>1718</c:v>
                </c:pt>
                <c:pt idx="1718">
                  <c:v>1719</c:v>
                </c:pt>
                <c:pt idx="1719">
                  <c:v>1720</c:v>
                </c:pt>
                <c:pt idx="1720">
                  <c:v>1721</c:v>
                </c:pt>
                <c:pt idx="1721">
                  <c:v>1722</c:v>
                </c:pt>
                <c:pt idx="1722">
                  <c:v>1723</c:v>
                </c:pt>
                <c:pt idx="1723">
                  <c:v>1724</c:v>
                </c:pt>
                <c:pt idx="1724">
                  <c:v>1725</c:v>
                </c:pt>
                <c:pt idx="1725">
                  <c:v>1726</c:v>
                </c:pt>
                <c:pt idx="1726">
                  <c:v>1727</c:v>
                </c:pt>
                <c:pt idx="1727">
                  <c:v>1728</c:v>
                </c:pt>
                <c:pt idx="1728">
                  <c:v>1729</c:v>
                </c:pt>
                <c:pt idx="1729">
                  <c:v>1730</c:v>
                </c:pt>
                <c:pt idx="1730">
                  <c:v>1731</c:v>
                </c:pt>
                <c:pt idx="1731">
                  <c:v>1732</c:v>
                </c:pt>
                <c:pt idx="1732">
                  <c:v>1733</c:v>
                </c:pt>
                <c:pt idx="1733">
                  <c:v>1734</c:v>
                </c:pt>
                <c:pt idx="1734">
                  <c:v>1735</c:v>
                </c:pt>
                <c:pt idx="1735">
                  <c:v>1736</c:v>
                </c:pt>
                <c:pt idx="1736">
                  <c:v>1737</c:v>
                </c:pt>
                <c:pt idx="1737">
                  <c:v>1738</c:v>
                </c:pt>
                <c:pt idx="1738">
                  <c:v>1739</c:v>
                </c:pt>
                <c:pt idx="1739">
                  <c:v>1740</c:v>
                </c:pt>
                <c:pt idx="1740">
                  <c:v>1741</c:v>
                </c:pt>
                <c:pt idx="1741">
                  <c:v>1742</c:v>
                </c:pt>
                <c:pt idx="1742">
                  <c:v>1743</c:v>
                </c:pt>
                <c:pt idx="1743">
                  <c:v>1744</c:v>
                </c:pt>
                <c:pt idx="1744">
                  <c:v>1745</c:v>
                </c:pt>
                <c:pt idx="1745">
                  <c:v>1746</c:v>
                </c:pt>
                <c:pt idx="1746">
                  <c:v>1747</c:v>
                </c:pt>
                <c:pt idx="1747">
                  <c:v>1748</c:v>
                </c:pt>
                <c:pt idx="1748">
                  <c:v>1749</c:v>
                </c:pt>
                <c:pt idx="1749">
                  <c:v>1750</c:v>
                </c:pt>
                <c:pt idx="1750">
                  <c:v>1751</c:v>
                </c:pt>
                <c:pt idx="1751">
                  <c:v>1752</c:v>
                </c:pt>
                <c:pt idx="1752">
                  <c:v>1753</c:v>
                </c:pt>
                <c:pt idx="1753">
                  <c:v>1754</c:v>
                </c:pt>
                <c:pt idx="1754">
                  <c:v>1755</c:v>
                </c:pt>
                <c:pt idx="1755">
                  <c:v>1756</c:v>
                </c:pt>
                <c:pt idx="1756">
                  <c:v>1757</c:v>
                </c:pt>
                <c:pt idx="1757">
                  <c:v>1758</c:v>
                </c:pt>
                <c:pt idx="1758">
                  <c:v>1759</c:v>
                </c:pt>
                <c:pt idx="1759">
                  <c:v>1760</c:v>
                </c:pt>
                <c:pt idx="1760">
                  <c:v>1761</c:v>
                </c:pt>
                <c:pt idx="1761">
                  <c:v>1762</c:v>
                </c:pt>
                <c:pt idx="1762">
                  <c:v>1763</c:v>
                </c:pt>
                <c:pt idx="1763">
                  <c:v>1764</c:v>
                </c:pt>
                <c:pt idx="1764">
                  <c:v>1765</c:v>
                </c:pt>
                <c:pt idx="1765">
                  <c:v>1766</c:v>
                </c:pt>
                <c:pt idx="1766">
                  <c:v>1767</c:v>
                </c:pt>
                <c:pt idx="1767">
                  <c:v>1768</c:v>
                </c:pt>
                <c:pt idx="1768">
                  <c:v>1769</c:v>
                </c:pt>
                <c:pt idx="1769">
                  <c:v>1770</c:v>
                </c:pt>
                <c:pt idx="1770">
                  <c:v>1771</c:v>
                </c:pt>
                <c:pt idx="1771">
                  <c:v>1772</c:v>
                </c:pt>
                <c:pt idx="1772">
                  <c:v>1773</c:v>
                </c:pt>
                <c:pt idx="1773">
                  <c:v>1774</c:v>
                </c:pt>
                <c:pt idx="1774">
                  <c:v>1775</c:v>
                </c:pt>
                <c:pt idx="1775">
                  <c:v>1776</c:v>
                </c:pt>
                <c:pt idx="1776">
                  <c:v>1777</c:v>
                </c:pt>
                <c:pt idx="1777">
                  <c:v>1778</c:v>
                </c:pt>
                <c:pt idx="1778">
                  <c:v>1779</c:v>
                </c:pt>
                <c:pt idx="1779">
                  <c:v>1780</c:v>
                </c:pt>
                <c:pt idx="1780">
                  <c:v>1781</c:v>
                </c:pt>
                <c:pt idx="1781">
                  <c:v>1782</c:v>
                </c:pt>
                <c:pt idx="1782">
                  <c:v>1783</c:v>
                </c:pt>
                <c:pt idx="1783">
                  <c:v>1784</c:v>
                </c:pt>
                <c:pt idx="1784">
                  <c:v>1785</c:v>
                </c:pt>
                <c:pt idx="1785">
                  <c:v>1786</c:v>
                </c:pt>
                <c:pt idx="1786">
                  <c:v>1787</c:v>
                </c:pt>
                <c:pt idx="1787">
                  <c:v>1788</c:v>
                </c:pt>
                <c:pt idx="1788">
                  <c:v>1789</c:v>
                </c:pt>
                <c:pt idx="1789">
                  <c:v>1790</c:v>
                </c:pt>
                <c:pt idx="1790">
                  <c:v>1791</c:v>
                </c:pt>
                <c:pt idx="1791">
                  <c:v>1792</c:v>
                </c:pt>
                <c:pt idx="1792">
                  <c:v>1793</c:v>
                </c:pt>
                <c:pt idx="1793">
                  <c:v>1794</c:v>
                </c:pt>
                <c:pt idx="1794">
                  <c:v>1795</c:v>
                </c:pt>
                <c:pt idx="1795">
                  <c:v>1796</c:v>
                </c:pt>
                <c:pt idx="1796">
                  <c:v>1797</c:v>
                </c:pt>
                <c:pt idx="1797">
                  <c:v>1798</c:v>
                </c:pt>
                <c:pt idx="1798">
                  <c:v>1799</c:v>
                </c:pt>
                <c:pt idx="1799">
                  <c:v>1800</c:v>
                </c:pt>
                <c:pt idx="1800">
                  <c:v>1801</c:v>
                </c:pt>
                <c:pt idx="1801">
                  <c:v>1802</c:v>
                </c:pt>
                <c:pt idx="1802">
                  <c:v>1803</c:v>
                </c:pt>
                <c:pt idx="1803">
                  <c:v>1804</c:v>
                </c:pt>
                <c:pt idx="1804">
                  <c:v>1805</c:v>
                </c:pt>
                <c:pt idx="1805">
                  <c:v>1806</c:v>
                </c:pt>
                <c:pt idx="1806">
                  <c:v>1807</c:v>
                </c:pt>
                <c:pt idx="1807">
                  <c:v>1808</c:v>
                </c:pt>
                <c:pt idx="1808">
                  <c:v>1809</c:v>
                </c:pt>
                <c:pt idx="1809">
                  <c:v>1810</c:v>
                </c:pt>
                <c:pt idx="1810">
                  <c:v>1811</c:v>
                </c:pt>
                <c:pt idx="1811">
                  <c:v>1812</c:v>
                </c:pt>
                <c:pt idx="1812">
                  <c:v>1813</c:v>
                </c:pt>
                <c:pt idx="1813">
                  <c:v>1814</c:v>
                </c:pt>
                <c:pt idx="1814">
                  <c:v>1815</c:v>
                </c:pt>
                <c:pt idx="1815">
                  <c:v>1816</c:v>
                </c:pt>
                <c:pt idx="1816">
                  <c:v>1817</c:v>
                </c:pt>
                <c:pt idx="1817">
                  <c:v>1818</c:v>
                </c:pt>
                <c:pt idx="1818">
                  <c:v>1819</c:v>
                </c:pt>
                <c:pt idx="1819">
                  <c:v>1820</c:v>
                </c:pt>
                <c:pt idx="1820">
                  <c:v>1821</c:v>
                </c:pt>
                <c:pt idx="1821">
                  <c:v>1822</c:v>
                </c:pt>
                <c:pt idx="1822">
                  <c:v>1823</c:v>
                </c:pt>
                <c:pt idx="1823">
                  <c:v>1824</c:v>
                </c:pt>
                <c:pt idx="1824">
                  <c:v>1825</c:v>
                </c:pt>
                <c:pt idx="1825">
                  <c:v>1826</c:v>
                </c:pt>
                <c:pt idx="1826">
                  <c:v>1827</c:v>
                </c:pt>
                <c:pt idx="1827">
                  <c:v>1828</c:v>
                </c:pt>
                <c:pt idx="1828">
                  <c:v>1829</c:v>
                </c:pt>
                <c:pt idx="1829">
                  <c:v>1830</c:v>
                </c:pt>
                <c:pt idx="1830">
                  <c:v>1831</c:v>
                </c:pt>
                <c:pt idx="1831">
                  <c:v>1832</c:v>
                </c:pt>
                <c:pt idx="1832">
                  <c:v>1833</c:v>
                </c:pt>
                <c:pt idx="1833">
                  <c:v>1834</c:v>
                </c:pt>
                <c:pt idx="1834">
                  <c:v>1835</c:v>
                </c:pt>
                <c:pt idx="1835">
                  <c:v>1836</c:v>
                </c:pt>
                <c:pt idx="1836">
                  <c:v>1837</c:v>
                </c:pt>
                <c:pt idx="1837">
                  <c:v>1838</c:v>
                </c:pt>
                <c:pt idx="1838">
                  <c:v>1839</c:v>
                </c:pt>
                <c:pt idx="1839">
                  <c:v>1840</c:v>
                </c:pt>
                <c:pt idx="1840">
                  <c:v>1841</c:v>
                </c:pt>
                <c:pt idx="1841">
                  <c:v>1842</c:v>
                </c:pt>
                <c:pt idx="1842">
                  <c:v>1843</c:v>
                </c:pt>
                <c:pt idx="1843">
                  <c:v>1844</c:v>
                </c:pt>
                <c:pt idx="1844">
                  <c:v>1845</c:v>
                </c:pt>
                <c:pt idx="1845">
                  <c:v>1846</c:v>
                </c:pt>
                <c:pt idx="1846">
                  <c:v>1847</c:v>
                </c:pt>
                <c:pt idx="1847">
                  <c:v>1848</c:v>
                </c:pt>
                <c:pt idx="1848">
                  <c:v>1849</c:v>
                </c:pt>
                <c:pt idx="1849">
                  <c:v>1850</c:v>
                </c:pt>
                <c:pt idx="1850">
                  <c:v>1851</c:v>
                </c:pt>
                <c:pt idx="1851">
                  <c:v>1852</c:v>
                </c:pt>
                <c:pt idx="1852">
                  <c:v>1853</c:v>
                </c:pt>
                <c:pt idx="1853">
                  <c:v>1854</c:v>
                </c:pt>
                <c:pt idx="1854">
                  <c:v>1855</c:v>
                </c:pt>
                <c:pt idx="1855">
                  <c:v>1856</c:v>
                </c:pt>
                <c:pt idx="1856">
                  <c:v>1857</c:v>
                </c:pt>
                <c:pt idx="1857">
                  <c:v>1858</c:v>
                </c:pt>
                <c:pt idx="1858">
                  <c:v>1859</c:v>
                </c:pt>
                <c:pt idx="1859">
                  <c:v>1860</c:v>
                </c:pt>
                <c:pt idx="1860">
                  <c:v>1861</c:v>
                </c:pt>
                <c:pt idx="1861">
                  <c:v>1862</c:v>
                </c:pt>
                <c:pt idx="1862">
                  <c:v>1863</c:v>
                </c:pt>
                <c:pt idx="1863">
                  <c:v>1864</c:v>
                </c:pt>
                <c:pt idx="1864">
                  <c:v>1865</c:v>
                </c:pt>
                <c:pt idx="1865">
                  <c:v>1866</c:v>
                </c:pt>
                <c:pt idx="1866">
                  <c:v>1867</c:v>
                </c:pt>
                <c:pt idx="1867">
                  <c:v>1868</c:v>
                </c:pt>
                <c:pt idx="1868">
                  <c:v>1869</c:v>
                </c:pt>
                <c:pt idx="1869">
                  <c:v>1870</c:v>
                </c:pt>
                <c:pt idx="1870">
                  <c:v>1871</c:v>
                </c:pt>
                <c:pt idx="1871">
                  <c:v>1872</c:v>
                </c:pt>
                <c:pt idx="1872">
                  <c:v>1873</c:v>
                </c:pt>
                <c:pt idx="1873">
                  <c:v>1874</c:v>
                </c:pt>
                <c:pt idx="1874">
                  <c:v>1875</c:v>
                </c:pt>
                <c:pt idx="1875">
                  <c:v>1876</c:v>
                </c:pt>
                <c:pt idx="1876">
                  <c:v>1877</c:v>
                </c:pt>
                <c:pt idx="1877">
                  <c:v>1878</c:v>
                </c:pt>
                <c:pt idx="1878">
                  <c:v>1879</c:v>
                </c:pt>
                <c:pt idx="1879">
                  <c:v>1880</c:v>
                </c:pt>
                <c:pt idx="1880">
                  <c:v>1881</c:v>
                </c:pt>
                <c:pt idx="1881">
                  <c:v>1882</c:v>
                </c:pt>
                <c:pt idx="1882">
                  <c:v>1883</c:v>
                </c:pt>
                <c:pt idx="1883">
                  <c:v>1884</c:v>
                </c:pt>
                <c:pt idx="1884">
                  <c:v>1885</c:v>
                </c:pt>
                <c:pt idx="1885">
                  <c:v>1886</c:v>
                </c:pt>
                <c:pt idx="1886">
                  <c:v>1887</c:v>
                </c:pt>
                <c:pt idx="1887">
                  <c:v>1888</c:v>
                </c:pt>
                <c:pt idx="1888">
                  <c:v>1889</c:v>
                </c:pt>
                <c:pt idx="1889">
                  <c:v>1890</c:v>
                </c:pt>
                <c:pt idx="1890">
                  <c:v>1891</c:v>
                </c:pt>
                <c:pt idx="1891">
                  <c:v>1892</c:v>
                </c:pt>
                <c:pt idx="1892">
                  <c:v>1893</c:v>
                </c:pt>
                <c:pt idx="1893">
                  <c:v>1894</c:v>
                </c:pt>
                <c:pt idx="1894">
                  <c:v>1895</c:v>
                </c:pt>
                <c:pt idx="1895">
                  <c:v>1896</c:v>
                </c:pt>
                <c:pt idx="1896">
                  <c:v>1897</c:v>
                </c:pt>
                <c:pt idx="1897">
                  <c:v>1898</c:v>
                </c:pt>
                <c:pt idx="1898">
                  <c:v>1899</c:v>
                </c:pt>
                <c:pt idx="1899">
                  <c:v>1900</c:v>
                </c:pt>
                <c:pt idx="1900">
                  <c:v>1901</c:v>
                </c:pt>
                <c:pt idx="1901">
                  <c:v>1902</c:v>
                </c:pt>
                <c:pt idx="1902">
                  <c:v>1903</c:v>
                </c:pt>
                <c:pt idx="1903">
                  <c:v>1904</c:v>
                </c:pt>
                <c:pt idx="1904">
                  <c:v>1905</c:v>
                </c:pt>
                <c:pt idx="1905">
                  <c:v>1906</c:v>
                </c:pt>
                <c:pt idx="1906">
                  <c:v>1907</c:v>
                </c:pt>
                <c:pt idx="1907">
                  <c:v>1908</c:v>
                </c:pt>
                <c:pt idx="1908">
                  <c:v>1909</c:v>
                </c:pt>
                <c:pt idx="1909">
                  <c:v>1910</c:v>
                </c:pt>
                <c:pt idx="1910">
                  <c:v>1911</c:v>
                </c:pt>
                <c:pt idx="1911">
                  <c:v>1912</c:v>
                </c:pt>
                <c:pt idx="1912">
                  <c:v>1913</c:v>
                </c:pt>
                <c:pt idx="1913">
                  <c:v>1914</c:v>
                </c:pt>
                <c:pt idx="1914">
                  <c:v>1915</c:v>
                </c:pt>
                <c:pt idx="1915">
                  <c:v>1916</c:v>
                </c:pt>
                <c:pt idx="1916">
                  <c:v>1917</c:v>
                </c:pt>
                <c:pt idx="1917">
                  <c:v>1918</c:v>
                </c:pt>
                <c:pt idx="1918">
                  <c:v>1919</c:v>
                </c:pt>
                <c:pt idx="1919">
                  <c:v>1920</c:v>
                </c:pt>
                <c:pt idx="1920">
                  <c:v>1921</c:v>
                </c:pt>
                <c:pt idx="1921">
                  <c:v>1922</c:v>
                </c:pt>
                <c:pt idx="1922">
                  <c:v>1923</c:v>
                </c:pt>
                <c:pt idx="1923">
                  <c:v>1924</c:v>
                </c:pt>
                <c:pt idx="1924">
                  <c:v>1925</c:v>
                </c:pt>
                <c:pt idx="1925">
                  <c:v>1926</c:v>
                </c:pt>
                <c:pt idx="1926">
                  <c:v>1927</c:v>
                </c:pt>
                <c:pt idx="1927">
                  <c:v>1928</c:v>
                </c:pt>
                <c:pt idx="1928">
                  <c:v>1929</c:v>
                </c:pt>
                <c:pt idx="1929">
                  <c:v>1930</c:v>
                </c:pt>
                <c:pt idx="1930">
                  <c:v>1931</c:v>
                </c:pt>
                <c:pt idx="1931">
                  <c:v>1932</c:v>
                </c:pt>
                <c:pt idx="1932">
                  <c:v>1933</c:v>
                </c:pt>
                <c:pt idx="1933">
                  <c:v>1934</c:v>
                </c:pt>
                <c:pt idx="1934">
                  <c:v>1935</c:v>
                </c:pt>
                <c:pt idx="1935">
                  <c:v>1936</c:v>
                </c:pt>
                <c:pt idx="1936">
                  <c:v>1937</c:v>
                </c:pt>
                <c:pt idx="1937">
                  <c:v>1938</c:v>
                </c:pt>
                <c:pt idx="1938">
                  <c:v>1939</c:v>
                </c:pt>
                <c:pt idx="1939">
                  <c:v>1940</c:v>
                </c:pt>
                <c:pt idx="1940">
                  <c:v>1941</c:v>
                </c:pt>
                <c:pt idx="1941">
                  <c:v>1942</c:v>
                </c:pt>
                <c:pt idx="1942">
                  <c:v>1943</c:v>
                </c:pt>
                <c:pt idx="1943">
                  <c:v>1944</c:v>
                </c:pt>
                <c:pt idx="1944">
                  <c:v>1945</c:v>
                </c:pt>
                <c:pt idx="1945">
                  <c:v>1946</c:v>
                </c:pt>
                <c:pt idx="1946">
                  <c:v>1947</c:v>
                </c:pt>
                <c:pt idx="1947">
                  <c:v>1948</c:v>
                </c:pt>
                <c:pt idx="1948">
                  <c:v>1949</c:v>
                </c:pt>
                <c:pt idx="1949">
                  <c:v>1950</c:v>
                </c:pt>
                <c:pt idx="1950">
                  <c:v>1951</c:v>
                </c:pt>
                <c:pt idx="1951">
                  <c:v>1952</c:v>
                </c:pt>
                <c:pt idx="1952">
                  <c:v>1953</c:v>
                </c:pt>
                <c:pt idx="1953">
                  <c:v>1954</c:v>
                </c:pt>
                <c:pt idx="1954">
                  <c:v>1955</c:v>
                </c:pt>
                <c:pt idx="1955">
                  <c:v>1956</c:v>
                </c:pt>
                <c:pt idx="1956">
                  <c:v>1957</c:v>
                </c:pt>
                <c:pt idx="1957">
                  <c:v>1958</c:v>
                </c:pt>
                <c:pt idx="1958">
                  <c:v>1959</c:v>
                </c:pt>
                <c:pt idx="1959">
                  <c:v>1960</c:v>
                </c:pt>
                <c:pt idx="1960">
                  <c:v>1961</c:v>
                </c:pt>
                <c:pt idx="1961">
                  <c:v>1962</c:v>
                </c:pt>
                <c:pt idx="1962">
                  <c:v>1963</c:v>
                </c:pt>
                <c:pt idx="1963">
                  <c:v>1964</c:v>
                </c:pt>
                <c:pt idx="1964">
                  <c:v>1965</c:v>
                </c:pt>
                <c:pt idx="1965">
                  <c:v>1966</c:v>
                </c:pt>
                <c:pt idx="1966">
                  <c:v>1967</c:v>
                </c:pt>
                <c:pt idx="1967">
                  <c:v>1968</c:v>
                </c:pt>
                <c:pt idx="1968">
                  <c:v>1969</c:v>
                </c:pt>
                <c:pt idx="1969">
                  <c:v>1970</c:v>
                </c:pt>
                <c:pt idx="1970">
                  <c:v>1971</c:v>
                </c:pt>
                <c:pt idx="1971">
                  <c:v>1972</c:v>
                </c:pt>
                <c:pt idx="1972">
                  <c:v>1973</c:v>
                </c:pt>
                <c:pt idx="1973">
                  <c:v>1974</c:v>
                </c:pt>
                <c:pt idx="1974">
                  <c:v>1975</c:v>
                </c:pt>
                <c:pt idx="1975">
                  <c:v>1976</c:v>
                </c:pt>
                <c:pt idx="1976">
                  <c:v>1977</c:v>
                </c:pt>
                <c:pt idx="1977">
                  <c:v>1978</c:v>
                </c:pt>
                <c:pt idx="1978">
                  <c:v>1979</c:v>
                </c:pt>
                <c:pt idx="1979">
                  <c:v>1980</c:v>
                </c:pt>
                <c:pt idx="1980">
                  <c:v>1981</c:v>
                </c:pt>
                <c:pt idx="1981">
                  <c:v>1982</c:v>
                </c:pt>
                <c:pt idx="1982">
                  <c:v>1983</c:v>
                </c:pt>
                <c:pt idx="1983">
                  <c:v>1984</c:v>
                </c:pt>
                <c:pt idx="1984">
                  <c:v>1985</c:v>
                </c:pt>
                <c:pt idx="1985">
                  <c:v>1986</c:v>
                </c:pt>
                <c:pt idx="1986">
                  <c:v>1987</c:v>
                </c:pt>
                <c:pt idx="1987">
                  <c:v>1988</c:v>
                </c:pt>
                <c:pt idx="1988">
                  <c:v>1989</c:v>
                </c:pt>
                <c:pt idx="1989">
                  <c:v>1990</c:v>
                </c:pt>
                <c:pt idx="1990">
                  <c:v>1991</c:v>
                </c:pt>
                <c:pt idx="1991">
                  <c:v>1992</c:v>
                </c:pt>
                <c:pt idx="1992">
                  <c:v>1993</c:v>
                </c:pt>
                <c:pt idx="1993">
                  <c:v>1994</c:v>
                </c:pt>
                <c:pt idx="1994">
                  <c:v>1995</c:v>
                </c:pt>
                <c:pt idx="1995">
                  <c:v>1996</c:v>
                </c:pt>
                <c:pt idx="1996">
                  <c:v>1997</c:v>
                </c:pt>
                <c:pt idx="1997">
                  <c:v>1998</c:v>
                </c:pt>
                <c:pt idx="1998">
                  <c:v>1999</c:v>
                </c:pt>
                <c:pt idx="1999">
                  <c:v>2000</c:v>
                </c:pt>
                <c:pt idx="2000">
                  <c:v>2001</c:v>
                </c:pt>
                <c:pt idx="2001">
                  <c:v>2002</c:v>
                </c:pt>
                <c:pt idx="2002">
                  <c:v>2003</c:v>
                </c:pt>
                <c:pt idx="2003">
                  <c:v>2004</c:v>
                </c:pt>
                <c:pt idx="2004">
                  <c:v>2005</c:v>
                </c:pt>
                <c:pt idx="2005">
                  <c:v>2006</c:v>
                </c:pt>
                <c:pt idx="2006">
                  <c:v>2007</c:v>
                </c:pt>
                <c:pt idx="2007">
                  <c:v>2008</c:v>
                </c:pt>
                <c:pt idx="2008">
                  <c:v>2009</c:v>
                </c:pt>
                <c:pt idx="2009">
                  <c:v>2010</c:v>
                </c:pt>
                <c:pt idx="2010">
                  <c:v>2011</c:v>
                </c:pt>
                <c:pt idx="2011">
                  <c:v>2012</c:v>
                </c:pt>
                <c:pt idx="2012">
                  <c:v>2013</c:v>
                </c:pt>
                <c:pt idx="2013">
                  <c:v>2014</c:v>
                </c:pt>
                <c:pt idx="2014">
                  <c:v>2015</c:v>
                </c:pt>
                <c:pt idx="2015">
                  <c:v>2016</c:v>
                </c:pt>
                <c:pt idx="2016">
                  <c:v>2017</c:v>
                </c:pt>
                <c:pt idx="2017">
                  <c:v>2018</c:v>
                </c:pt>
                <c:pt idx="2018">
                  <c:v>2019</c:v>
                </c:pt>
                <c:pt idx="2019">
                  <c:v>2020</c:v>
                </c:pt>
                <c:pt idx="2020">
                  <c:v>2021</c:v>
                </c:pt>
                <c:pt idx="2021">
                  <c:v>2022</c:v>
                </c:pt>
                <c:pt idx="2022">
                  <c:v>2023</c:v>
                </c:pt>
                <c:pt idx="2023">
                  <c:v>2024</c:v>
                </c:pt>
                <c:pt idx="2024">
                  <c:v>2025</c:v>
                </c:pt>
                <c:pt idx="2025">
                  <c:v>2026</c:v>
                </c:pt>
                <c:pt idx="2026">
                  <c:v>2027</c:v>
                </c:pt>
                <c:pt idx="2027">
                  <c:v>2028</c:v>
                </c:pt>
                <c:pt idx="2028">
                  <c:v>2029</c:v>
                </c:pt>
                <c:pt idx="2029">
                  <c:v>2030</c:v>
                </c:pt>
                <c:pt idx="2030">
                  <c:v>2031</c:v>
                </c:pt>
                <c:pt idx="2031">
                  <c:v>2032</c:v>
                </c:pt>
                <c:pt idx="2032">
                  <c:v>2033</c:v>
                </c:pt>
                <c:pt idx="2033">
                  <c:v>2034</c:v>
                </c:pt>
                <c:pt idx="2034">
                  <c:v>2035</c:v>
                </c:pt>
                <c:pt idx="2035">
                  <c:v>2036</c:v>
                </c:pt>
                <c:pt idx="2036">
                  <c:v>2037</c:v>
                </c:pt>
                <c:pt idx="2037">
                  <c:v>2038</c:v>
                </c:pt>
                <c:pt idx="2038">
                  <c:v>2039</c:v>
                </c:pt>
                <c:pt idx="2039">
                  <c:v>2040</c:v>
                </c:pt>
                <c:pt idx="2040">
                  <c:v>2041</c:v>
                </c:pt>
                <c:pt idx="2041">
                  <c:v>2042</c:v>
                </c:pt>
                <c:pt idx="2042">
                  <c:v>2043</c:v>
                </c:pt>
                <c:pt idx="2043">
                  <c:v>2044</c:v>
                </c:pt>
                <c:pt idx="2044">
                  <c:v>2045</c:v>
                </c:pt>
                <c:pt idx="2045">
                  <c:v>2046</c:v>
                </c:pt>
                <c:pt idx="2046">
                  <c:v>2047</c:v>
                </c:pt>
                <c:pt idx="2047">
                  <c:v>2048</c:v>
                </c:pt>
                <c:pt idx="2048">
                  <c:v>2049</c:v>
                </c:pt>
                <c:pt idx="2049">
                  <c:v>2050</c:v>
                </c:pt>
                <c:pt idx="2050">
                  <c:v>2051</c:v>
                </c:pt>
                <c:pt idx="2051">
                  <c:v>2052</c:v>
                </c:pt>
                <c:pt idx="2052">
                  <c:v>2053</c:v>
                </c:pt>
                <c:pt idx="2053">
                  <c:v>2054</c:v>
                </c:pt>
                <c:pt idx="2054">
                  <c:v>2055</c:v>
                </c:pt>
                <c:pt idx="2055">
                  <c:v>2056</c:v>
                </c:pt>
                <c:pt idx="2056">
                  <c:v>2057</c:v>
                </c:pt>
                <c:pt idx="2057">
                  <c:v>2058</c:v>
                </c:pt>
                <c:pt idx="2058">
                  <c:v>2059</c:v>
                </c:pt>
                <c:pt idx="2059">
                  <c:v>2060</c:v>
                </c:pt>
                <c:pt idx="2060">
                  <c:v>2061</c:v>
                </c:pt>
                <c:pt idx="2061">
                  <c:v>2062</c:v>
                </c:pt>
                <c:pt idx="2062">
                  <c:v>2063</c:v>
                </c:pt>
                <c:pt idx="2063">
                  <c:v>2064</c:v>
                </c:pt>
                <c:pt idx="2064">
                  <c:v>2065</c:v>
                </c:pt>
                <c:pt idx="2065">
                  <c:v>2066</c:v>
                </c:pt>
                <c:pt idx="2066">
                  <c:v>2067</c:v>
                </c:pt>
                <c:pt idx="2067">
                  <c:v>2068</c:v>
                </c:pt>
                <c:pt idx="2068">
                  <c:v>2069</c:v>
                </c:pt>
                <c:pt idx="2069">
                  <c:v>2070</c:v>
                </c:pt>
                <c:pt idx="2070">
                  <c:v>2071</c:v>
                </c:pt>
                <c:pt idx="2071">
                  <c:v>2072</c:v>
                </c:pt>
                <c:pt idx="2072">
                  <c:v>2073</c:v>
                </c:pt>
                <c:pt idx="2073">
                  <c:v>2074</c:v>
                </c:pt>
                <c:pt idx="2074">
                  <c:v>2075</c:v>
                </c:pt>
                <c:pt idx="2075">
                  <c:v>2076</c:v>
                </c:pt>
                <c:pt idx="2076">
                  <c:v>2077</c:v>
                </c:pt>
                <c:pt idx="2077">
                  <c:v>2078</c:v>
                </c:pt>
                <c:pt idx="2078">
                  <c:v>2079</c:v>
                </c:pt>
                <c:pt idx="2079">
                  <c:v>2080</c:v>
                </c:pt>
                <c:pt idx="2080">
                  <c:v>2081</c:v>
                </c:pt>
                <c:pt idx="2081">
                  <c:v>2082</c:v>
                </c:pt>
                <c:pt idx="2082">
                  <c:v>2083</c:v>
                </c:pt>
                <c:pt idx="2083">
                  <c:v>2084</c:v>
                </c:pt>
                <c:pt idx="2084">
                  <c:v>2085</c:v>
                </c:pt>
                <c:pt idx="2085">
                  <c:v>2086</c:v>
                </c:pt>
                <c:pt idx="2086">
                  <c:v>2087</c:v>
                </c:pt>
                <c:pt idx="2087">
                  <c:v>2088</c:v>
                </c:pt>
                <c:pt idx="2088">
                  <c:v>2089</c:v>
                </c:pt>
                <c:pt idx="2089">
                  <c:v>2090</c:v>
                </c:pt>
                <c:pt idx="2090">
                  <c:v>2091</c:v>
                </c:pt>
                <c:pt idx="2091">
                  <c:v>2092</c:v>
                </c:pt>
                <c:pt idx="2092">
                  <c:v>2093</c:v>
                </c:pt>
                <c:pt idx="2093">
                  <c:v>2094</c:v>
                </c:pt>
                <c:pt idx="2094">
                  <c:v>2095</c:v>
                </c:pt>
                <c:pt idx="2095">
                  <c:v>2096</c:v>
                </c:pt>
                <c:pt idx="2096">
                  <c:v>2097</c:v>
                </c:pt>
                <c:pt idx="2097">
                  <c:v>2098</c:v>
                </c:pt>
                <c:pt idx="2098">
                  <c:v>2099</c:v>
                </c:pt>
                <c:pt idx="2099">
                  <c:v>2100</c:v>
                </c:pt>
                <c:pt idx="2100">
                  <c:v>2101</c:v>
                </c:pt>
                <c:pt idx="2101">
                  <c:v>2102</c:v>
                </c:pt>
                <c:pt idx="2102">
                  <c:v>2103</c:v>
                </c:pt>
                <c:pt idx="2103">
                  <c:v>2104</c:v>
                </c:pt>
                <c:pt idx="2104">
                  <c:v>2105</c:v>
                </c:pt>
                <c:pt idx="2105">
                  <c:v>2106</c:v>
                </c:pt>
                <c:pt idx="2106">
                  <c:v>2107</c:v>
                </c:pt>
                <c:pt idx="2107">
                  <c:v>2108</c:v>
                </c:pt>
                <c:pt idx="2108">
                  <c:v>2109</c:v>
                </c:pt>
                <c:pt idx="2109">
                  <c:v>2110</c:v>
                </c:pt>
                <c:pt idx="2110">
                  <c:v>2111</c:v>
                </c:pt>
                <c:pt idx="2111">
                  <c:v>2112</c:v>
                </c:pt>
                <c:pt idx="2112">
                  <c:v>2113</c:v>
                </c:pt>
                <c:pt idx="2113">
                  <c:v>2114</c:v>
                </c:pt>
                <c:pt idx="2114">
                  <c:v>2115</c:v>
                </c:pt>
                <c:pt idx="2115">
                  <c:v>2116</c:v>
                </c:pt>
                <c:pt idx="2116">
                  <c:v>2117</c:v>
                </c:pt>
                <c:pt idx="2117">
                  <c:v>2118</c:v>
                </c:pt>
                <c:pt idx="2118">
                  <c:v>2119</c:v>
                </c:pt>
                <c:pt idx="2119">
                  <c:v>2120</c:v>
                </c:pt>
                <c:pt idx="2120">
                  <c:v>2121</c:v>
                </c:pt>
                <c:pt idx="2121">
                  <c:v>2122</c:v>
                </c:pt>
                <c:pt idx="2122">
                  <c:v>2123</c:v>
                </c:pt>
                <c:pt idx="2123">
                  <c:v>2124</c:v>
                </c:pt>
                <c:pt idx="2124">
                  <c:v>2125</c:v>
                </c:pt>
                <c:pt idx="2125">
                  <c:v>2126</c:v>
                </c:pt>
                <c:pt idx="2126">
                  <c:v>2127</c:v>
                </c:pt>
                <c:pt idx="2127">
                  <c:v>2128</c:v>
                </c:pt>
                <c:pt idx="2128">
                  <c:v>2129</c:v>
                </c:pt>
                <c:pt idx="2129">
                  <c:v>2130</c:v>
                </c:pt>
                <c:pt idx="2130">
                  <c:v>2131</c:v>
                </c:pt>
                <c:pt idx="2131">
                  <c:v>2132</c:v>
                </c:pt>
                <c:pt idx="2132">
                  <c:v>2133</c:v>
                </c:pt>
                <c:pt idx="2133">
                  <c:v>2134</c:v>
                </c:pt>
                <c:pt idx="2134">
                  <c:v>2135</c:v>
                </c:pt>
                <c:pt idx="2135">
                  <c:v>2136</c:v>
                </c:pt>
                <c:pt idx="2136">
                  <c:v>2137</c:v>
                </c:pt>
                <c:pt idx="2137">
                  <c:v>2138</c:v>
                </c:pt>
                <c:pt idx="2138">
                  <c:v>2139</c:v>
                </c:pt>
                <c:pt idx="2139">
                  <c:v>2140</c:v>
                </c:pt>
                <c:pt idx="2140">
                  <c:v>2141</c:v>
                </c:pt>
                <c:pt idx="2141">
                  <c:v>2142</c:v>
                </c:pt>
                <c:pt idx="2142">
                  <c:v>2143</c:v>
                </c:pt>
                <c:pt idx="2143">
                  <c:v>2144</c:v>
                </c:pt>
                <c:pt idx="2144">
                  <c:v>2145</c:v>
                </c:pt>
                <c:pt idx="2145">
                  <c:v>2146</c:v>
                </c:pt>
                <c:pt idx="2146">
                  <c:v>2147</c:v>
                </c:pt>
                <c:pt idx="2147">
                  <c:v>2148</c:v>
                </c:pt>
                <c:pt idx="2148">
                  <c:v>2149</c:v>
                </c:pt>
                <c:pt idx="2149">
                  <c:v>2150</c:v>
                </c:pt>
                <c:pt idx="2150">
                  <c:v>2151</c:v>
                </c:pt>
                <c:pt idx="2151">
                  <c:v>2152</c:v>
                </c:pt>
                <c:pt idx="2152">
                  <c:v>2153</c:v>
                </c:pt>
                <c:pt idx="2153">
                  <c:v>2154</c:v>
                </c:pt>
                <c:pt idx="2154">
                  <c:v>2155</c:v>
                </c:pt>
                <c:pt idx="2155">
                  <c:v>2156</c:v>
                </c:pt>
                <c:pt idx="2156">
                  <c:v>2157</c:v>
                </c:pt>
                <c:pt idx="2157">
                  <c:v>2158</c:v>
                </c:pt>
                <c:pt idx="2158">
                  <c:v>2159</c:v>
                </c:pt>
                <c:pt idx="2159">
                  <c:v>2160</c:v>
                </c:pt>
                <c:pt idx="2160">
                  <c:v>2161</c:v>
                </c:pt>
                <c:pt idx="2161">
                  <c:v>2162</c:v>
                </c:pt>
                <c:pt idx="2162">
                  <c:v>2163</c:v>
                </c:pt>
                <c:pt idx="2163">
                  <c:v>2164</c:v>
                </c:pt>
                <c:pt idx="2164">
                  <c:v>2165</c:v>
                </c:pt>
                <c:pt idx="2165">
                  <c:v>2166</c:v>
                </c:pt>
                <c:pt idx="2166">
                  <c:v>2167</c:v>
                </c:pt>
                <c:pt idx="2167">
                  <c:v>2168</c:v>
                </c:pt>
                <c:pt idx="2168">
                  <c:v>2169</c:v>
                </c:pt>
                <c:pt idx="2169">
                  <c:v>2170</c:v>
                </c:pt>
                <c:pt idx="2170">
                  <c:v>2171</c:v>
                </c:pt>
                <c:pt idx="2171">
                  <c:v>2172</c:v>
                </c:pt>
                <c:pt idx="2172">
                  <c:v>2173</c:v>
                </c:pt>
                <c:pt idx="2173">
                  <c:v>2174</c:v>
                </c:pt>
                <c:pt idx="2174">
                  <c:v>2175</c:v>
                </c:pt>
                <c:pt idx="2175">
                  <c:v>2176</c:v>
                </c:pt>
                <c:pt idx="2176">
                  <c:v>2177</c:v>
                </c:pt>
                <c:pt idx="2177">
                  <c:v>2178</c:v>
                </c:pt>
                <c:pt idx="2178">
                  <c:v>2179</c:v>
                </c:pt>
                <c:pt idx="2179">
                  <c:v>2180</c:v>
                </c:pt>
                <c:pt idx="2180">
                  <c:v>2181</c:v>
                </c:pt>
                <c:pt idx="2181">
                  <c:v>2182</c:v>
                </c:pt>
                <c:pt idx="2182">
                  <c:v>2183</c:v>
                </c:pt>
                <c:pt idx="2183">
                  <c:v>2184</c:v>
                </c:pt>
                <c:pt idx="2184">
                  <c:v>2185</c:v>
                </c:pt>
                <c:pt idx="2185">
                  <c:v>2186</c:v>
                </c:pt>
                <c:pt idx="2186">
                  <c:v>2187</c:v>
                </c:pt>
                <c:pt idx="2187">
                  <c:v>2188</c:v>
                </c:pt>
                <c:pt idx="2188">
                  <c:v>2189</c:v>
                </c:pt>
                <c:pt idx="2189">
                  <c:v>2190</c:v>
                </c:pt>
                <c:pt idx="2190">
                  <c:v>2191</c:v>
                </c:pt>
                <c:pt idx="2191">
                  <c:v>2192</c:v>
                </c:pt>
                <c:pt idx="2192">
                  <c:v>2193</c:v>
                </c:pt>
                <c:pt idx="2193">
                  <c:v>2194</c:v>
                </c:pt>
                <c:pt idx="2194">
                  <c:v>2195</c:v>
                </c:pt>
                <c:pt idx="2195">
                  <c:v>2196</c:v>
                </c:pt>
                <c:pt idx="2196">
                  <c:v>2197</c:v>
                </c:pt>
                <c:pt idx="2197">
                  <c:v>2198</c:v>
                </c:pt>
                <c:pt idx="2198">
                  <c:v>2199</c:v>
                </c:pt>
                <c:pt idx="2199">
                  <c:v>2200</c:v>
                </c:pt>
                <c:pt idx="2200">
                  <c:v>2201</c:v>
                </c:pt>
                <c:pt idx="2201">
                  <c:v>2202</c:v>
                </c:pt>
                <c:pt idx="2202">
                  <c:v>2203</c:v>
                </c:pt>
                <c:pt idx="2203">
                  <c:v>2204</c:v>
                </c:pt>
                <c:pt idx="2204">
                  <c:v>2205</c:v>
                </c:pt>
                <c:pt idx="2205">
                  <c:v>2206</c:v>
                </c:pt>
                <c:pt idx="2206">
                  <c:v>2207</c:v>
                </c:pt>
                <c:pt idx="2207">
                  <c:v>2208</c:v>
                </c:pt>
                <c:pt idx="2208">
                  <c:v>2209</c:v>
                </c:pt>
                <c:pt idx="2209">
                  <c:v>2210</c:v>
                </c:pt>
                <c:pt idx="2210">
                  <c:v>2211</c:v>
                </c:pt>
                <c:pt idx="2211">
                  <c:v>2212</c:v>
                </c:pt>
                <c:pt idx="2212">
                  <c:v>2213</c:v>
                </c:pt>
                <c:pt idx="2213">
                  <c:v>2214</c:v>
                </c:pt>
                <c:pt idx="2214">
                  <c:v>2215</c:v>
                </c:pt>
                <c:pt idx="2215">
                  <c:v>2216</c:v>
                </c:pt>
                <c:pt idx="2216">
                  <c:v>2217</c:v>
                </c:pt>
                <c:pt idx="2217">
                  <c:v>2218</c:v>
                </c:pt>
                <c:pt idx="2218">
                  <c:v>2219</c:v>
                </c:pt>
                <c:pt idx="2219">
                  <c:v>2220</c:v>
                </c:pt>
                <c:pt idx="2220">
                  <c:v>2221</c:v>
                </c:pt>
                <c:pt idx="2221">
                  <c:v>2222</c:v>
                </c:pt>
                <c:pt idx="2222">
                  <c:v>2223</c:v>
                </c:pt>
                <c:pt idx="2223">
                  <c:v>2224</c:v>
                </c:pt>
                <c:pt idx="2224">
                  <c:v>2225</c:v>
                </c:pt>
                <c:pt idx="2225">
                  <c:v>2226</c:v>
                </c:pt>
                <c:pt idx="2226">
                  <c:v>2227</c:v>
                </c:pt>
                <c:pt idx="2227">
                  <c:v>2228</c:v>
                </c:pt>
                <c:pt idx="2228">
                  <c:v>2229</c:v>
                </c:pt>
                <c:pt idx="2229">
                  <c:v>2230</c:v>
                </c:pt>
                <c:pt idx="2230">
                  <c:v>2231</c:v>
                </c:pt>
                <c:pt idx="2231">
                  <c:v>2232</c:v>
                </c:pt>
                <c:pt idx="2232">
                  <c:v>2233</c:v>
                </c:pt>
                <c:pt idx="2233">
                  <c:v>2234</c:v>
                </c:pt>
                <c:pt idx="2234">
                  <c:v>2235</c:v>
                </c:pt>
                <c:pt idx="2235">
                  <c:v>2236</c:v>
                </c:pt>
                <c:pt idx="2236">
                  <c:v>2237</c:v>
                </c:pt>
                <c:pt idx="2237">
                  <c:v>2238</c:v>
                </c:pt>
                <c:pt idx="2238">
                  <c:v>2239</c:v>
                </c:pt>
                <c:pt idx="2239">
                  <c:v>2240</c:v>
                </c:pt>
                <c:pt idx="2240">
                  <c:v>2241</c:v>
                </c:pt>
                <c:pt idx="2241">
                  <c:v>2242</c:v>
                </c:pt>
                <c:pt idx="2242">
                  <c:v>2243</c:v>
                </c:pt>
                <c:pt idx="2243">
                  <c:v>2244</c:v>
                </c:pt>
                <c:pt idx="2244">
                  <c:v>2245</c:v>
                </c:pt>
                <c:pt idx="2245">
                  <c:v>2246</c:v>
                </c:pt>
                <c:pt idx="2246">
                  <c:v>2247</c:v>
                </c:pt>
                <c:pt idx="2247">
                  <c:v>2248</c:v>
                </c:pt>
                <c:pt idx="2248">
                  <c:v>2249</c:v>
                </c:pt>
                <c:pt idx="2249">
                  <c:v>2250</c:v>
                </c:pt>
                <c:pt idx="2250">
                  <c:v>2251</c:v>
                </c:pt>
                <c:pt idx="2251">
                  <c:v>2252</c:v>
                </c:pt>
                <c:pt idx="2252">
                  <c:v>2253</c:v>
                </c:pt>
                <c:pt idx="2253">
                  <c:v>2254</c:v>
                </c:pt>
                <c:pt idx="2254">
                  <c:v>2255</c:v>
                </c:pt>
                <c:pt idx="2255">
                  <c:v>2256</c:v>
                </c:pt>
                <c:pt idx="2256">
                  <c:v>2257</c:v>
                </c:pt>
                <c:pt idx="2257">
                  <c:v>2258</c:v>
                </c:pt>
                <c:pt idx="2258">
                  <c:v>2259</c:v>
                </c:pt>
                <c:pt idx="2259">
                  <c:v>2260</c:v>
                </c:pt>
                <c:pt idx="2260">
                  <c:v>2261</c:v>
                </c:pt>
                <c:pt idx="2261">
                  <c:v>2262</c:v>
                </c:pt>
                <c:pt idx="2262">
                  <c:v>2263</c:v>
                </c:pt>
                <c:pt idx="2263">
                  <c:v>2264</c:v>
                </c:pt>
                <c:pt idx="2264">
                  <c:v>2265</c:v>
                </c:pt>
                <c:pt idx="2265">
                  <c:v>2266</c:v>
                </c:pt>
                <c:pt idx="2266">
                  <c:v>2267</c:v>
                </c:pt>
                <c:pt idx="2267">
                  <c:v>2268</c:v>
                </c:pt>
                <c:pt idx="2268">
                  <c:v>2269</c:v>
                </c:pt>
                <c:pt idx="2269">
                  <c:v>2270</c:v>
                </c:pt>
                <c:pt idx="2270">
                  <c:v>2271</c:v>
                </c:pt>
                <c:pt idx="2271">
                  <c:v>2272</c:v>
                </c:pt>
                <c:pt idx="2272">
                  <c:v>2273</c:v>
                </c:pt>
                <c:pt idx="2273">
                  <c:v>2274</c:v>
                </c:pt>
                <c:pt idx="2274">
                  <c:v>2275</c:v>
                </c:pt>
                <c:pt idx="2275">
                  <c:v>2276</c:v>
                </c:pt>
                <c:pt idx="2276">
                  <c:v>2277</c:v>
                </c:pt>
                <c:pt idx="2277">
                  <c:v>2278</c:v>
                </c:pt>
                <c:pt idx="2278">
                  <c:v>2279</c:v>
                </c:pt>
                <c:pt idx="2279">
                  <c:v>2280</c:v>
                </c:pt>
                <c:pt idx="2280">
                  <c:v>2281</c:v>
                </c:pt>
                <c:pt idx="2281">
                  <c:v>2282</c:v>
                </c:pt>
                <c:pt idx="2282">
                  <c:v>2283</c:v>
                </c:pt>
                <c:pt idx="2283">
                  <c:v>2284</c:v>
                </c:pt>
                <c:pt idx="2284">
                  <c:v>2285</c:v>
                </c:pt>
                <c:pt idx="2285">
                  <c:v>2286</c:v>
                </c:pt>
                <c:pt idx="2286">
                  <c:v>2287</c:v>
                </c:pt>
                <c:pt idx="2287">
                  <c:v>2288</c:v>
                </c:pt>
                <c:pt idx="2288">
                  <c:v>2289</c:v>
                </c:pt>
                <c:pt idx="2289">
                  <c:v>2290</c:v>
                </c:pt>
                <c:pt idx="2290">
                  <c:v>2291</c:v>
                </c:pt>
                <c:pt idx="2291">
                  <c:v>2292</c:v>
                </c:pt>
                <c:pt idx="2292">
                  <c:v>2293</c:v>
                </c:pt>
                <c:pt idx="2293">
                  <c:v>2294</c:v>
                </c:pt>
                <c:pt idx="2294">
                  <c:v>2295</c:v>
                </c:pt>
                <c:pt idx="2295">
                  <c:v>2296</c:v>
                </c:pt>
                <c:pt idx="2296">
                  <c:v>2297</c:v>
                </c:pt>
                <c:pt idx="2297">
                  <c:v>2298</c:v>
                </c:pt>
                <c:pt idx="2298">
                  <c:v>2299</c:v>
                </c:pt>
                <c:pt idx="2299">
                  <c:v>2300</c:v>
                </c:pt>
                <c:pt idx="2300">
                  <c:v>2301</c:v>
                </c:pt>
                <c:pt idx="2301">
                  <c:v>2302</c:v>
                </c:pt>
                <c:pt idx="2302">
                  <c:v>2303</c:v>
                </c:pt>
                <c:pt idx="2303">
                  <c:v>2304</c:v>
                </c:pt>
                <c:pt idx="2304">
                  <c:v>2305</c:v>
                </c:pt>
                <c:pt idx="2305">
                  <c:v>2306</c:v>
                </c:pt>
                <c:pt idx="2306">
                  <c:v>2307</c:v>
                </c:pt>
                <c:pt idx="2307">
                  <c:v>2308</c:v>
                </c:pt>
                <c:pt idx="2308">
                  <c:v>2309</c:v>
                </c:pt>
                <c:pt idx="2309">
                  <c:v>2310</c:v>
                </c:pt>
                <c:pt idx="2310">
                  <c:v>2311</c:v>
                </c:pt>
                <c:pt idx="2311">
                  <c:v>2312</c:v>
                </c:pt>
                <c:pt idx="2312">
                  <c:v>2313</c:v>
                </c:pt>
                <c:pt idx="2313">
                  <c:v>2314</c:v>
                </c:pt>
                <c:pt idx="2314">
                  <c:v>2315</c:v>
                </c:pt>
                <c:pt idx="2315">
                  <c:v>2316</c:v>
                </c:pt>
                <c:pt idx="2316">
                  <c:v>2317</c:v>
                </c:pt>
                <c:pt idx="2317">
                  <c:v>2318</c:v>
                </c:pt>
                <c:pt idx="2318">
                  <c:v>2319</c:v>
                </c:pt>
                <c:pt idx="2319">
                  <c:v>2320</c:v>
                </c:pt>
                <c:pt idx="2320">
                  <c:v>2321</c:v>
                </c:pt>
                <c:pt idx="2321">
                  <c:v>2322</c:v>
                </c:pt>
                <c:pt idx="2322">
                  <c:v>2323</c:v>
                </c:pt>
                <c:pt idx="2323">
                  <c:v>2324</c:v>
                </c:pt>
                <c:pt idx="2324">
                  <c:v>2325</c:v>
                </c:pt>
                <c:pt idx="2325">
                  <c:v>2326</c:v>
                </c:pt>
                <c:pt idx="2326">
                  <c:v>2327</c:v>
                </c:pt>
                <c:pt idx="2327">
                  <c:v>2328</c:v>
                </c:pt>
                <c:pt idx="2328">
                  <c:v>2329</c:v>
                </c:pt>
                <c:pt idx="2329">
                  <c:v>2330</c:v>
                </c:pt>
                <c:pt idx="2330">
                  <c:v>2331</c:v>
                </c:pt>
                <c:pt idx="2331">
                  <c:v>2332</c:v>
                </c:pt>
                <c:pt idx="2332">
                  <c:v>2333</c:v>
                </c:pt>
                <c:pt idx="2333">
                  <c:v>2334</c:v>
                </c:pt>
                <c:pt idx="2334">
                  <c:v>2335</c:v>
                </c:pt>
                <c:pt idx="2335">
                  <c:v>2336</c:v>
                </c:pt>
                <c:pt idx="2336">
                  <c:v>2337</c:v>
                </c:pt>
                <c:pt idx="2337">
                  <c:v>2338</c:v>
                </c:pt>
                <c:pt idx="2338">
                  <c:v>2339</c:v>
                </c:pt>
                <c:pt idx="2339">
                  <c:v>2340</c:v>
                </c:pt>
                <c:pt idx="2340">
                  <c:v>2341</c:v>
                </c:pt>
                <c:pt idx="2341">
                  <c:v>2342</c:v>
                </c:pt>
                <c:pt idx="2342">
                  <c:v>2343</c:v>
                </c:pt>
                <c:pt idx="2343">
                  <c:v>2344</c:v>
                </c:pt>
                <c:pt idx="2344">
                  <c:v>2345</c:v>
                </c:pt>
                <c:pt idx="2345">
                  <c:v>2346</c:v>
                </c:pt>
                <c:pt idx="2346">
                  <c:v>2347</c:v>
                </c:pt>
                <c:pt idx="2347">
                  <c:v>2348</c:v>
                </c:pt>
                <c:pt idx="2348">
                  <c:v>2349</c:v>
                </c:pt>
                <c:pt idx="2349">
                  <c:v>2350</c:v>
                </c:pt>
                <c:pt idx="2350">
                  <c:v>2351</c:v>
                </c:pt>
                <c:pt idx="2351">
                  <c:v>2352</c:v>
                </c:pt>
                <c:pt idx="2352">
                  <c:v>2353</c:v>
                </c:pt>
                <c:pt idx="2353">
                  <c:v>2354</c:v>
                </c:pt>
                <c:pt idx="2354">
                  <c:v>2355</c:v>
                </c:pt>
                <c:pt idx="2355">
                  <c:v>2356</c:v>
                </c:pt>
                <c:pt idx="2356">
                  <c:v>2357</c:v>
                </c:pt>
                <c:pt idx="2357">
                  <c:v>2358</c:v>
                </c:pt>
                <c:pt idx="2358">
                  <c:v>2359</c:v>
                </c:pt>
                <c:pt idx="2359">
                  <c:v>2360</c:v>
                </c:pt>
                <c:pt idx="2360">
                  <c:v>2361</c:v>
                </c:pt>
                <c:pt idx="2361">
                  <c:v>2362</c:v>
                </c:pt>
                <c:pt idx="2362">
                  <c:v>2363</c:v>
                </c:pt>
                <c:pt idx="2363">
                  <c:v>2364</c:v>
                </c:pt>
                <c:pt idx="2364">
                  <c:v>2365</c:v>
                </c:pt>
                <c:pt idx="2365">
                  <c:v>2366</c:v>
                </c:pt>
                <c:pt idx="2366">
                  <c:v>2367</c:v>
                </c:pt>
                <c:pt idx="2367">
                  <c:v>2368</c:v>
                </c:pt>
                <c:pt idx="2368">
                  <c:v>2369</c:v>
                </c:pt>
                <c:pt idx="2369">
                  <c:v>2370</c:v>
                </c:pt>
                <c:pt idx="2370">
                  <c:v>2371</c:v>
                </c:pt>
                <c:pt idx="2371">
                  <c:v>2372</c:v>
                </c:pt>
                <c:pt idx="2372">
                  <c:v>2373</c:v>
                </c:pt>
                <c:pt idx="2373">
                  <c:v>2374</c:v>
                </c:pt>
                <c:pt idx="2374">
                  <c:v>2375</c:v>
                </c:pt>
                <c:pt idx="2375">
                  <c:v>2376</c:v>
                </c:pt>
                <c:pt idx="2376">
                  <c:v>2377</c:v>
                </c:pt>
                <c:pt idx="2377">
                  <c:v>2378</c:v>
                </c:pt>
                <c:pt idx="2378">
                  <c:v>2379</c:v>
                </c:pt>
                <c:pt idx="2379">
                  <c:v>2380</c:v>
                </c:pt>
                <c:pt idx="2380">
                  <c:v>2381</c:v>
                </c:pt>
                <c:pt idx="2381">
                  <c:v>2382</c:v>
                </c:pt>
                <c:pt idx="2382">
                  <c:v>2383</c:v>
                </c:pt>
                <c:pt idx="2383">
                  <c:v>2384</c:v>
                </c:pt>
                <c:pt idx="2384">
                  <c:v>2385</c:v>
                </c:pt>
                <c:pt idx="2385">
                  <c:v>2386</c:v>
                </c:pt>
                <c:pt idx="2386">
                  <c:v>2387</c:v>
                </c:pt>
                <c:pt idx="2387">
                  <c:v>2388</c:v>
                </c:pt>
                <c:pt idx="2388">
                  <c:v>2389</c:v>
                </c:pt>
                <c:pt idx="2389">
                  <c:v>2390</c:v>
                </c:pt>
                <c:pt idx="2390">
                  <c:v>2391</c:v>
                </c:pt>
                <c:pt idx="2391">
                  <c:v>2392</c:v>
                </c:pt>
                <c:pt idx="2392">
                  <c:v>2393</c:v>
                </c:pt>
                <c:pt idx="2393">
                  <c:v>2394</c:v>
                </c:pt>
                <c:pt idx="2394">
                  <c:v>2395</c:v>
                </c:pt>
                <c:pt idx="2395">
                  <c:v>2396</c:v>
                </c:pt>
                <c:pt idx="2396">
                  <c:v>2397</c:v>
                </c:pt>
                <c:pt idx="2397">
                  <c:v>2398</c:v>
                </c:pt>
                <c:pt idx="2398">
                  <c:v>2399</c:v>
                </c:pt>
                <c:pt idx="2399">
                  <c:v>2400</c:v>
                </c:pt>
                <c:pt idx="2400">
                  <c:v>2401</c:v>
                </c:pt>
                <c:pt idx="2401">
                  <c:v>2402</c:v>
                </c:pt>
                <c:pt idx="2402">
                  <c:v>2403</c:v>
                </c:pt>
                <c:pt idx="2403">
                  <c:v>2404</c:v>
                </c:pt>
                <c:pt idx="2404">
                  <c:v>2405</c:v>
                </c:pt>
                <c:pt idx="2405">
                  <c:v>2406</c:v>
                </c:pt>
                <c:pt idx="2406">
                  <c:v>2407</c:v>
                </c:pt>
                <c:pt idx="2407">
                  <c:v>2408</c:v>
                </c:pt>
                <c:pt idx="2408">
                  <c:v>2409</c:v>
                </c:pt>
                <c:pt idx="2409">
                  <c:v>2410</c:v>
                </c:pt>
                <c:pt idx="2410">
                  <c:v>2411</c:v>
                </c:pt>
                <c:pt idx="2411">
                  <c:v>2412</c:v>
                </c:pt>
                <c:pt idx="2412">
                  <c:v>2413</c:v>
                </c:pt>
                <c:pt idx="2413">
                  <c:v>2414</c:v>
                </c:pt>
                <c:pt idx="2414">
                  <c:v>2415</c:v>
                </c:pt>
                <c:pt idx="2415">
                  <c:v>2416</c:v>
                </c:pt>
                <c:pt idx="2416">
                  <c:v>2417</c:v>
                </c:pt>
                <c:pt idx="2417">
                  <c:v>2418</c:v>
                </c:pt>
                <c:pt idx="2418">
                  <c:v>2419</c:v>
                </c:pt>
                <c:pt idx="2419">
                  <c:v>2420</c:v>
                </c:pt>
                <c:pt idx="2420">
                  <c:v>2421</c:v>
                </c:pt>
                <c:pt idx="2421">
                  <c:v>2422</c:v>
                </c:pt>
                <c:pt idx="2422">
                  <c:v>2423</c:v>
                </c:pt>
                <c:pt idx="2423">
                  <c:v>2424</c:v>
                </c:pt>
                <c:pt idx="2424">
                  <c:v>2425</c:v>
                </c:pt>
                <c:pt idx="2425">
                  <c:v>2426</c:v>
                </c:pt>
                <c:pt idx="2426">
                  <c:v>2427</c:v>
                </c:pt>
                <c:pt idx="2427">
                  <c:v>2428</c:v>
                </c:pt>
                <c:pt idx="2428">
                  <c:v>2429</c:v>
                </c:pt>
                <c:pt idx="2429">
                  <c:v>2430</c:v>
                </c:pt>
                <c:pt idx="2430">
                  <c:v>2431</c:v>
                </c:pt>
                <c:pt idx="2431">
                  <c:v>2432</c:v>
                </c:pt>
                <c:pt idx="2432">
                  <c:v>2433</c:v>
                </c:pt>
                <c:pt idx="2433">
                  <c:v>2434</c:v>
                </c:pt>
                <c:pt idx="2434">
                  <c:v>2435</c:v>
                </c:pt>
                <c:pt idx="2435">
                  <c:v>2436</c:v>
                </c:pt>
                <c:pt idx="2436">
                  <c:v>2437</c:v>
                </c:pt>
                <c:pt idx="2437">
                  <c:v>2438</c:v>
                </c:pt>
                <c:pt idx="2438">
                  <c:v>2439</c:v>
                </c:pt>
                <c:pt idx="2439">
                  <c:v>2440</c:v>
                </c:pt>
                <c:pt idx="2440">
                  <c:v>2441</c:v>
                </c:pt>
                <c:pt idx="2441">
                  <c:v>2442</c:v>
                </c:pt>
                <c:pt idx="2442">
                  <c:v>2443</c:v>
                </c:pt>
                <c:pt idx="2443">
                  <c:v>2444</c:v>
                </c:pt>
                <c:pt idx="2444">
                  <c:v>2445</c:v>
                </c:pt>
                <c:pt idx="2445">
                  <c:v>2446</c:v>
                </c:pt>
                <c:pt idx="2446">
                  <c:v>2447</c:v>
                </c:pt>
                <c:pt idx="2447">
                  <c:v>2448</c:v>
                </c:pt>
                <c:pt idx="2448">
                  <c:v>2449</c:v>
                </c:pt>
                <c:pt idx="2449">
                  <c:v>2450</c:v>
                </c:pt>
                <c:pt idx="2450">
                  <c:v>2451</c:v>
                </c:pt>
                <c:pt idx="2451">
                  <c:v>2452</c:v>
                </c:pt>
                <c:pt idx="2452">
                  <c:v>2453</c:v>
                </c:pt>
                <c:pt idx="2453">
                  <c:v>2454</c:v>
                </c:pt>
                <c:pt idx="2454">
                  <c:v>2455</c:v>
                </c:pt>
                <c:pt idx="2455">
                  <c:v>2456</c:v>
                </c:pt>
                <c:pt idx="2456">
                  <c:v>2457</c:v>
                </c:pt>
                <c:pt idx="2457">
                  <c:v>2458</c:v>
                </c:pt>
                <c:pt idx="2458">
                  <c:v>2459</c:v>
                </c:pt>
                <c:pt idx="2459">
                  <c:v>2460</c:v>
                </c:pt>
                <c:pt idx="2460">
                  <c:v>2461</c:v>
                </c:pt>
                <c:pt idx="2461">
                  <c:v>2462</c:v>
                </c:pt>
                <c:pt idx="2462">
                  <c:v>2463</c:v>
                </c:pt>
                <c:pt idx="2463">
                  <c:v>2464</c:v>
                </c:pt>
                <c:pt idx="2464">
                  <c:v>2465</c:v>
                </c:pt>
                <c:pt idx="2465">
                  <c:v>2466</c:v>
                </c:pt>
                <c:pt idx="2466">
                  <c:v>2467</c:v>
                </c:pt>
                <c:pt idx="2467">
                  <c:v>2468</c:v>
                </c:pt>
                <c:pt idx="2468">
                  <c:v>2469</c:v>
                </c:pt>
                <c:pt idx="2469">
                  <c:v>2470</c:v>
                </c:pt>
                <c:pt idx="2470">
                  <c:v>2471</c:v>
                </c:pt>
                <c:pt idx="2471">
                  <c:v>2472</c:v>
                </c:pt>
                <c:pt idx="2472">
                  <c:v>2473</c:v>
                </c:pt>
                <c:pt idx="2473">
                  <c:v>2474</c:v>
                </c:pt>
                <c:pt idx="2474">
                  <c:v>2475</c:v>
                </c:pt>
                <c:pt idx="2475">
                  <c:v>2476</c:v>
                </c:pt>
                <c:pt idx="2476">
                  <c:v>2477</c:v>
                </c:pt>
                <c:pt idx="2477">
                  <c:v>2478</c:v>
                </c:pt>
                <c:pt idx="2478">
                  <c:v>2479</c:v>
                </c:pt>
                <c:pt idx="2479">
                  <c:v>2480</c:v>
                </c:pt>
                <c:pt idx="2480">
                  <c:v>2481</c:v>
                </c:pt>
                <c:pt idx="2481">
                  <c:v>2482</c:v>
                </c:pt>
                <c:pt idx="2482">
                  <c:v>2483</c:v>
                </c:pt>
                <c:pt idx="2483">
                  <c:v>2484</c:v>
                </c:pt>
                <c:pt idx="2484">
                  <c:v>2485</c:v>
                </c:pt>
                <c:pt idx="2485">
                  <c:v>2486</c:v>
                </c:pt>
                <c:pt idx="2486">
                  <c:v>2487</c:v>
                </c:pt>
                <c:pt idx="2487">
                  <c:v>2488</c:v>
                </c:pt>
                <c:pt idx="2488">
                  <c:v>2489</c:v>
                </c:pt>
                <c:pt idx="2489">
                  <c:v>2490</c:v>
                </c:pt>
                <c:pt idx="2490">
                  <c:v>2491</c:v>
                </c:pt>
                <c:pt idx="2491">
                  <c:v>2492</c:v>
                </c:pt>
                <c:pt idx="2492">
                  <c:v>2493</c:v>
                </c:pt>
                <c:pt idx="2493">
                  <c:v>2494</c:v>
                </c:pt>
                <c:pt idx="2494">
                  <c:v>2495</c:v>
                </c:pt>
                <c:pt idx="2495">
                  <c:v>2496</c:v>
                </c:pt>
                <c:pt idx="2496">
                  <c:v>2497</c:v>
                </c:pt>
                <c:pt idx="2497">
                  <c:v>2498</c:v>
                </c:pt>
                <c:pt idx="2498">
                  <c:v>2499</c:v>
                </c:pt>
                <c:pt idx="2499">
                  <c:v>2500</c:v>
                </c:pt>
                <c:pt idx="2500">
                  <c:v>2501</c:v>
                </c:pt>
                <c:pt idx="2501">
                  <c:v>2502</c:v>
                </c:pt>
                <c:pt idx="2502">
                  <c:v>2503</c:v>
                </c:pt>
                <c:pt idx="2503">
                  <c:v>2504</c:v>
                </c:pt>
                <c:pt idx="2504">
                  <c:v>2505</c:v>
                </c:pt>
                <c:pt idx="2505">
                  <c:v>2506</c:v>
                </c:pt>
                <c:pt idx="2506">
                  <c:v>2507</c:v>
                </c:pt>
                <c:pt idx="2507">
                  <c:v>2508</c:v>
                </c:pt>
                <c:pt idx="2508">
                  <c:v>2509</c:v>
                </c:pt>
                <c:pt idx="2509">
                  <c:v>2510</c:v>
                </c:pt>
                <c:pt idx="2510">
                  <c:v>2511</c:v>
                </c:pt>
                <c:pt idx="2511">
                  <c:v>2512</c:v>
                </c:pt>
                <c:pt idx="2512">
                  <c:v>2513</c:v>
                </c:pt>
                <c:pt idx="2513">
                  <c:v>2514</c:v>
                </c:pt>
                <c:pt idx="2514">
                  <c:v>2515</c:v>
                </c:pt>
                <c:pt idx="2515">
                  <c:v>2516</c:v>
                </c:pt>
                <c:pt idx="2516">
                  <c:v>2517</c:v>
                </c:pt>
                <c:pt idx="2517">
                  <c:v>2518</c:v>
                </c:pt>
                <c:pt idx="2518">
                  <c:v>2519</c:v>
                </c:pt>
                <c:pt idx="2519">
                  <c:v>2520</c:v>
                </c:pt>
                <c:pt idx="2520">
                  <c:v>2521</c:v>
                </c:pt>
                <c:pt idx="2521">
                  <c:v>2522</c:v>
                </c:pt>
                <c:pt idx="2522">
                  <c:v>2523</c:v>
                </c:pt>
                <c:pt idx="2523">
                  <c:v>2524</c:v>
                </c:pt>
                <c:pt idx="2524">
                  <c:v>2525</c:v>
                </c:pt>
                <c:pt idx="2525">
                  <c:v>2526</c:v>
                </c:pt>
                <c:pt idx="2526">
                  <c:v>2527</c:v>
                </c:pt>
                <c:pt idx="2527">
                  <c:v>2528</c:v>
                </c:pt>
                <c:pt idx="2528">
                  <c:v>2529</c:v>
                </c:pt>
                <c:pt idx="2529">
                  <c:v>2530</c:v>
                </c:pt>
                <c:pt idx="2530">
                  <c:v>2531</c:v>
                </c:pt>
                <c:pt idx="2531">
                  <c:v>2532</c:v>
                </c:pt>
                <c:pt idx="2532">
                  <c:v>2533</c:v>
                </c:pt>
                <c:pt idx="2533">
                  <c:v>2534</c:v>
                </c:pt>
                <c:pt idx="2534">
                  <c:v>2535</c:v>
                </c:pt>
                <c:pt idx="2535">
                  <c:v>2536</c:v>
                </c:pt>
                <c:pt idx="2536">
                  <c:v>2537</c:v>
                </c:pt>
                <c:pt idx="2537">
                  <c:v>2538</c:v>
                </c:pt>
                <c:pt idx="2538">
                  <c:v>2539</c:v>
                </c:pt>
                <c:pt idx="2539">
                  <c:v>2540</c:v>
                </c:pt>
                <c:pt idx="2540">
                  <c:v>2541</c:v>
                </c:pt>
                <c:pt idx="2541">
                  <c:v>2542</c:v>
                </c:pt>
                <c:pt idx="2542">
                  <c:v>2543</c:v>
                </c:pt>
                <c:pt idx="2543">
                  <c:v>2544</c:v>
                </c:pt>
                <c:pt idx="2544">
                  <c:v>2545</c:v>
                </c:pt>
                <c:pt idx="2545">
                  <c:v>2546</c:v>
                </c:pt>
                <c:pt idx="2546">
                  <c:v>2547</c:v>
                </c:pt>
                <c:pt idx="2547">
                  <c:v>2548</c:v>
                </c:pt>
                <c:pt idx="2548">
                  <c:v>2549</c:v>
                </c:pt>
                <c:pt idx="2549">
                  <c:v>2550</c:v>
                </c:pt>
                <c:pt idx="2550">
                  <c:v>2551</c:v>
                </c:pt>
                <c:pt idx="2551">
                  <c:v>2552</c:v>
                </c:pt>
                <c:pt idx="2552">
                  <c:v>2553</c:v>
                </c:pt>
                <c:pt idx="2553">
                  <c:v>2554</c:v>
                </c:pt>
                <c:pt idx="2554">
                  <c:v>2555</c:v>
                </c:pt>
                <c:pt idx="2555">
                  <c:v>2556</c:v>
                </c:pt>
                <c:pt idx="2556">
                  <c:v>2557</c:v>
                </c:pt>
                <c:pt idx="2557">
                  <c:v>2558</c:v>
                </c:pt>
                <c:pt idx="2558">
                  <c:v>2559</c:v>
                </c:pt>
                <c:pt idx="2559">
                  <c:v>2560</c:v>
                </c:pt>
                <c:pt idx="2560">
                  <c:v>2561</c:v>
                </c:pt>
                <c:pt idx="2561">
                  <c:v>2562</c:v>
                </c:pt>
                <c:pt idx="2562">
                  <c:v>2563</c:v>
                </c:pt>
                <c:pt idx="2563">
                  <c:v>2564</c:v>
                </c:pt>
                <c:pt idx="2564">
                  <c:v>2565</c:v>
                </c:pt>
                <c:pt idx="2565">
                  <c:v>2566</c:v>
                </c:pt>
                <c:pt idx="2566">
                  <c:v>2567</c:v>
                </c:pt>
                <c:pt idx="2567">
                  <c:v>2568</c:v>
                </c:pt>
                <c:pt idx="2568">
                  <c:v>2569</c:v>
                </c:pt>
                <c:pt idx="2569">
                  <c:v>2570</c:v>
                </c:pt>
                <c:pt idx="2570">
                  <c:v>2571</c:v>
                </c:pt>
                <c:pt idx="2571">
                  <c:v>2572</c:v>
                </c:pt>
                <c:pt idx="2572">
                  <c:v>2573</c:v>
                </c:pt>
                <c:pt idx="2573">
                  <c:v>2574</c:v>
                </c:pt>
                <c:pt idx="2574">
                  <c:v>2575</c:v>
                </c:pt>
                <c:pt idx="2575">
                  <c:v>2576</c:v>
                </c:pt>
                <c:pt idx="2576">
                  <c:v>2577</c:v>
                </c:pt>
                <c:pt idx="2577">
                  <c:v>2578</c:v>
                </c:pt>
                <c:pt idx="2578">
                  <c:v>2579</c:v>
                </c:pt>
                <c:pt idx="2579">
                  <c:v>2580</c:v>
                </c:pt>
                <c:pt idx="2580">
                  <c:v>2581</c:v>
                </c:pt>
                <c:pt idx="2581">
                  <c:v>2582</c:v>
                </c:pt>
                <c:pt idx="2582">
                  <c:v>2583</c:v>
                </c:pt>
                <c:pt idx="2583">
                  <c:v>2584</c:v>
                </c:pt>
                <c:pt idx="2584">
                  <c:v>2585</c:v>
                </c:pt>
                <c:pt idx="2585">
                  <c:v>2586</c:v>
                </c:pt>
                <c:pt idx="2586">
                  <c:v>2587</c:v>
                </c:pt>
                <c:pt idx="2587">
                  <c:v>2588</c:v>
                </c:pt>
                <c:pt idx="2588">
                  <c:v>2589</c:v>
                </c:pt>
                <c:pt idx="2589">
                  <c:v>2590</c:v>
                </c:pt>
                <c:pt idx="2590">
                  <c:v>2591</c:v>
                </c:pt>
                <c:pt idx="2591">
                  <c:v>2592</c:v>
                </c:pt>
                <c:pt idx="2592">
                  <c:v>2593</c:v>
                </c:pt>
                <c:pt idx="2593">
                  <c:v>2594</c:v>
                </c:pt>
                <c:pt idx="2594">
                  <c:v>2595</c:v>
                </c:pt>
                <c:pt idx="2595">
                  <c:v>2596</c:v>
                </c:pt>
                <c:pt idx="2596">
                  <c:v>2597</c:v>
                </c:pt>
                <c:pt idx="2597">
                  <c:v>2598</c:v>
                </c:pt>
                <c:pt idx="2598">
                  <c:v>2599</c:v>
                </c:pt>
                <c:pt idx="2599">
                  <c:v>2600</c:v>
                </c:pt>
                <c:pt idx="2600">
                  <c:v>2601</c:v>
                </c:pt>
                <c:pt idx="2601">
                  <c:v>2602</c:v>
                </c:pt>
                <c:pt idx="2602">
                  <c:v>2603</c:v>
                </c:pt>
                <c:pt idx="2603">
                  <c:v>2604</c:v>
                </c:pt>
                <c:pt idx="2604">
                  <c:v>2605</c:v>
                </c:pt>
                <c:pt idx="2605">
                  <c:v>2606</c:v>
                </c:pt>
                <c:pt idx="2606">
                  <c:v>2607</c:v>
                </c:pt>
                <c:pt idx="2607">
                  <c:v>2608</c:v>
                </c:pt>
                <c:pt idx="2608">
                  <c:v>2609</c:v>
                </c:pt>
                <c:pt idx="2609">
                  <c:v>2610</c:v>
                </c:pt>
                <c:pt idx="2610">
                  <c:v>2611</c:v>
                </c:pt>
                <c:pt idx="2611">
                  <c:v>2612</c:v>
                </c:pt>
                <c:pt idx="2612">
                  <c:v>2613</c:v>
                </c:pt>
                <c:pt idx="2613">
                  <c:v>2614</c:v>
                </c:pt>
                <c:pt idx="2614">
                  <c:v>2615</c:v>
                </c:pt>
                <c:pt idx="2615">
                  <c:v>2616</c:v>
                </c:pt>
                <c:pt idx="2616">
                  <c:v>2617</c:v>
                </c:pt>
                <c:pt idx="2617">
                  <c:v>2618</c:v>
                </c:pt>
                <c:pt idx="2618">
                  <c:v>2619</c:v>
                </c:pt>
                <c:pt idx="2619">
                  <c:v>2620</c:v>
                </c:pt>
                <c:pt idx="2620">
                  <c:v>2621</c:v>
                </c:pt>
                <c:pt idx="2621">
                  <c:v>2622</c:v>
                </c:pt>
                <c:pt idx="2622">
                  <c:v>2623</c:v>
                </c:pt>
                <c:pt idx="2623">
                  <c:v>2624</c:v>
                </c:pt>
                <c:pt idx="2624">
                  <c:v>2625</c:v>
                </c:pt>
                <c:pt idx="2625">
                  <c:v>2626</c:v>
                </c:pt>
                <c:pt idx="2626">
                  <c:v>2627</c:v>
                </c:pt>
                <c:pt idx="2627">
                  <c:v>2628</c:v>
                </c:pt>
                <c:pt idx="2628">
                  <c:v>2629</c:v>
                </c:pt>
                <c:pt idx="2629">
                  <c:v>2630</c:v>
                </c:pt>
                <c:pt idx="2630">
                  <c:v>2631</c:v>
                </c:pt>
                <c:pt idx="2631">
                  <c:v>2632</c:v>
                </c:pt>
                <c:pt idx="2632">
                  <c:v>2633</c:v>
                </c:pt>
                <c:pt idx="2633">
                  <c:v>2634</c:v>
                </c:pt>
                <c:pt idx="2634">
                  <c:v>2635</c:v>
                </c:pt>
                <c:pt idx="2635">
                  <c:v>2636</c:v>
                </c:pt>
                <c:pt idx="2636">
                  <c:v>2637</c:v>
                </c:pt>
                <c:pt idx="2637">
                  <c:v>2638</c:v>
                </c:pt>
                <c:pt idx="2638">
                  <c:v>2639</c:v>
                </c:pt>
                <c:pt idx="2639">
                  <c:v>2640</c:v>
                </c:pt>
                <c:pt idx="2640">
                  <c:v>2641</c:v>
                </c:pt>
                <c:pt idx="2641">
                  <c:v>2642</c:v>
                </c:pt>
                <c:pt idx="2642">
                  <c:v>2643</c:v>
                </c:pt>
                <c:pt idx="2643">
                  <c:v>2644</c:v>
                </c:pt>
                <c:pt idx="2644">
                  <c:v>2645</c:v>
                </c:pt>
                <c:pt idx="2645">
                  <c:v>2646</c:v>
                </c:pt>
                <c:pt idx="2646">
                  <c:v>2647</c:v>
                </c:pt>
                <c:pt idx="2647">
                  <c:v>2648</c:v>
                </c:pt>
                <c:pt idx="2648">
                  <c:v>2649</c:v>
                </c:pt>
                <c:pt idx="2649">
                  <c:v>2650</c:v>
                </c:pt>
                <c:pt idx="2650">
                  <c:v>2651</c:v>
                </c:pt>
                <c:pt idx="2651">
                  <c:v>2652</c:v>
                </c:pt>
                <c:pt idx="2652">
                  <c:v>2653</c:v>
                </c:pt>
                <c:pt idx="2653">
                  <c:v>2654</c:v>
                </c:pt>
                <c:pt idx="2654">
                  <c:v>2655</c:v>
                </c:pt>
                <c:pt idx="2655">
                  <c:v>2656</c:v>
                </c:pt>
                <c:pt idx="2656">
                  <c:v>2657</c:v>
                </c:pt>
                <c:pt idx="2657">
                  <c:v>2658</c:v>
                </c:pt>
                <c:pt idx="2658">
                  <c:v>2659</c:v>
                </c:pt>
                <c:pt idx="2659">
                  <c:v>2660</c:v>
                </c:pt>
                <c:pt idx="2660">
                  <c:v>2661</c:v>
                </c:pt>
                <c:pt idx="2661">
                  <c:v>2662</c:v>
                </c:pt>
                <c:pt idx="2662">
                  <c:v>2663</c:v>
                </c:pt>
                <c:pt idx="2663">
                  <c:v>2664</c:v>
                </c:pt>
                <c:pt idx="2664">
                  <c:v>2665</c:v>
                </c:pt>
                <c:pt idx="2665">
                  <c:v>2666</c:v>
                </c:pt>
                <c:pt idx="2666">
                  <c:v>2667</c:v>
                </c:pt>
                <c:pt idx="2667">
                  <c:v>2668</c:v>
                </c:pt>
                <c:pt idx="2668">
                  <c:v>2669</c:v>
                </c:pt>
                <c:pt idx="2669">
                  <c:v>2670</c:v>
                </c:pt>
                <c:pt idx="2670">
                  <c:v>2671</c:v>
                </c:pt>
                <c:pt idx="2671">
                  <c:v>2672</c:v>
                </c:pt>
                <c:pt idx="2672">
                  <c:v>2673</c:v>
                </c:pt>
                <c:pt idx="2673">
                  <c:v>2674</c:v>
                </c:pt>
                <c:pt idx="2674">
                  <c:v>2675</c:v>
                </c:pt>
                <c:pt idx="2675">
                  <c:v>2676</c:v>
                </c:pt>
                <c:pt idx="2676">
                  <c:v>2677</c:v>
                </c:pt>
                <c:pt idx="2677">
                  <c:v>2678</c:v>
                </c:pt>
                <c:pt idx="2678">
                  <c:v>2679</c:v>
                </c:pt>
                <c:pt idx="2679">
                  <c:v>2680</c:v>
                </c:pt>
                <c:pt idx="2680">
                  <c:v>2681</c:v>
                </c:pt>
                <c:pt idx="2681">
                  <c:v>2682</c:v>
                </c:pt>
                <c:pt idx="2682">
                  <c:v>2683</c:v>
                </c:pt>
                <c:pt idx="2683">
                  <c:v>2684</c:v>
                </c:pt>
                <c:pt idx="2684">
                  <c:v>2685</c:v>
                </c:pt>
                <c:pt idx="2685">
                  <c:v>2686</c:v>
                </c:pt>
                <c:pt idx="2686">
                  <c:v>2687</c:v>
                </c:pt>
                <c:pt idx="2687">
                  <c:v>2688</c:v>
                </c:pt>
                <c:pt idx="2688">
                  <c:v>2689</c:v>
                </c:pt>
                <c:pt idx="2689">
                  <c:v>2690</c:v>
                </c:pt>
                <c:pt idx="2690">
                  <c:v>2691</c:v>
                </c:pt>
                <c:pt idx="2691">
                  <c:v>2692</c:v>
                </c:pt>
                <c:pt idx="2692">
                  <c:v>2693</c:v>
                </c:pt>
                <c:pt idx="2693">
                  <c:v>2694</c:v>
                </c:pt>
                <c:pt idx="2694">
                  <c:v>2695</c:v>
                </c:pt>
                <c:pt idx="2695">
                  <c:v>2696</c:v>
                </c:pt>
                <c:pt idx="2696">
                  <c:v>2697</c:v>
                </c:pt>
                <c:pt idx="2697">
                  <c:v>2698</c:v>
                </c:pt>
                <c:pt idx="2698">
                  <c:v>2699</c:v>
                </c:pt>
                <c:pt idx="2699">
                  <c:v>2700</c:v>
                </c:pt>
                <c:pt idx="2700">
                  <c:v>2701</c:v>
                </c:pt>
                <c:pt idx="2701">
                  <c:v>2702</c:v>
                </c:pt>
                <c:pt idx="2702">
                  <c:v>2703</c:v>
                </c:pt>
                <c:pt idx="2703">
                  <c:v>2704</c:v>
                </c:pt>
                <c:pt idx="2704">
                  <c:v>2705</c:v>
                </c:pt>
                <c:pt idx="2705">
                  <c:v>2706</c:v>
                </c:pt>
                <c:pt idx="2706">
                  <c:v>2707</c:v>
                </c:pt>
                <c:pt idx="2707">
                  <c:v>2708</c:v>
                </c:pt>
                <c:pt idx="2708">
                  <c:v>2709</c:v>
                </c:pt>
                <c:pt idx="2709">
                  <c:v>2710</c:v>
                </c:pt>
                <c:pt idx="2710">
                  <c:v>2711</c:v>
                </c:pt>
                <c:pt idx="2711">
                  <c:v>2712</c:v>
                </c:pt>
                <c:pt idx="2712">
                  <c:v>2713</c:v>
                </c:pt>
                <c:pt idx="2713">
                  <c:v>2714</c:v>
                </c:pt>
                <c:pt idx="2714">
                  <c:v>2715</c:v>
                </c:pt>
                <c:pt idx="2715">
                  <c:v>2716</c:v>
                </c:pt>
                <c:pt idx="2716">
                  <c:v>2717</c:v>
                </c:pt>
                <c:pt idx="2717">
                  <c:v>2718</c:v>
                </c:pt>
                <c:pt idx="2718">
                  <c:v>2719</c:v>
                </c:pt>
                <c:pt idx="2719">
                  <c:v>2720</c:v>
                </c:pt>
                <c:pt idx="2720">
                  <c:v>2721</c:v>
                </c:pt>
                <c:pt idx="2721">
                  <c:v>2722</c:v>
                </c:pt>
                <c:pt idx="2722">
                  <c:v>2723</c:v>
                </c:pt>
                <c:pt idx="2723">
                  <c:v>2724</c:v>
                </c:pt>
                <c:pt idx="2724">
                  <c:v>2725</c:v>
                </c:pt>
                <c:pt idx="2725">
                  <c:v>2726</c:v>
                </c:pt>
                <c:pt idx="2726">
                  <c:v>2727</c:v>
                </c:pt>
                <c:pt idx="2727">
                  <c:v>2728</c:v>
                </c:pt>
                <c:pt idx="2728">
                  <c:v>2729</c:v>
                </c:pt>
                <c:pt idx="2729">
                  <c:v>2730</c:v>
                </c:pt>
                <c:pt idx="2730">
                  <c:v>2731</c:v>
                </c:pt>
                <c:pt idx="2731">
                  <c:v>2732</c:v>
                </c:pt>
                <c:pt idx="2732">
                  <c:v>2733</c:v>
                </c:pt>
                <c:pt idx="2733">
                  <c:v>2734</c:v>
                </c:pt>
                <c:pt idx="2734">
                  <c:v>2735</c:v>
                </c:pt>
                <c:pt idx="2735">
                  <c:v>2736</c:v>
                </c:pt>
                <c:pt idx="2736">
                  <c:v>2737</c:v>
                </c:pt>
                <c:pt idx="2737">
                  <c:v>2738</c:v>
                </c:pt>
                <c:pt idx="2738">
                  <c:v>2739</c:v>
                </c:pt>
                <c:pt idx="2739">
                  <c:v>2740</c:v>
                </c:pt>
                <c:pt idx="2740">
                  <c:v>2741</c:v>
                </c:pt>
                <c:pt idx="2741">
                  <c:v>2742</c:v>
                </c:pt>
                <c:pt idx="2742">
                  <c:v>2743</c:v>
                </c:pt>
                <c:pt idx="2743">
                  <c:v>2744</c:v>
                </c:pt>
                <c:pt idx="2744">
                  <c:v>2745</c:v>
                </c:pt>
                <c:pt idx="2745">
                  <c:v>2746</c:v>
                </c:pt>
                <c:pt idx="2746">
                  <c:v>2747</c:v>
                </c:pt>
                <c:pt idx="2747">
                  <c:v>2748</c:v>
                </c:pt>
                <c:pt idx="2748">
                  <c:v>2749</c:v>
                </c:pt>
                <c:pt idx="2749">
                  <c:v>2750</c:v>
                </c:pt>
                <c:pt idx="2750">
                  <c:v>2751</c:v>
                </c:pt>
                <c:pt idx="2751">
                  <c:v>2752</c:v>
                </c:pt>
                <c:pt idx="2752">
                  <c:v>2753</c:v>
                </c:pt>
                <c:pt idx="2753">
                  <c:v>2754</c:v>
                </c:pt>
                <c:pt idx="2754">
                  <c:v>2755</c:v>
                </c:pt>
                <c:pt idx="2755">
                  <c:v>2756</c:v>
                </c:pt>
                <c:pt idx="2756">
                  <c:v>2757</c:v>
                </c:pt>
                <c:pt idx="2757">
                  <c:v>2758</c:v>
                </c:pt>
                <c:pt idx="2758">
                  <c:v>2759</c:v>
                </c:pt>
                <c:pt idx="2759">
                  <c:v>2760</c:v>
                </c:pt>
                <c:pt idx="2760">
                  <c:v>2761</c:v>
                </c:pt>
                <c:pt idx="2761">
                  <c:v>2762</c:v>
                </c:pt>
                <c:pt idx="2762">
                  <c:v>2763</c:v>
                </c:pt>
                <c:pt idx="2763">
                  <c:v>2764</c:v>
                </c:pt>
                <c:pt idx="2764">
                  <c:v>2765</c:v>
                </c:pt>
                <c:pt idx="2765">
                  <c:v>2766</c:v>
                </c:pt>
                <c:pt idx="2766">
                  <c:v>2767</c:v>
                </c:pt>
                <c:pt idx="2767">
                  <c:v>2768</c:v>
                </c:pt>
                <c:pt idx="2768">
                  <c:v>2769</c:v>
                </c:pt>
                <c:pt idx="2769">
                  <c:v>2770</c:v>
                </c:pt>
                <c:pt idx="2770">
                  <c:v>2771</c:v>
                </c:pt>
                <c:pt idx="2771">
                  <c:v>2772</c:v>
                </c:pt>
                <c:pt idx="2772">
                  <c:v>2773</c:v>
                </c:pt>
                <c:pt idx="2773">
                  <c:v>2774</c:v>
                </c:pt>
                <c:pt idx="2774">
                  <c:v>2775</c:v>
                </c:pt>
                <c:pt idx="2775">
                  <c:v>2776</c:v>
                </c:pt>
                <c:pt idx="2776">
                  <c:v>2777</c:v>
                </c:pt>
                <c:pt idx="2777">
                  <c:v>2778</c:v>
                </c:pt>
                <c:pt idx="2778">
                  <c:v>2779</c:v>
                </c:pt>
                <c:pt idx="2779">
                  <c:v>2780</c:v>
                </c:pt>
                <c:pt idx="2780">
                  <c:v>2781</c:v>
                </c:pt>
                <c:pt idx="2781">
                  <c:v>2782</c:v>
                </c:pt>
                <c:pt idx="2782">
                  <c:v>2783</c:v>
                </c:pt>
                <c:pt idx="2783">
                  <c:v>2784</c:v>
                </c:pt>
                <c:pt idx="2784">
                  <c:v>2785</c:v>
                </c:pt>
                <c:pt idx="2785">
                  <c:v>2786</c:v>
                </c:pt>
                <c:pt idx="2786">
                  <c:v>2787</c:v>
                </c:pt>
                <c:pt idx="2787">
                  <c:v>2788</c:v>
                </c:pt>
                <c:pt idx="2788">
                  <c:v>2789</c:v>
                </c:pt>
                <c:pt idx="2789">
                  <c:v>2790</c:v>
                </c:pt>
                <c:pt idx="2790">
                  <c:v>2791</c:v>
                </c:pt>
                <c:pt idx="2791">
                  <c:v>2792</c:v>
                </c:pt>
                <c:pt idx="2792">
                  <c:v>2793</c:v>
                </c:pt>
                <c:pt idx="2793">
                  <c:v>2794</c:v>
                </c:pt>
                <c:pt idx="2794">
                  <c:v>2795</c:v>
                </c:pt>
                <c:pt idx="2795">
                  <c:v>2796</c:v>
                </c:pt>
                <c:pt idx="2796">
                  <c:v>2797</c:v>
                </c:pt>
                <c:pt idx="2797">
                  <c:v>2798</c:v>
                </c:pt>
                <c:pt idx="2798">
                  <c:v>2799</c:v>
                </c:pt>
                <c:pt idx="2799">
                  <c:v>2800</c:v>
                </c:pt>
                <c:pt idx="2800">
                  <c:v>2801</c:v>
                </c:pt>
                <c:pt idx="2801">
                  <c:v>2802</c:v>
                </c:pt>
                <c:pt idx="2802">
                  <c:v>2803</c:v>
                </c:pt>
                <c:pt idx="2803">
                  <c:v>2804</c:v>
                </c:pt>
                <c:pt idx="2804">
                  <c:v>2805</c:v>
                </c:pt>
                <c:pt idx="2805">
                  <c:v>2806</c:v>
                </c:pt>
                <c:pt idx="2806">
                  <c:v>2807</c:v>
                </c:pt>
                <c:pt idx="2807">
                  <c:v>2808</c:v>
                </c:pt>
                <c:pt idx="2808">
                  <c:v>2809</c:v>
                </c:pt>
                <c:pt idx="2809">
                  <c:v>2810</c:v>
                </c:pt>
                <c:pt idx="2810">
                  <c:v>2811</c:v>
                </c:pt>
                <c:pt idx="2811">
                  <c:v>2812</c:v>
                </c:pt>
                <c:pt idx="2812">
                  <c:v>2813</c:v>
                </c:pt>
                <c:pt idx="2813">
                  <c:v>2814</c:v>
                </c:pt>
                <c:pt idx="2814">
                  <c:v>2815</c:v>
                </c:pt>
                <c:pt idx="2815">
                  <c:v>2816</c:v>
                </c:pt>
                <c:pt idx="2816">
                  <c:v>2817</c:v>
                </c:pt>
                <c:pt idx="2817">
                  <c:v>2818</c:v>
                </c:pt>
                <c:pt idx="2818">
                  <c:v>2819</c:v>
                </c:pt>
                <c:pt idx="2819">
                  <c:v>2820</c:v>
                </c:pt>
                <c:pt idx="2820">
                  <c:v>2821</c:v>
                </c:pt>
                <c:pt idx="2821">
                  <c:v>2822</c:v>
                </c:pt>
                <c:pt idx="2822">
                  <c:v>2823</c:v>
                </c:pt>
                <c:pt idx="2823">
                  <c:v>2824</c:v>
                </c:pt>
                <c:pt idx="2824">
                  <c:v>2825</c:v>
                </c:pt>
                <c:pt idx="2825">
                  <c:v>2826</c:v>
                </c:pt>
                <c:pt idx="2826">
                  <c:v>2827</c:v>
                </c:pt>
                <c:pt idx="2827">
                  <c:v>2828</c:v>
                </c:pt>
                <c:pt idx="2828">
                  <c:v>2829</c:v>
                </c:pt>
                <c:pt idx="2829">
                  <c:v>2830</c:v>
                </c:pt>
                <c:pt idx="2830">
                  <c:v>2831</c:v>
                </c:pt>
                <c:pt idx="2831">
                  <c:v>2832</c:v>
                </c:pt>
                <c:pt idx="2832">
                  <c:v>2833</c:v>
                </c:pt>
                <c:pt idx="2833">
                  <c:v>2834</c:v>
                </c:pt>
                <c:pt idx="2834">
                  <c:v>2835</c:v>
                </c:pt>
                <c:pt idx="2835">
                  <c:v>2836</c:v>
                </c:pt>
                <c:pt idx="2836">
                  <c:v>2837</c:v>
                </c:pt>
                <c:pt idx="2837">
                  <c:v>2838</c:v>
                </c:pt>
                <c:pt idx="2838">
                  <c:v>2839</c:v>
                </c:pt>
                <c:pt idx="2839">
                  <c:v>2840</c:v>
                </c:pt>
                <c:pt idx="2840">
                  <c:v>2841</c:v>
                </c:pt>
                <c:pt idx="2841">
                  <c:v>2842</c:v>
                </c:pt>
                <c:pt idx="2842">
                  <c:v>2843</c:v>
                </c:pt>
                <c:pt idx="2843">
                  <c:v>2844</c:v>
                </c:pt>
                <c:pt idx="2844">
                  <c:v>2845</c:v>
                </c:pt>
                <c:pt idx="2845">
                  <c:v>2846</c:v>
                </c:pt>
                <c:pt idx="2846">
                  <c:v>2847</c:v>
                </c:pt>
                <c:pt idx="2847">
                  <c:v>2848</c:v>
                </c:pt>
                <c:pt idx="2848">
                  <c:v>2849</c:v>
                </c:pt>
                <c:pt idx="2849">
                  <c:v>2850</c:v>
                </c:pt>
                <c:pt idx="2850">
                  <c:v>2851</c:v>
                </c:pt>
                <c:pt idx="2851">
                  <c:v>2852</c:v>
                </c:pt>
                <c:pt idx="2852">
                  <c:v>2853</c:v>
                </c:pt>
                <c:pt idx="2853">
                  <c:v>2854</c:v>
                </c:pt>
                <c:pt idx="2854">
                  <c:v>2855</c:v>
                </c:pt>
                <c:pt idx="2855">
                  <c:v>2856</c:v>
                </c:pt>
                <c:pt idx="2856">
                  <c:v>2857</c:v>
                </c:pt>
                <c:pt idx="2857">
                  <c:v>2858</c:v>
                </c:pt>
                <c:pt idx="2858">
                  <c:v>2859</c:v>
                </c:pt>
                <c:pt idx="2859">
                  <c:v>2860</c:v>
                </c:pt>
                <c:pt idx="2860">
                  <c:v>2861</c:v>
                </c:pt>
                <c:pt idx="2861">
                  <c:v>2862</c:v>
                </c:pt>
                <c:pt idx="2862">
                  <c:v>2863</c:v>
                </c:pt>
                <c:pt idx="2863">
                  <c:v>2864</c:v>
                </c:pt>
                <c:pt idx="2864">
                  <c:v>2865</c:v>
                </c:pt>
                <c:pt idx="2865">
                  <c:v>2866</c:v>
                </c:pt>
                <c:pt idx="2866">
                  <c:v>2867</c:v>
                </c:pt>
                <c:pt idx="2867">
                  <c:v>2868</c:v>
                </c:pt>
                <c:pt idx="2868">
                  <c:v>2869</c:v>
                </c:pt>
                <c:pt idx="2869">
                  <c:v>2870</c:v>
                </c:pt>
                <c:pt idx="2870">
                  <c:v>2871</c:v>
                </c:pt>
                <c:pt idx="2871">
                  <c:v>2872</c:v>
                </c:pt>
                <c:pt idx="2872">
                  <c:v>2873</c:v>
                </c:pt>
                <c:pt idx="2873">
                  <c:v>2874</c:v>
                </c:pt>
                <c:pt idx="2874">
                  <c:v>2875</c:v>
                </c:pt>
                <c:pt idx="2875">
                  <c:v>2876</c:v>
                </c:pt>
                <c:pt idx="2876">
                  <c:v>2877</c:v>
                </c:pt>
                <c:pt idx="2877">
                  <c:v>2878</c:v>
                </c:pt>
                <c:pt idx="2878">
                  <c:v>2879</c:v>
                </c:pt>
                <c:pt idx="2879">
                  <c:v>2880</c:v>
                </c:pt>
                <c:pt idx="2880">
                  <c:v>2881</c:v>
                </c:pt>
                <c:pt idx="2881">
                  <c:v>2882</c:v>
                </c:pt>
                <c:pt idx="2882">
                  <c:v>2883</c:v>
                </c:pt>
                <c:pt idx="2883">
                  <c:v>2884</c:v>
                </c:pt>
                <c:pt idx="2884">
                  <c:v>2885</c:v>
                </c:pt>
                <c:pt idx="2885">
                  <c:v>2886</c:v>
                </c:pt>
                <c:pt idx="2886">
                  <c:v>2887</c:v>
                </c:pt>
                <c:pt idx="2887">
                  <c:v>2888</c:v>
                </c:pt>
                <c:pt idx="2888">
                  <c:v>2889</c:v>
                </c:pt>
                <c:pt idx="2889">
                  <c:v>2890</c:v>
                </c:pt>
                <c:pt idx="2890">
                  <c:v>2891</c:v>
                </c:pt>
                <c:pt idx="2891">
                  <c:v>2892</c:v>
                </c:pt>
                <c:pt idx="2892">
                  <c:v>2893</c:v>
                </c:pt>
                <c:pt idx="2893">
                  <c:v>2894</c:v>
                </c:pt>
                <c:pt idx="2894">
                  <c:v>2895</c:v>
                </c:pt>
                <c:pt idx="2895">
                  <c:v>2896</c:v>
                </c:pt>
                <c:pt idx="2896">
                  <c:v>2897</c:v>
                </c:pt>
                <c:pt idx="2897">
                  <c:v>2898</c:v>
                </c:pt>
                <c:pt idx="2898">
                  <c:v>2899</c:v>
                </c:pt>
                <c:pt idx="2899">
                  <c:v>2900</c:v>
                </c:pt>
                <c:pt idx="2900">
                  <c:v>2901</c:v>
                </c:pt>
                <c:pt idx="2901">
                  <c:v>2902</c:v>
                </c:pt>
                <c:pt idx="2902">
                  <c:v>2903</c:v>
                </c:pt>
                <c:pt idx="2903">
                  <c:v>2904</c:v>
                </c:pt>
                <c:pt idx="2904">
                  <c:v>2905</c:v>
                </c:pt>
                <c:pt idx="2905">
                  <c:v>2906</c:v>
                </c:pt>
                <c:pt idx="2906">
                  <c:v>2907</c:v>
                </c:pt>
                <c:pt idx="2907">
                  <c:v>2908</c:v>
                </c:pt>
                <c:pt idx="2908">
                  <c:v>2909</c:v>
                </c:pt>
                <c:pt idx="2909">
                  <c:v>2910</c:v>
                </c:pt>
                <c:pt idx="2910">
                  <c:v>2911</c:v>
                </c:pt>
                <c:pt idx="2911">
                  <c:v>2912</c:v>
                </c:pt>
                <c:pt idx="2912">
                  <c:v>2913</c:v>
                </c:pt>
                <c:pt idx="2913">
                  <c:v>2914</c:v>
                </c:pt>
                <c:pt idx="2914">
                  <c:v>2915</c:v>
                </c:pt>
                <c:pt idx="2915">
                  <c:v>2916</c:v>
                </c:pt>
                <c:pt idx="2916">
                  <c:v>2917</c:v>
                </c:pt>
                <c:pt idx="2917">
                  <c:v>2918</c:v>
                </c:pt>
                <c:pt idx="2918">
                  <c:v>2919</c:v>
                </c:pt>
                <c:pt idx="2919">
                  <c:v>2920</c:v>
                </c:pt>
                <c:pt idx="2920">
                  <c:v>2921</c:v>
                </c:pt>
                <c:pt idx="2921">
                  <c:v>2922</c:v>
                </c:pt>
                <c:pt idx="2922">
                  <c:v>2923</c:v>
                </c:pt>
                <c:pt idx="2923">
                  <c:v>2924</c:v>
                </c:pt>
                <c:pt idx="2924">
                  <c:v>2925</c:v>
                </c:pt>
                <c:pt idx="2925">
                  <c:v>2926</c:v>
                </c:pt>
                <c:pt idx="2926">
                  <c:v>2927</c:v>
                </c:pt>
                <c:pt idx="2927">
                  <c:v>2928</c:v>
                </c:pt>
              </c:numCache>
            </c:numRef>
          </c:cat>
          <c:val>
            <c:numRef>
              <c:f>'log transformed'!$G$3:$G$2930</c:f>
              <c:numCache>
                <c:formatCode>General</c:formatCode>
                <c:ptCount val="2928"/>
                <c:pt idx="0">
                  <c:v>1</c:v>
                </c:pt>
                <c:pt idx="1">
                  <c:v>1.2552719912826433</c:v>
                </c:pt>
                <c:pt idx="2">
                  <c:v>1.4338237557486342</c:v>
                </c:pt>
                <c:pt idx="3">
                  <c:v>1.5757077720986923</c:v>
                </c:pt>
                <c:pt idx="4">
                  <c:v>1.6953608945007757</c:v>
                </c:pt>
                <c:pt idx="5">
                  <c:v>1.7998388010269462</c:v>
                </c:pt>
                <c:pt idx="6">
                  <c:v>1.8931810867239154</c:v>
                </c:pt>
                <c:pt idx="7">
                  <c:v>1.9779418327618628</c:v>
                </c:pt>
                <c:pt idx="8">
                  <c:v>2.0558505625491192</c:v>
                </c:pt>
                <c:pt idx="9">
                  <c:v>2.1281390459827123</c:v>
                </c:pt>
                <c:pt idx="10">
                  <c:v>2.1957192062774715</c:v>
                </c:pt>
                <c:pt idx="11">
                  <c:v>2.2592872357528599</c:v>
                </c:pt>
                <c:pt idx="12">
                  <c:v>2.3193880729960923</c:v>
                </c:pt>
                <c:pt idx="13">
                  <c:v>2.3764571925905673</c:v>
                </c:pt>
                <c:pt idx="14">
                  <c:v>2.4308487251024662</c:v>
                </c:pt>
                <c:pt idx="15">
                  <c:v>2.4828549830522246</c:v>
                </c:pt>
                <c:pt idx="16">
                  <c:v>2.5327203870037778</c:v>
                </c:pt>
                <c:pt idx="17">
                  <c:v>2.5806516294305744</c:v>
                </c:pt>
                <c:pt idx="18">
                  <c:v>2.6268252432277577</c:v>
                </c:pt>
                <c:pt idx="19">
                  <c:v>2.6713933379770638</c:v>
                </c:pt>
                <c:pt idx="20">
                  <c:v>2.7144880160787652</c:v>
                </c:pt>
                <c:pt idx="21">
                  <c:v>2.7562248203614663</c:v>
                </c:pt>
                <c:pt idx="22">
                  <c:v>2.7967054595375189</c:v>
                </c:pt>
                <c:pt idx="23">
                  <c:v>2.8360199873029517</c:v>
                </c:pt>
                <c:pt idx="24">
                  <c:v>2.8742485626024701</c:v>
                </c:pt>
                <c:pt idx="25">
                  <c:v>2.9114628849470172</c:v>
                </c:pt>
                <c:pt idx="26">
                  <c:v>2.9477273748521196</c:v>
                </c:pt>
                <c:pt idx="27">
                  <c:v>2.9831001523411222</c:v>
                </c:pt>
                <c:pt idx="28">
                  <c:v>3.0176338539760894</c:v>
                </c:pt>
                <c:pt idx="29">
                  <c:v>3.051376319666248</c:v>
                </c:pt>
                <c:pt idx="30">
                  <c:v>3.0843711736236554</c:v>
                </c:pt>
                <c:pt idx="31">
                  <c:v>3.1166583186419996</c:v>
                </c:pt>
                <c:pt idx="32">
                  <c:v>3.1482743589141742</c:v>
                </c:pt>
                <c:pt idx="33">
                  <c:v>3.1792529635563791</c:v>
                </c:pt>
                <c:pt idx="34">
                  <c:v>3.2096251806402072</c:v>
                </c:pt>
                <c:pt idx="35">
                  <c:v>3.2394197096821151</c:v>
                </c:pt>
                <c:pt idx="36">
                  <c:v>3.268663139078964</c:v>
                </c:pt>
                <c:pt idx="37">
                  <c:v>3.297380153818021</c:v>
                </c:pt>
                <c:pt idx="38">
                  <c:v>3.3255937178618442</c:v>
                </c:pt>
                <c:pt idx="39">
                  <c:v>3.3533252348616553</c:v>
                </c:pt>
                <c:pt idx="40">
                  <c:v>3.380594690248123</c:v>
                </c:pt>
                <c:pt idx="41">
                  <c:v>3.4074207772560632</c:v>
                </c:pt>
                <c:pt idx="42">
                  <c:v>3.4338210090365009</c:v>
                </c:pt>
                <c:pt idx="43">
                  <c:v>3.459811818677784</c:v>
                </c:pt>
                <c:pt idx="44">
                  <c:v>3.485408648683197</c:v>
                </c:pt>
                <c:pt idx="45">
                  <c:v>3.5106260312247013</c:v>
                </c:pt>
                <c:pt idx="46">
                  <c:v>3.5354776603022771</c:v>
                </c:pt>
                <c:pt idx="47">
                  <c:v>3.5599764567791525</c:v>
                </c:pt>
                <c:pt idx="48">
                  <c:v>3.5841346271291452</c:v>
                </c:pt>
                <c:pt idx="49">
                  <c:v>3.6079637166192779</c:v>
                </c:pt>
                <c:pt idx="50">
                  <c:v>3.6314746575548909</c:v>
                </c:pt>
                <c:pt idx="51">
                  <c:v>3.6546778131329516</c:v>
                </c:pt>
                <c:pt idx="52">
                  <c:v>3.6775830173796775</c:v>
                </c:pt>
                <c:pt idx="53">
                  <c:v>3.700199611588979</c:v>
                </c:pt>
                <c:pt idx="54">
                  <c:v>3.7225364776271075</c:v>
                </c:pt>
                <c:pt idx="55">
                  <c:v>3.7446020684247969</c:v>
                </c:pt>
                <c:pt idx="56">
                  <c:v>3.7664044359401436</c:v>
                </c:pt>
                <c:pt idx="57">
                  <c:v>3.787951256842482</c:v>
                </c:pt>
                <c:pt idx="58">
                  <c:v>3.8092498561389116</c:v>
                </c:pt>
                <c:pt idx="59">
                  <c:v>3.8303072289401534</c:v>
                </c:pt>
                <c:pt idx="60">
                  <c:v>3.8511300605407324</c:v>
                </c:pt>
                <c:pt idx="61">
                  <c:v>3.8717247449693493</c:v>
                </c:pt>
                <c:pt idx="62">
                  <c:v>3.8920974021487131</c:v>
                </c:pt>
                <c:pt idx="63">
                  <c:v>3.912253893789357</c:v>
                </c:pt>
                <c:pt idx="64">
                  <c:v>3.9321998381290855</c:v>
                </c:pt>
                <c:pt idx="65">
                  <c:v>3.9519406236182819</c:v>
                </c:pt>
                <c:pt idx="66">
                  <c:v>3.9714814216412306</c:v>
                </c:pt>
                <c:pt idx="67">
                  <c:v>3.9908271983546606</c:v>
                </c:pt>
                <c:pt idx="68">
                  <c:v>4.009982725716795</c:v>
                </c:pt>
                <c:pt idx="69">
                  <c:v>4.0289525917731472</c:v>
                </c:pt>
                <c:pt idx="70">
                  <c:v>4.0477412102590007</c:v>
                </c:pt>
                <c:pt idx="71">
                  <c:v>4.066352829572911</c:v>
                </c:pt>
                <c:pt idx="72">
                  <c:v>4.0847915411705653</c:v>
                </c:pt>
                <c:pt idx="73">
                  <c:v>4.1030612874238273</c:v>
                </c:pt>
                <c:pt idx="74">
                  <c:v>4.1211658689857877</c:v>
                </c:pt>
                <c:pt idx="75">
                  <c:v>4.1391089516990167</c:v>
                </c:pt>
                <c:pt idx="76">
                  <c:v>4.1568940730809558</c:v>
                </c:pt>
                <c:pt idx="77">
                  <c:v>4.1745246484174858</c:v>
                </c:pt>
                <c:pt idx="78">
                  <c:v>4.1920039764930195</c:v>
                </c:pt>
                <c:pt idx="79">
                  <c:v>4.2093352449831274</c:v>
                </c:pt>
                <c:pt idx="80">
                  <c:v>4.2265215355335295</c:v>
                </c:pt>
                <c:pt idx="81">
                  <c:v>4.2435658285472924</c:v>
                </c:pt>
                <c:pt idx="82">
                  <c:v>4.2604710077003913</c:v>
                </c:pt>
                <c:pt idx="83">
                  <c:v>4.2772398642040699</c:v>
                </c:pt>
                <c:pt idx="84">
                  <c:v>4.2938751008310758</c:v>
                </c:pt>
                <c:pt idx="85">
                  <c:v>4.3103793357214242</c:v>
                </c:pt>
                <c:pt idx="86">
                  <c:v>4.3267551059822207</c:v>
                </c:pt>
                <c:pt idx="87">
                  <c:v>4.3430048710948848</c:v>
                </c:pt>
                <c:pt idx="88">
                  <c:v>4.3591310161421504</c:v>
                </c:pt>
                <c:pt idx="89">
                  <c:v>4.3751358548663033</c:v>
                </c:pt>
                <c:pt idx="90">
                  <c:v>4.3910216325692293</c:v>
                </c:pt>
                <c:pt idx="91">
                  <c:v>4.4067905288641134</c:v>
                </c:pt>
                <c:pt idx="92">
                  <c:v>4.4224446602878924</c:v>
                </c:pt>
                <c:pt idx="93">
                  <c:v>4.43798608278294</c:v>
                </c:pt>
                <c:pt idx="94">
                  <c:v>4.4534167940558289</c:v>
                </c:pt>
                <c:pt idx="95">
                  <c:v>4.4687387358204944</c:v>
                </c:pt>
                <c:pt idx="96">
                  <c:v>4.4839537959326048</c:v>
                </c:pt>
                <c:pt idx="97">
                  <c:v>4.4990638104214771</c:v>
                </c:pt>
                <c:pt idx="98">
                  <c:v>4.5140705654254436</c:v>
                </c:pt>
                <c:pt idx="99">
                  <c:v>4.5289757990362087</c:v>
                </c:pt>
                <c:pt idx="100">
                  <c:v>4.5437812030572831</c:v>
                </c:pt>
                <c:pt idx="101">
                  <c:v>4.5584884246813822</c:v>
                </c:pt>
                <c:pt idx="102">
                  <c:v>4.5730990680912154</c:v>
                </c:pt>
                <c:pt idx="103">
                  <c:v>4.5876146959878961</c:v>
                </c:pt>
                <c:pt idx="104">
                  <c:v>4.6020368310509303</c:v>
                </c:pt>
                <c:pt idx="105">
                  <c:v>4.6163669573334198</c:v>
                </c:pt>
                <c:pt idx="106">
                  <c:v>4.6306065215959737</c:v>
                </c:pt>
                <c:pt idx="107">
                  <c:v>4.6447569345825608</c:v>
                </c:pt>
                <c:pt idx="108">
                  <c:v>4.6588195722413275</c:v>
                </c:pt>
                <c:pt idx="109">
                  <c:v>4.6727957768932562</c:v>
                </c:pt>
                <c:pt idx="110">
                  <c:v>4.6866868583513206</c:v>
                </c:pt>
                <c:pt idx="111">
                  <c:v>4.7004940949926981</c:v>
                </c:pt>
                <c:pt idx="112">
                  <c:v>4.714218734786372</c:v>
                </c:pt>
                <c:pt idx="113">
                  <c:v>4.7278619962783646</c:v>
                </c:pt>
                <c:pt idx="114">
                  <c:v>4.7414250695367306</c:v>
                </c:pt>
                <c:pt idx="115">
                  <c:v>4.7549091170582534</c:v>
                </c:pt>
                <c:pt idx="116">
                  <c:v>4.7683152746387334</c:v>
                </c:pt>
                <c:pt idx="117">
                  <c:v>4.7816446522086142</c:v>
                </c:pt>
                <c:pt idx="118">
                  <c:v>4.7948983346356275</c:v>
                </c:pt>
                <c:pt idx="119">
                  <c:v>4.8080773824960099</c:v>
                </c:pt>
                <c:pt idx="120">
                  <c:v>4.8211828328157695</c:v>
                </c:pt>
                <c:pt idx="121">
                  <c:v>4.8342156997834111</c:v>
                </c:pt>
                <c:pt idx="122">
                  <c:v>4.8471769754354526</c:v>
                </c:pt>
                <c:pt idx="123">
                  <c:v>4.8600676303159593</c:v>
                </c:pt>
                <c:pt idx="124">
                  <c:v>4.8728886141112939</c:v>
                </c:pt>
                <c:pt idx="125">
                  <c:v>4.8856408562612179</c:v>
                </c:pt>
                <c:pt idx="126">
                  <c:v>4.8983252665473866</c:v>
                </c:pt>
                <c:pt idx="127">
                  <c:v>4.9109427356602406</c:v>
                </c:pt>
                <c:pt idx="128">
                  <c:v>4.9234941357452806</c:v>
                </c:pt>
                <c:pt idx="129">
                  <c:v>4.9359803209295849</c:v>
                </c:pt>
                <c:pt idx="130">
                  <c:v>4.9484021278294712</c:v>
                </c:pt>
                <c:pt idx="131">
                  <c:v>4.9607603760400911</c:v>
                </c:pt>
                <c:pt idx="132">
                  <c:v>4.97305586860774</c:v>
                </c:pt>
                <c:pt idx="133">
                  <c:v>4.9852893924856101</c:v>
                </c:pt>
                <c:pt idx="134">
                  <c:v>4.9974617189737138</c:v>
                </c:pt>
                <c:pt idx="135">
                  <c:v>5.0095736041435872</c:v>
                </c:pt>
                <c:pt idx="136">
                  <c:v>5.021625789248473</c:v>
                </c:pt>
                <c:pt idx="137">
                  <c:v>5.033619001119523</c:v>
                </c:pt>
                <c:pt idx="138">
                  <c:v>5.0455539525486337</c:v>
                </c:pt>
                <c:pt idx="139">
                  <c:v>5.0574313426584441</c:v>
                </c:pt>
                <c:pt idx="140">
                  <c:v>5.0692518572600047</c:v>
                </c:pt>
                <c:pt idx="141">
                  <c:v>5.0810161691986329</c:v>
                </c:pt>
                <c:pt idx="142">
                  <c:v>5.0927249386884137</c:v>
                </c:pt>
                <c:pt idx="143">
                  <c:v>5.1043788136357993</c:v>
                </c:pt>
                <c:pt idx="144">
                  <c:v>5.1159784299527251</c:v>
                </c:pt>
                <c:pt idx="145">
                  <c:v>5.1275244118596728</c:v>
                </c:pt>
                <c:pt idx="146">
                  <c:v>5.1390173721790404</c:v>
                </c:pt>
                <c:pt idx="147">
                  <c:v>5.1504579126192329</c:v>
                </c:pt>
                <c:pt idx="148">
                  <c:v>5.1618466240497778</c:v>
                </c:pt>
                <c:pt idx="149">
                  <c:v>5.1731840867678542</c:v>
                </c:pt>
                <c:pt idx="150">
                  <c:v>5.1844708707565337</c:v>
                </c:pt>
                <c:pt idx="151">
                  <c:v>5.1957075359350382</c:v>
                </c:pt>
                <c:pt idx="152">
                  <c:v>5.2068946324013377</c:v>
                </c:pt>
                <c:pt idx="153">
                  <c:v>5.2180327006673499</c:v>
                </c:pt>
                <c:pt idx="154">
                  <c:v>5.2291222718870083</c:v>
                </c:pt>
                <c:pt idx="155">
                  <c:v>5.2401638680774942</c:v>
                </c:pt>
                <c:pt idx="156">
                  <c:v>5.2511580023338373</c:v>
                </c:pt>
                <c:pt idx="157">
                  <c:v>5.2621051790371514</c:v>
                </c:pt>
                <c:pt idx="158">
                  <c:v>5.2730058940567242</c:v>
                </c:pt>
                <c:pt idx="159">
                  <c:v>5.2838606349461834</c:v>
                </c:pt>
                <c:pt idx="160">
                  <c:v>5.294669881133947</c:v>
                </c:pt>
                <c:pt idx="161">
                  <c:v>5.3054341041081461</c:v>
                </c:pt>
                <c:pt idx="162">
                  <c:v>5.316153767596254</c:v>
                </c:pt>
                <c:pt idx="163">
                  <c:v>5.3268293277395395</c:v>
                </c:pt>
                <c:pt idx="164">
                  <c:v>5.3374612332625899</c:v>
                </c:pt>
                <c:pt idx="165">
                  <c:v>5.3480499256380396</c:v>
                </c:pt>
                <c:pt idx="166">
                  <c:v>5.3585958392466484</c:v>
                </c:pt>
                <c:pt idx="167">
                  <c:v>5.369099401532945</c:v>
                </c:pt>
                <c:pt idx="168">
                  <c:v>5.3795610331565271</c:v>
                </c:pt>
                <c:pt idx="169">
                  <c:v>5.3899811481391851</c:v>
                </c:pt>
                <c:pt idx="170">
                  <c:v>5.4003601540080126</c:v>
                </c:pt>
                <c:pt idx="171">
                  <c:v>5.4106984519345884</c:v>
                </c:pt>
                <c:pt idx="172">
                  <c:v>5.4209964368704107</c:v>
                </c:pt>
                <c:pt idx="173">
                  <c:v>5.4312544976786477</c:v>
                </c:pt>
                <c:pt idx="174">
                  <c:v>5.4414730172623971</c:v>
                </c:pt>
                <c:pt idx="175">
                  <c:v>5.4516523726894945</c:v>
                </c:pt>
                <c:pt idx="176">
                  <c:v>5.4617929353140378</c:v>
                </c:pt>
                <c:pt idx="177">
                  <c:v>5.4718950708946892</c:v>
                </c:pt>
                <c:pt idx="178">
                  <c:v>5.4819591397098986</c:v>
                </c:pt>
                <c:pt idx="179">
                  <c:v>5.4919854966701145</c:v>
                </c:pt>
                <c:pt idx="180">
                  <c:v>5.5019744914270827</c:v>
                </c:pt>
                <c:pt idx="181">
                  <c:v>5.5119264684803397</c:v>
                </c:pt>
                <c:pt idx="182">
                  <c:v>5.5218417672809776</c:v>
                </c:pt>
                <c:pt idx="183">
                  <c:v>5.5317207223327483</c:v>
                </c:pt>
                <c:pt idx="184">
                  <c:v>5.5415636632906251</c:v>
                </c:pt>
                <c:pt idx="185">
                  <c:v>5.5513709150568751</c:v>
                </c:pt>
                <c:pt idx="186">
                  <c:v>5.5611427978747052</c:v>
                </c:pt>
                <c:pt idx="187">
                  <c:v>5.5708796274195986</c:v>
                </c:pt>
                <c:pt idx="188">
                  <c:v>5.5805817148883712</c:v>
                </c:pt>
                <c:pt idx="189">
                  <c:v>5.5902493670860256</c:v>
                </c:pt>
                <c:pt idx="190">
                  <c:v>5.5998828865104926</c:v>
                </c:pt>
                <c:pt idx="191">
                  <c:v>5.6094825714352741</c:v>
                </c:pt>
                <c:pt idx="192">
                  <c:v>5.6190487159901155</c:v>
                </c:pt>
                <c:pt idx="193">
                  <c:v>5.6285816102396877</c:v>
                </c:pt>
                <c:pt idx="194">
                  <c:v>5.6380815402604174</c:v>
                </c:pt>
                <c:pt idx="195">
                  <c:v>5.6475487882154418</c:v>
                </c:pt>
                <c:pt idx="196">
                  <c:v>5.6569836324278189</c:v>
                </c:pt>
                <c:pt idx="197">
                  <c:v>5.6663863474519642</c:v>
                </c:pt>
                <c:pt idx="198">
                  <c:v>5.675757204143439</c:v>
                </c:pt>
                <c:pt idx="199">
                  <c:v>5.6850964697270809</c:v>
                </c:pt>
                <c:pt idx="200">
                  <c:v>5.6944044078635541</c:v>
                </c:pt>
                <c:pt idx="201">
                  <c:v>5.7036812787143605</c:v>
                </c:pt>
                <c:pt idx="202">
                  <c:v>5.7129273390053283</c:v>
                </c:pt>
                <c:pt idx="203">
                  <c:v>5.7221428420886777</c:v>
                </c:pt>
                <c:pt idx="204">
                  <c:v>5.73132803800363</c:v>
                </c:pt>
                <c:pt idx="205">
                  <c:v>5.7404831735356598</c:v>
                </c:pt>
                <c:pt idx="206">
                  <c:v>5.7496084922743993</c:v>
                </c:pt>
                <c:pt idx="207">
                  <c:v>5.7587042346702448</c:v>
                </c:pt>
                <c:pt idx="208">
                  <c:v>5.7677706380896776</c:v>
                </c:pt>
                <c:pt idx="209">
                  <c:v>5.7768079368693668</c:v>
                </c:pt>
                <c:pt idx="210">
                  <c:v>5.7858163623690633</c:v>
                </c:pt>
                <c:pt idx="211">
                  <c:v>5.7947961430233192</c:v>
                </c:pt>
                <c:pt idx="212">
                  <c:v>5.8037475043920832</c:v>
                </c:pt>
                <c:pt idx="213">
                  <c:v>5.8126706692101724</c:v>
                </c:pt>
                <c:pt idx="214">
                  <c:v>5.8215658574356786</c:v>
                </c:pt>
                <c:pt idx="215">
                  <c:v>5.8304332862973185</c:v>
                </c:pt>
                <c:pt idx="216">
                  <c:v>5.8392731703407499</c:v>
                </c:pt>
                <c:pt idx="217">
                  <c:v>5.8480857214739244</c:v>
                </c:pt>
                <c:pt idx="218">
                  <c:v>5.8568711490114316</c:v>
                </c:pt>
                <c:pt idx="219">
                  <c:v>5.865629659717924</c:v>
                </c:pt>
                <c:pt idx="220">
                  <c:v>5.8743614578506085</c:v>
                </c:pt>
                <c:pt idx="221">
                  <c:v>5.8830667452008578</c:v>
                </c:pt>
                <c:pt idx="222">
                  <c:v>5.8917457211349173</c:v>
                </c:pt>
                <c:pt idx="223">
                  <c:v>5.900398582633791</c:v>
                </c:pt>
                <c:pt idx="224">
                  <c:v>5.9090255243322858</c:v>
                </c:pt>
                <c:pt idx="225">
                  <c:v>5.9176267385572334</c:v>
                </c:pt>
                <c:pt idx="226">
                  <c:v>5.9262024153649424</c:v>
                </c:pt>
                <c:pt idx="227">
                  <c:v>5.9347527425778761</c:v>
                </c:pt>
                <c:pt idx="228">
                  <c:v>5.9432779058205671</c:v>
                </c:pt>
                <c:pt idx="229">
                  <c:v>5.9517780885548177</c:v>
                </c:pt>
                <c:pt idx="230">
                  <c:v>5.9602534721141733</c:v>
                </c:pt>
                <c:pt idx="231">
                  <c:v>5.9687042357377091</c:v>
                </c:pt>
                <c:pt idx="232">
                  <c:v>5.9771305566031279</c:v>
                </c:pt>
                <c:pt idx="233">
                  <c:v>5.9855326098592068</c:v>
                </c:pt>
                <c:pt idx="234">
                  <c:v>5.9939105686575784</c:v>
                </c:pt>
                <c:pt idx="235">
                  <c:v>6.0022646041839094</c:v>
                </c:pt>
                <c:pt idx="236">
                  <c:v>6.0105948856884304</c:v>
                </c:pt>
                <c:pt idx="237">
                  <c:v>6.0189015805158936</c:v>
                </c:pt>
                <c:pt idx="238">
                  <c:v>6.0271848541349256</c:v>
                </c:pt>
                <c:pt idx="239">
                  <c:v>6.0354448701668053</c:v>
                </c:pt>
                <c:pt idx="240">
                  <c:v>6.0436817904137028</c:v>
                </c:pt>
                <c:pt idx="241">
                  <c:v>6.0518957748863453</c:v>
                </c:pt>
                <c:pt idx="242">
                  <c:v>6.0600869818311667</c:v>
                </c:pt>
                <c:pt idx="243">
                  <c:v>6.0682555677569399</c:v>
                </c:pt>
                <c:pt idx="244">
                  <c:v>6.0764016874608719</c:v>
                </c:pt>
                <c:pt idx="245">
                  <c:v>6.0845254940542421</c:v>
                </c:pt>
                <c:pt idx="246">
                  <c:v>6.0926271389875204</c:v>
                </c:pt>
                <c:pt idx="247">
                  <c:v>6.1007067720750312</c:v>
                </c:pt>
                <c:pt idx="248">
                  <c:v>6.1087645415191414</c:v>
                </c:pt>
                <c:pt idx="249">
                  <c:v>6.116800593934002</c:v>
                </c:pt>
                <c:pt idx="250">
                  <c:v>6.1248150743688488</c:v>
                </c:pt>
                <c:pt idx="251">
                  <c:v>6.1328081263308585</c:v>
                </c:pt>
                <c:pt idx="252">
                  <c:v>6.1407798918075915</c:v>
                </c:pt>
                <c:pt idx="253">
                  <c:v>6.1487305112890223</c:v>
                </c:pt>
                <c:pt idx="254">
                  <c:v>6.1566601237891572</c:v>
                </c:pt>
                <c:pt idx="255">
                  <c:v>6.1645688668672625</c:v>
                </c:pt>
                <c:pt idx="256">
                  <c:v>6.1724568766487025</c:v>
                </c:pt>
                <c:pt idx="257">
                  <c:v>6.1803242878453952</c:v>
                </c:pt>
                <c:pt idx="258">
                  <c:v>6.1881712337759174</c:v>
                </c:pt>
                <c:pt idx="259">
                  <c:v>6.1959978463852208</c:v>
                </c:pt>
                <c:pt idx="260">
                  <c:v>6.2038042562640099</c:v>
                </c:pt>
                <c:pt idx="261">
                  <c:v>6.2115905926677693</c:v>
                </c:pt>
                <c:pt idx="262">
                  <c:v>6.2193569835354641</c:v>
                </c:pt>
                <c:pt idx="263">
                  <c:v>6.2271035555078802</c:v>
                </c:pt>
                <c:pt idx="264">
                  <c:v>6.2348304339456728</c:v>
                </c:pt>
                <c:pt idx="265">
                  <c:v>6.2425377429470732</c:v>
                </c:pt>
                <c:pt idx="266">
                  <c:v>6.2502256053652978</c:v>
                </c:pt>
                <c:pt idx="267">
                  <c:v>6.2578941428256512</c:v>
                </c:pt>
                <c:pt idx="268">
                  <c:v>6.2655434757423265</c:v>
                </c:pt>
                <c:pt idx="269">
                  <c:v>6.2731737233349145</c:v>
                </c:pt>
                <c:pt idx="270">
                  <c:v>6.2807850036446364</c:v>
                </c:pt>
                <c:pt idx="271">
                  <c:v>6.2883774335502887</c:v>
                </c:pt>
                <c:pt idx="272">
                  <c:v>6.2959511287839121</c:v>
                </c:pt>
                <c:pt idx="273">
                  <c:v>6.3035062039462053</c:v>
                </c:pt>
                <c:pt idx="274">
                  <c:v>6.3110427725216605</c:v>
                </c:pt>
                <c:pt idx="275">
                  <c:v>6.3185609468934523</c:v>
                </c:pt>
                <c:pt idx="276">
                  <c:v>6.3260608383580781</c:v>
                </c:pt>
                <c:pt idx="277">
                  <c:v>6.3335425571397348</c:v>
                </c:pt>
                <c:pt idx="278">
                  <c:v>6.3410062124044773</c:v>
                </c:pt>
                <c:pt idx="279">
                  <c:v>6.3484519122741174</c:v>
                </c:pt>
                <c:pt idx="280">
                  <c:v>6.3558797638399112</c:v>
                </c:pt>
                <c:pt idx="281">
                  <c:v>6.3632898731760044</c:v>
                </c:pt>
                <c:pt idx="282">
                  <c:v>6.3706823453526598</c:v>
                </c:pt>
                <c:pt idx="283">
                  <c:v>6.3780572844492758</c:v>
                </c:pt>
                <c:pt idx="284">
                  <c:v>6.3854147935671719</c:v>
                </c:pt>
                <c:pt idx="285">
                  <c:v>6.3927549748421821</c:v>
                </c:pt>
                <c:pt idx="286">
                  <c:v>6.4000779294570398</c:v>
                </c:pt>
                <c:pt idx="287">
                  <c:v>6.4073837576535473</c:v>
                </c:pt>
                <c:pt idx="288">
                  <c:v>6.4146725587445657</c:v>
                </c:pt>
                <c:pt idx="289">
                  <c:v>6.4219444311258087</c:v>
                </c:pt>
                <c:pt idx="290">
                  <c:v>6.4291994722874337</c:v>
                </c:pt>
                <c:pt idx="291">
                  <c:v>6.4364377788254554</c:v>
                </c:pt>
                <c:pt idx="292">
                  <c:v>6.4436594464529877</c:v>
                </c:pt>
                <c:pt idx="293">
                  <c:v>6.450864570011281</c:v>
                </c:pt>
                <c:pt idx="294">
                  <c:v>6.4580532434806175</c:v>
                </c:pt>
                <c:pt idx="295">
                  <c:v>6.4652255599909907</c:v>
                </c:pt>
                <c:pt idx="296">
                  <c:v>6.4723816118326711</c:v>
                </c:pt>
                <c:pt idx="297">
                  <c:v>6.4795214904665546</c:v>
                </c:pt>
                <c:pt idx="298">
                  <c:v>6.4866452865343778</c:v>
                </c:pt>
                <c:pt idx="299">
                  <c:v>6.4937530898687665</c:v>
                </c:pt>
                <c:pt idx="300">
                  <c:v>6.5008449895031344</c:v>
                </c:pt>
                <c:pt idx="301">
                  <c:v>6.5079210736814135</c:v>
                </c:pt>
                <c:pt idx="302">
                  <c:v>6.5149814298676398</c:v>
                </c:pt>
                <c:pt idx="303">
                  <c:v>6.5220261447554115</c:v>
                </c:pt>
                <c:pt idx="304">
                  <c:v>6.5290553042771631</c:v>
                </c:pt>
                <c:pt idx="305">
                  <c:v>6.536068993613334</c:v>
                </c:pt>
                <c:pt idx="306">
                  <c:v>6.5430672972013824</c:v>
                </c:pt>
                <c:pt idx="307">
                  <c:v>6.5500502987446509</c:v>
                </c:pt>
                <c:pt idx="308">
                  <c:v>6.5570180812211252</c:v>
                </c:pt>
                <c:pt idx="309">
                  <c:v>6.5639707268920242</c:v>
                </c:pt>
                <c:pt idx="310">
                  <c:v>6.5709083173103036</c:v>
                </c:pt>
                <c:pt idx="311">
                  <c:v>6.5778309333289942</c:v>
                </c:pt>
                <c:pt idx="312">
                  <c:v>6.5847386551094358</c:v>
                </c:pt>
                <c:pt idx="313">
                  <c:v>6.5916315621293826</c:v>
                </c:pt>
                <c:pt idx="314">
                  <c:v>6.5985097331909879</c:v>
                </c:pt>
                <c:pt idx="315">
                  <c:v>6.605373246428675</c:v>
                </c:pt>
                <c:pt idx="316">
                  <c:v>6.6122221793168796</c:v>
                </c:pt>
                <c:pt idx="317">
                  <c:v>6.619056608677699</c:v>
                </c:pt>
                <c:pt idx="318">
                  <c:v>6.6258766106884046</c:v>
                </c:pt>
                <c:pt idx="319">
                  <c:v>6.6326822608888678</c:v>
                </c:pt>
                <c:pt idx="320">
                  <c:v>6.6394736341888576</c:v>
                </c:pt>
                <c:pt idx="321">
                  <c:v>6.6462508048752458</c:v>
                </c:pt>
                <c:pt idx="322">
                  <c:v>6.6530138466190998</c:v>
                </c:pt>
                <c:pt idx="323">
                  <c:v>6.659762832482679</c:v>
                </c:pt>
                <c:pt idx="324">
                  <c:v>6.6664978349263313</c:v>
                </c:pt>
                <c:pt idx="325">
                  <c:v>6.6732189258152763</c:v>
                </c:pt>
                <c:pt idx="326">
                  <c:v>6.6799261764263065</c:v>
                </c:pt>
                <c:pt idx="327">
                  <c:v>6.6866196574543952</c:v>
                </c:pt>
                <c:pt idx="328">
                  <c:v>6.6932994390191904</c:v>
                </c:pt>
                <c:pt idx="329">
                  <c:v>6.6999655906714439</c:v>
                </c:pt>
                <c:pt idx="330">
                  <c:v>6.7066181813993238</c:v>
                </c:pt>
                <c:pt idx="331">
                  <c:v>6.713257279634651</c:v>
                </c:pt>
                <c:pt idx="332">
                  <c:v>6.7198829532590576</c:v>
                </c:pt>
                <c:pt idx="333">
                  <c:v>6.7264952696100284</c:v>
                </c:pt>
                <c:pt idx="334">
                  <c:v>6.7330942954868895</c:v>
                </c:pt>
                <c:pt idx="335">
                  <c:v>6.7396800971567083</c:v>
                </c:pt>
                <c:pt idx="336">
                  <c:v>6.7462527403600872</c:v>
                </c:pt>
                <c:pt idx="337">
                  <c:v>6.752812290316907</c:v>
                </c:pt>
                <c:pt idx="338">
                  <c:v>6.7593588117319685</c:v>
                </c:pt>
                <c:pt idx="339">
                  <c:v>6.765892368800583</c:v>
                </c:pt>
                <c:pt idx="340">
                  <c:v>6.7724130252140453</c:v>
                </c:pt>
                <c:pt idx="341">
                  <c:v>6.7789208441650786</c:v>
                </c:pt>
                <c:pt idx="342">
                  <c:v>6.7854158883531683</c:v>
                </c:pt>
                <c:pt idx="343">
                  <c:v>6.7918982199898466</c:v>
                </c:pt>
                <c:pt idx="344">
                  <c:v>6.7983679008038855</c:v>
                </c:pt>
                <c:pt idx="345">
                  <c:v>6.8048249920464343</c:v>
                </c:pt>
                <c:pt idx="346">
                  <c:v>6.8112695544960902</c:v>
                </c:pt>
                <c:pt idx="347">
                  <c:v>6.8177016484638893</c:v>
                </c:pt>
                <c:pt idx="348">
                  <c:v>6.8241213337982281</c:v>
                </c:pt>
                <c:pt idx="349">
                  <c:v>6.8305286698897412</c:v>
                </c:pt>
                <c:pt idx="350">
                  <c:v>6.8369237156760878</c:v>
                </c:pt>
                <c:pt idx="351">
                  <c:v>6.8433065296466884</c:v>
                </c:pt>
                <c:pt idx="352">
                  <c:v>6.8496771698474017</c:v>
                </c:pt>
                <c:pt idx="353">
                  <c:v>6.8560356938851257</c:v>
                </c:pt>
                <c:pt idx="354">
                  <c:v>6.8623821589323528</c:v>
                </c:pt>
                <c:pt idx="355">
                  <c:v>6.8687166217316564</c:v>
                </c:pt>
                <c:pt idx="356">
                  <c:v>6.8750391386001253</c:v>
                </c:pt>
                <c:pt idx="357">
                  <c:v>6.8813497654337308</c:v>
                </c:pt>
                <c:pt idx="358">
                  <c:v>6.8876485577116418</c:v>
                </c:pt>
                <c:pt idx="359">
                  <c:v>6.8939355705004912</c:v>
                </c:pt>
                <c:pt idx="360">
                  <c:v>6.9002108584585686</c:v>
                </c:pt>
                <c:pt idx="361">
                  <c:v>6.9064744758399828</c:v>
                </c:pt>
                <c:pt idx="362">
                  <c:v>6.9127264764987446</c:v>
                </c:pt>
                <c:pt idx="363">
                  <c:v>6.9189669138928238</c:v>
                </c:pt>
                <c:pt idx="364">
                  <c:v>6.9251958410881329</c:v>
                </c:pt>
                <c:pt idx="365">
                  <c:v>6.9314133107624611</c:v>
                </c:pt>
                <c:pt idx="366">
                  <c:v>6.9376193752093878</c:v>
                </c:pt>
                <c:pt idx="367">
                  <c:v>6.9438140863420914</c:v>
                </c:pt>
                <c:pt idx="368">
                  <c:v>6.9499974956971675</c:v>
                </c:pt>
                <c:pt idx="369">
                  <c:v>6.9561696544383622</c:v>
                </c:pt>
                <c:pt idx="370">
                  <c:v>6.9623306133602743</c:v>
                </c:pt>
                <c:pt idx="371">
                  <c:v>6.9684804228919921</c:v>
                </c:pt>
                <c:pt idx="372">
                  <c:v>6.9746191331007186</c:v>
                </c:pt>
                <c:pt idx="373">
                  <c:v>6.9807467936953111</c:v>
                </c:pt>
                <c:pt idx="374">
                  <c:v>6.9868634540298116</c:v>
                </c:pt>
                <c:pt idx="375">
                  <c:v>6.9929691631069097</c:v>
                </c:pt>
                <c:pt idx="376">
                  <c:v>6.999063969581373</c:v>
                </c:pt>
                <c:pt idx="377">
                  <c:v>7.0051479217634345</c:v>
                </c:pt>
                <c:pt idx="378">
                  <c:v>7.01122106762213</c:v>
                </c:pt>
                <c:pt idx="379">
                  <c:v>7.0172834547886112</c:v>
                </c:pt>
                <c:pt idx="380">
                  <c:v>7.0233351305594036</c:v>
                </c:pt>
                <c:pt idx="381">
                  <c:v>7.0293761418996219</c:v>
                </c:pt>
                <c:pt idx="382">
                  <c:v>7.0354065354461595</c:v>
                </c:pt>
                <c:pt idx="383">
                  <c:v>7.0414263575108391</c:v>
                </c:pt>
                <c:pt idx="384">
                  <c:v>7.0474356540835039</c:v>
                </c:pt>
                <c:pt idx="385">
                  <c:v>7.053434470835092</c:v>
                </c:pt>
                <c:pt idx="386">
                  <c:v>7.0594228531206742</c:v>
                </c:pt>
                <c:pt idx="387">
                  <c:v>7.0654008459824418</c:v>
                </c:pt>
                <c:pt idx="388">
                  <c:v>7.0713684941526589</c:v>
                </c:pt>
                <c:pt idx="389">
                  <c:v>7.0773258420566059</c:v>
                </c:pt>
                <c:pt idx="390">
                  <c:v>7.0832729338154428</c:v>
                </c:pt>
                <c:pt idx="391">
                  <c:v>7.0892098132490764</c:v>
                </c:pt>
                <c:pt idx="392">
                  <c:v>7.0951365238789847</c:v>
                </c:pt>
                <c:pt idx="393">
                  <c:v>7.1010531089309881</c:v>
                </c:pt>
                <c:pt idx="394">
                  <c:v>7.1069596113380147</c:v>
                </c:pt>
                <c:pt idx="395">
                  <c:v>7.1128560737428108</c:v>
                </c:pt>
                <c:pt idx="396">
                  <c:v>7.1187425385006442</c:v>
                </c:pt>
                <c:pt idx="397">
                  <c:v>7.1246190476819429</c:v>
                </c:pt>
                <c:pt idx="398">
                  <c:v>7.1304856430749366</c:v>
                </c:pt>
                <c:pt idx="399">
                  <c:v>7.1363423661882379</c:v>
                </c:pt>
                <c:pt idx="400">
                  <c:v>7.1421892582534223</c:v>
                </c:pt>
                <c:pt idx="401">
                  <c:v>7.1480263602275462</c:v>
                </c:pt>
                <c:pt idx="402">
                  <c:v>7.153853712795665</c:v>
                </c:pt>
                <c:pt idx="403">
                  <c:v>7.1596713563733081</c:v>
                </c:pt>
                <c:pt idx="404">
                  <c:v>7.165479331108914</c:v>
                </c:pt>
                <c:pt idx="405">
                  <c:v>7.1712776768862723</c:v>
                </c:pt>
                <c:pt idx="406">
                  <c:v>7.1770664333268899</c:v>
                </c:pt>
                <c:pt idx="407">
                  <c:v>7.1828456397923786</c:v>
                </c:pt>
                <c:pt idx="408">
                  <c:v>7.1886153353867766</c:v>
                </c:pt>
                <c:pt idx="409">
                  <c:v>7.1943755589588632</c:v>
                </c:pt>
                <c:pt idx="410">
                  <c:v>7.2001263491044432</c:v>
                </c:pt>
                <c:pt idx="411">
                  <c:v>7.2058677441686152</c:v>
                </c:pt>
                <c:pt idx="412">
                  <c:v>7.2115997822479834</c:v>
                </c:pt>
                <c:pt idx="413">
                  <c:v>7.2173225011928821</c:v>
                </c:pt>
                <c:pt idx="414">
                  <c:v>7.223035938609554</c:v>
                </c:pt>
                <c:pt idx="415">
                  <c:v>7.2287401318623088</c:v>
                </c:pt>
                <c:pt idx="416">
                  <c:v>7.2344351180756501</c:v>
                </c:pt>
                <c:pt idx="417">
                  <c:v>7.2401209341363915</c:v>
                </c:pt>
                <c:pt idx="418">
                  <c:v>7.2457976166957483</c:v>
                </c:pt>
                <c:pt idx="419">
                  <c:v>7.2514652021713886</c:v>
                </c:pt>
                <c:pt idx="420">
                  <c:v>7.2571237267494819</c:v>
                </c:pt>
                <c:pt idx="421">
                  <c:v>7.262773226386714</c:v>
                </c:pt>
                <c:pt idx="422">
                  <c:v>7.2684137368122785</c:v>
                </c:pt>
                <c:pt idx="423">
                  <c:v>7.2740452935298627</c:v>
                </c:pt>
                <c:pt idx="424">
                  <c:v>7.2796679318195823</c:v>
                </c:pt>
                <c:pt idx="425">
                  <c:v>7.2852816867399213</c:v>
                </c:pt>
                <c:pt idx="426">
                  <c:v>7.2908865931296409</c:v>
                </c:pt>
                <c:pt idx="427">
                  <c:v>7.296482685609667</c:v>
                </c:pt>
                <c:pt idx="428">
                  <c:v>7.3020699985849538</c:v>
                </c:pt>
                <c:pt idx="429">
                  <c:v>7.3076485662463329</c:v>
                </c:pt>
                <c:pt idx="430">
                  <c:v>7.3132184225723451</c:v>
                </c:pt>
                <c:pt idx="431">
                  <c:v>7.3187796013310402</c:v>
                </c:pt>
                <c:pt idx="432">
                  <c:v>7.3243321360817655</c:v>
                </c:pt>
                <c:pt idx="433">
                  <c:v>7.3298760601769466</c:v>
                </c:pt>
                <c:pt idx="434">
                  <c:v>7.3354114067638179</c:v>
                </c:pt>
                <c:pt idx="435">
                  <c:v>7.3409382087861657</c:v>
                </c:pt>
                <c:pt idx="436">
                  <c:v>7.3464564989860399</c:v>
                </c:pt>
                <c:pt idx="437">
                  <c:v>7.3519663099054426</c:v>
                </c:pt>
                <c:pt idx="438">
                  <c:v>7.3574676738880047</c:v>
                </c:pt>
                <c:pt idx="439">
                  <c:v>7.3629606230806495</c:v>
                </c:pt>
                <c:pt idx="440">
                  <c:v>7.3684451894352305</c:v>
                </c:pt>
                <c:pt idx="441">
                  <c:v>7.3739214047101447</c:v>
                </c:pt>
                <c:pt idx="442">
                  <c:v>7.37938930047196</c:v>
                </c:pt>
                <c:pt idx="443">
                  <c:v>7.3848489080969797</c:v>
                </c:pt>
                <c:pt idx="444">
                  <c:v>7.3903002587728333</c:v>
                </c:pt>
                <c:pt idx="445">
                  <c:v>7.3957433835000206</c:v>
                </c:pt>
                <c:pt idx="446">
                  <c:v>7.4011783130934594</c:v>
                </c:pt>
                <c:pt idx="447">
                  <c:v>7.4066050781840058</c:v>
                </c:pt>
                <c:pt idx="448">
                  <c:v>7.4120237092199588</c:v>
                </c:pt>
                <c:pt idx="449">
                  <c:v>7.4174342364685533</c:v>
                </c:pt>
                <c:pt idx="450">
                  <c:v>7.4228366900174416</c:v>
                </c:pt>
                <c:pt idx="451">
                  <c:v>7.4282310997761503</c:v>
                </c:pt>
                <c:pt idx="452">
                  <c:v>7.4336174954775229</c:v>
                </c:pt>
                <c:pt idx="453">
                  <c:v>7.4389959066791622</c:v>
                </c:pt>
                <c:pt idx="454">
                  <c:v>7.4443663627648267</c:v>
                </c:pt>
                <c:pt idx="455">
                  <c:v>7.4497288929458572</c:v>
                </c:pt>
                <c:pt idx="456">
                  <c:v>7.4550835262625483</c:v>
                </c:pt>
                <c:pt idx="457">
                  <c:v>7.4604302915855207</c:v>
                </c:pt>
                <c:pt idx="458">
                  <c:v>7.4657692176170904</c:v>
                </c:pt>
                <c:pt idx="459">
                  <c:v>7.4711003328926111</c:v>
                </c:pt>
                <c:pt idx="460">
                  <c:v>7.476423665781792</c:v>
                </c:pt>
                <c:pt idx="461">
                  <c:v>7.4817392444900479</c:v>
                </c:pt>
                <c:pt idx="462">
                  <c:v>7.4870470970597651</c:v>
                </c:pt>
                <c:pt idx="463">
                  <c:v>7.4923472513716227</c:v>
                </c:pt>
                <c:pt idx="464">
                  <c:v>7.4976397351458592</c:v>
                </c:pt>
                <c:pt idx="465">
                  <c:v>7.5029245759435446</c:v>
                </c:pt>
                <c:pt idx="466">
                  <c:v>7.5082018011678215</c:v>
                </c:pt>
                <c:pt idx="467">
                  <c:v>7.5134714380651637</c:v>
                </c:pt>
                <c:pt idx="468">
                  <c:v>7.5187335137265849</c:v>
                </c:pt>
                <c:pt idx="469">
                  <c:v>7.5239880550888776</c:v>
                </c:pt>
                <c:pt idx="470">
                  <c:v>7.5292350889357973</c:v>
                </c:pt>
                <c:pt idx="471">
                  <c:v>7.5344746418992585</c:v>
                </c:pt>
                <c:pt idx="472">
                  <c:v>7.5397067404605318</c:v>
                </c:pt>
                <c:pt idx="473">
                  <c:v>7.5449314109513885</c:v>
                </c:pt>
                <c:pt idx="474">
                  <c:v>7.550148679555269</c:v>
                </c:pt>
                <c:pt idx="475">
                  <c:v>7.5553585723084371</c:v>
                </c:pt>
                <c:pt idx="476">
                  <c:v>7.5605611151010992</c:v>
                </c:pt>
                <c:pt idx="477">
                  <c:v>7.5657563336785358</c:v>
                </c:pt>
                <c:pt idx="478">
                  <c:v>7.5709442536422182</c:v>
                </c:pt>
                <c:pt idx="479">
                  <c:v>7.5761249004509006</c:v>
                </c:pt>
                <c:pt idx="480">
                  <c:v>7.581298299421718</c:v>
                </c:pt>
                <c:pt idx="481">
                  <c:v>7.5864644757312574</c:v>
                </c:pt>
                <c:pt idx="482">
                  <c:v>7.5916234544166477</c:v>
                </c:pt>
                <c:pt idx="483">
                  <c:v>7.5967752603765986</c:v>
                </c:pt>
                <c:pt idx="484">
                  <c:v>7.6019199183724524</c:v>
                </c:pt>
                <c:pt idx="485">
                  <c:v>7.6070574530292348</c:v>
                </c:pt>
                <c:pt idx="486">
                  <c:v>7.6121878888366794</c:v>
                </c:pt>
                <c:pt idx="487">
                  <c:v>7.6173112501502427</c:v>
                </c:pt>
                <c:pt idx="488">
                  <c:v>7.6224275611921133</c:v>
                </c:pt>
                <c:pt idx="489">
                  <c:v>7.6275368460522213</c:v>
                </c:pt>
                <c:pt idx="490">
                  <c:v>7.6326391286892221</c:v>
                </c:pt>
                <c:pt idx="491">
                  <c:v>7.6377344329314756</c:v>
                </c:pt>
                <c:pt idx="492">
                  <c:v>7.6428227824780208</c:v>
                </c:pt>
                <c:pt idx="493">
                  <c:v>7.6479042008995402</c:v>
                </c:pt>
                <c:pt idx="494">
                  <c:v>7.652978711639304</c:v>
                </c:pt>
                <c:pt idx="495">
                  <c:v>7.6580463380141337</c:v>
                </c:pt>
                <c:pt idx="496">
                  <c:v>7.663107103215312</c:v>
                </c:pt>
                <c:pt idx="497">
                  <c:v>7.6681610303095358</c:v>
                </c:pt>
                <c:pt idx="498">
                  <c:v>7.6732081422398162</c:v>
                </c:pt>
                <c:pt idx="499">
                  <c:v>7.6782484618263895</c:v>
                </c:pt>
                <c:pt idx="500">
                  <c:v>7.6832820117676341</c:v>
                </c:pt>
                <c:pt idx="501">
                  <c:v>7.6883088146409353</c:v>
                </c:pt>
                <c:pt idx="502">
                  <c:v>7.693328892903601</c:v>
                </c:pt>
                <c:pt idx="503">
                  <c:v>7.698342268893712</c:v>
                </c:pt>
                <c:pt idx="504">
                  <c:v>7.7033489648310054</c:v>
                </c:pt>
                <c:pt idx="505">
                  <c:v>7.7083490028177302</c:v>
                </c:pt>
                <c:pt idx="506">
                  <c:v>7.7133424048394925</c:v>
                </c:pt>
                <c:pt idx="507">
                  <c:v>7.7183291927661184</c:v>
                </c:pt>
                <c:pt idx="508">
                  <c:v>7.7233093883524599</c:v>
                </c:pt>
                <c:pt idx="509">
                  <c:v>7.7282830132392624</c:v>
                </c:pt>
                <c:pt idx="510">
                  <c:v>7.7332500889539482</c:v>
                </c:pt>
                <c:pt idx="511">
                  <c:v>7.7382106369114565</c:v>
                </c:pt>
                <c:pt idx="512">
                  <c:v>7.7431646784150381</c:v>
                </c:pt>
                <c:pt idx="513">
                  <c:v>7.7481122346570599</c:v>
                </c:pt>
                <c:pt idx="514">
                  <c:v>7.7530533267197868</c:v>
                </c:pt>
                <c:pt idx="515">
                  <c:v>7.7579879755761754</c:v>
                </c:pt>
                <c:pt idx="516">
                  <c:v>7.7629162020906461</c:v>
                </c:pt>
                <c:pt idx="517">
                  <c:v>7.7678380270198675</c:v>
                </c:pt>
                <c:pt idx="518">
                  <c:v>7.7727534710134947</c:v>
                </c:pt>
                <c:pt idx="519">
                  <c:v>7.7776625546149436</c:v>
                </c:pt>
                <c:pt idx="520">
                  <c:v>7.7825652982621412</c:v>
                </c:pt>
                <c:pt idx="521">
                  <c:v>7.7874617222882589</c:v>
                </c:pt>
                <c:pt idx="522">
                  <c:v>7.7923518469224575</c:v>
                </c:pt>
                <c:pt idx="523">
                  <c:v>7.7972356922906059</c:v>
                </c:pt>
                <c:pt idx="524">
                  <c:v>7.8021132784160203</c:v>
                </c:pt>
                <c:pt idx="525">
                  <c:v>7.806984625220176</c:v>
                </c:pt>
                <c:pt idx="526">
                  <c:v>7.8118497525234005</c:v>
                </c:pt>
                <c:pt idx="527">
                  <c:v>7.816708680045604</c:v>
                </c:pt>
                <c:pt idx="528">
                  <c:v>7.8215614274069649</c:v>
                </c:pt>
                <c:pt idx="529">
                  <c:v>7.8264080141286119</c:v>
                </c:pt>
                <c:pt idx="530">
                  <c:v>7.8312484596333309</c:v>
                </c:pt>
                <c:pt idx="531">
                  <c:v>7.8360827832462299</c:v>
                </c:pt>
                <c:pt idx="532">
                  <c:v>7.8409110041954158</c:v>
                </c:pt>
                <c:pt idx="533">
                  <c:v>7.8457331416126621</c:v>
                </c:pt>
                <c:pt idx="534">
                  <c:v>7.8505492145340758</c:v>
                </c:pt>
                <c:pt idx="535">
                  <c:v>7.8553592419007465</c:v>
                </c:pt>
                <c:pt idx="536">
                  <c:v>7.860163242559401</c:v>
                </c:pt>
                <c:pt idx="537">
                  <c:v>7.8649612352630456</c:v>
                </c:pt>
                <c:pt idx="538">
                  <c:v>7.8697532386716089</c:v>
                </c:pt>
                <c:pt idx="539">
                  <c:v>7.8745392713525737</c:v>
                </c:pt>
                <c:pt idx="540">
                  <c:v>7.8793193517816018</c:v>
                </c:pt>
                <c:pt idx="541">
                  <c:v>7.8840934983431668</c:v>
                </c:pt>
                <c:pt idx="542">
                  <c:v>7.8888617293311603</c:v>
                </c:pt>
                <c:pt idx="543">
                  <c:v>7.8936240629495087</c:v>
                </c:pt>
                <c:pt idx="544">
                  <c:v>7.8983805173127797</c:v>
                </c:pt>
                <c:pt idx="545">
                  <c:v>7.9031311104467887</c:v>
                </c:pt>
                <c:pt idx="546">
                  <c:v>7.9078758602891828</c:v>
                </c:pt>
                <c:pt idx="547">
                  <c:v>7.9126147846900494</c:v>
                </c:pt>
                <c:pt idx="548">
                  <c:v>7.9173479014124872</c:v>
                </c:pt>
                <c:pt idx="549">
                  <c:v>7.9220752281331954</c:v>
                </c:pt>
                <c:pt idx="550">
                  <c:v>7.9267967824430574</c:v>
                </c:pt>
                <c:pt idx="551">
                  <c:v>7.9315125818476879</c:v>
                </c:pt>
                <c:pt idx="552">
                  <c:v>7.9362226437680281</c:v>
                </c:pt>
                <c:pt idx="553">
                  <c:v>7.9409269855408944</c:v>
                </c:pt>
                <c:pt idx="554">
                  <c:v>7.9456256244195238</c:v>
                </c:pt>
                <c:pt idx="555">
                  <c:v>7.9503185775741612</c:v>
                </c:pt>
                <c:pt idx="556">
                  <c:v>7.9550058620925661</c:v>
                </c:pt>
                <c:pt idx="557">
                  <c:v>7.9596874949805816</c:v>
                </c:pt>
                <c:pt idx="558">
                  <c:v>7.9643634931626686</c:v>
                </c:pt>
                <c:pt idx="559">
                  <c:v>7.969033873482438</c:v>
                </c:pt>
                <c:pt idx="560">
                  <c:v>7.9736986527031775</c:v>
                </c:pt>
                <c:pt idx="561">
                  <c:v>7.9783578475083834</c:v>
                </c:pt>
                <c:pt idx="562">
                  <c:v>7.9830114745022769</c:v>
                </c:pt>
                <c:pt idx="563">
                  <c:v>7.9876595502103216</c:v>
                </c:pt>
                <c:pt idx="564">
                  <c:v>7.9923020910797389</c:v>
                </c:pt>
                <c:pt idx="565">
                  <c:v>7.9969391134800141</c:v>
                </c:pt>
                <c:pt idx="566">
                  <c:v>8.0015706337033947</c:v>
                </c:pt>
                <c:pt idx="567">
                  <c:v>8.0061966679654084</c:v>
                </c:pt>
                <c:pt idx="568">
                  <c:v>8.0108172324053335</c:v>
                </c:pt>
                <c:pt idx="569">
                  <c:v>8.0154323430867098</c:v>
                </c:pt>
                <c:pt idx="570">
                  <c:v>8.0200420159978201</c:v>
                </c:pt>
                <c:pt idx="571">
                  <c:v>8.0246462670521677</c:v>
                </c:pt>
                <c:pt idx="572">
                  <c:v>8.0292451120889776</c:v>
                </c:pt>
                <c:pt idx="573">
                  <c:v>8.0338385668736336</c:v>
                </c:pt>
                <c:pt idx="574">
                  <c:v>8.0384266470981967</c:v>
                </c:pt>
                <c:pt idx="575">
                  <c:v>8.0430093683818331</c:v>
                </c:pt>
                <c:pt idx="576">
                  <c:v>8.0475867462713051</c:v>
                </c:pt>
                <c:pt idx="577">
                  <c:v>8.0521587962414216</c:v>
                </c:pt>
                <c:pt idx="578">
                  <c:v>8.0567255336954879</c:v>
                </c:pt>
                <c:pt idx="579">
                  <c:v>8.0612869739657764</c:v>
                </c:pt>
                <c:pt idx="580">
                  <c:v>8.0658431323139581</c:v>
                </c:pt>
                <c:pt idx="581">
                  <c:v>8.0703940239315646</c:v>
                </c:pt>
                <c:pt idx="582">
                  <c:v>8.0749396639404143</c:v>
                </c:pt>
                <c:pt idx="583">
                  <c:v>8.079480067393062</c:v>
                </c:pt>
                <c:pt idx="584">
                  <c:v>8.0840152492732358</c:v>
                </c:pt>
                <c:pt idx="585">
                  <c:v>8.0885452244962561</c:v>
                </c:pt>
                <c:pt idx="586">
                  <c:v>8.0930700079094802</c:v>
                </c:pt>
                <c:pt idx="587">
                  <c:v>8.0975896142927137</c:v>
                </c:pt>
                <c:pt idx="588">
                  <c:v>8.102104058358643</c:v>
                </c:pt>
                <c:pt idx="589">
                  <c:v>8.1066133547532431</c:v>
                </c:pt>
                <c:pt idx="590">
                  <c:v>8.1111175180562078</c:v>
                </c:pt>
                <c:pt idx="591">
                  <c:v>8.1156165627813319</c:v>
                </c:pt>
                <c:pt idx="592">
                  <c:v>8.1201105033769618</c:v>
                </c:pt>
                <c:pt idx="593">
                  <c:v>8.1245993542263619</c:v>
                </c:pt>
                <c:pt idx="594">
                  <c:v>8.129083129648139</c:v>
                </c:pt>
                <c:pt idx="595">
                  <c:v>8.1335618438966311</c:v>
                </c:pt>
                <c:pt idx="596">
                  <c:v>8.1380355111623128</c:v>
                </c:pt>
                <c:pt idx="597">
                  <c:v>8.1425041455721772</c:v>
                </c:pt>
                <c:pt idx="598">
                  <c:v>8.1469677611901314</c:v>
                </c:pt>
                <c:pt idx="599">
                  <c:v>8.1514263720173847</c:v>
                </c:pt>
                <c:pt idx="600">
                  <c:v>8.1558799919928209</c:v>
                </c:pt>
                <c:pt idx="601">
                  <c:v>8.1603286349933928</c:v>
                </c:pt>
                <c:pt idx="602">
                  <c:v>8.1647723148344991</c:v>
                </c:pt>
                <c:pt idx="603">
                  <c:v>8.1692110452703428</c:v>
                </c:pt>
                <c:pt idx="604">
                  <c:v>8.1736448399943278</c:v>
                </c:pt>
                <c:pt idx="605">
                  <c:v>8.1780737126393959</c:v>
                </c:pt>
                <c:pt idx="606">
                  <c:v>8.1824976767784285</c:v>
                </c:pt>
                <c:pt idx="607">
                  <c:v>8.1869167459245844</c:v>
                </c:pt>
                <c:pt idx="608">
                  <c:v>8.1913309335316722</c:v>
                </c:pt>
                <c:pt idx="609">
                  <c:v>8.1957402529945007</c:v>
                </c:pt>
                <c:pt idx="610">
                  <c:v>8.2001447176492306</c:v>
                </c:pt>
                <c:pt idx="611">
                  <c:v>8.2045443407737526</c:v>
                </c:pt>
                <c:pt idx="612">
                  <c:v>8.2089391355880021</c:v>
                </c:pt>
                <c:pt idx="613">
                  <c:v>8.2133291152543215</c:v>
                </c:pt>
                <c:pt idx="614">
                  <c:v>8.2177142928778135</c:v>
                </c:pt>
                <c:pt idx="615">
                  <c:v>8.2220946815066718</c:v>
                </c:pt>
                <c:pt idx="616">
                  <c:v>8.2264702941325147</c:v>
                </c:pt>
                <c:pt idx="617">
                  <c:v>8.2308411436907356</c:v>
                </c:pt>
                <c:pt idx="618">
                  <c:v>8.2352072430608327</c:v>
                </c:pt>
                <c:pt idx="619">
                  <c:v>8.2395686050667329</c:v>
                </c:pt>
                <c:pt idx="620">
                  <c:v>8.2439252424771201</c:v>
                </c:pt>
                <c:pt idx="621">
                  <c:v>8.2482771680057851</c:v>
                </c:pt>
                <c:pt idx="622">
                  <c:v>8.2526243943119226</c:v>
                </c:pt>
                <c:pt idx="623">
                  <c:v>8.2569669340004541</c:v>
                </c:pt>
                <c:pt idx="624">
                  <c:v>8.2613047996223656</c:v>
                </c:pt>
                <c:pt idx="625">
                  <c:v>8.265638003675015</c:v>
                </c:pt>
                <c:pt idx="626">
                  <c:v>8.2699665586024373</c:v>
                </c:pt>
                <c:pt idx="627">
                  <c:v>8.2742904767956702</c:v>
                </c:pt>
                <c:pt idx="628">
                  <c:v>8.2786097705930572</c:v>
                </c:pt>
                <c:pt idx="629">
                  <c:v>8.2829244522805556</c:v>
                </c:pt>
                <c:pt idx="630">
                  <c:v>8.2872345340920415</c:v>
                </c:pt>
                <c:pt idx="631">
                  <c:v>8.2915400282096225</c:v>
                </c:pt>
                <c:pt idx="632">
                  <c:v>8.2958409467639083</c:v>
                </c:pt>
                <c:pt idx="633">
                  <c:v>8.3001373018343578</c:v>
                </c:pt>
                <c:pt idx="634">
                  <c:v>8.3044291054495272</c:v>
                </c:pt>
                <c:pt idx="635">
                  <c:v>8.3087163695873976</c:v>
                </c:pt>
                <c:pt idx="636">
                  <c:v>8.312999106175635</c:v>
                </c:pt>
                <c:pt idx="637">
                  <c:v>8.3172773270919258</c:v>
                </c:pt>
                <c:pt idx="638">
                  <c:v>8.3215510441642166</c:v>
                </c:pt>
                <c:pt idx="639">
                  <c:v>8.3258202691710341</c:v>
                </c:pt>
                <c:pt idx="640">
                  <c:v>8.3300850138417459</c:v>
                </c:pt>
                <c:pt idx="641">
                  <c:v>8.334345289856854</c:v>
                </c:pt>
                <c:pt idx="642">
                  <c:v>8.3386011088482803</c:v>
                </c:pt>
                <c:pt idx="643">
                  <c:v>8.3428524823996195</c:v>
                </c:pt>
                <c:pt idx="644">
                  <c:v>8.3470994220464423</c:v>
                </c:pt>
                <c:pt idx="645">
                  <c:v>8.3513419392765549</c:v>
                </c:pt>
                <c:pt idx="646">
                  <c:v>8.3555800455302673</c:v>
                </c:pt>
                <c:pt idx="647">
                  <c:v>8.3598137522006706</c:v>
                </c:pt>
                <c:pt idx="648">
                  <c:v>8.3640430706339028</c:v>
                </c:pt>
                <c:pt idx="649">
                  <c:v>8.3682680121294055</c:v>
                </c:pt>
                <c:pt idx="650">
                  <c:v>8.3724885879402073</c:v>
                </c:pt>
                <c:pt idx="651">
                  <c:v>8.3767048092731642</c:v>
                </c:pt>
                <c:pt idx="652">
                  <c:v>8.3809166872892238</c:v>
                </c:pt>
                <c:pt idx="653">
                  <c:v>8.3851242331037046</c:v>
                </c:pt>
                <c:pt idx="654">
                  <c:v>8.389327457786516</c:v>
                </c:pt>
                <c:pt idx="655">
                  <c:v>8.3935263723624409</c:v>
                </c:pt>
                <c:pt idx="656">
                  <c:v>8.3977209878113861</c:v>
                </c:pt>
                <c:pt idx="657">
                  <c:v>8.4019113150686202</c:v>
                </c:pt>
                <c:pt idx="658">
                  <c:v>8.406097365025019</c:v>
                </c:pt>
                <c:pt idx="659">
                  <c:v>8.4102791485273354</c:v>
                </c:pt>
                <c:pt idx="660">
                  <c:v>8.4144566763784265</c:v>
                </c:pt>
                <c:pt idx="661">
                  <c:v>8.4186299593375082</c:v>
                </c:pt>
                <c:pt idx="662">
                  <c:v>8.4227990081203838</c:v>
                </c:pt>
                <c:pt idx="663">
                  <c:v>8.4269638333996912</c:v>
                </c:pt>
                <c:pt idx="664">
                  <c:v>8.4311244458051515</c:v>
                </c:pt>
                <c:pt idx="665">
                  <c:v>8.4352808559237875</c:v>
                </c:pt>
                <c:pt idx="666">
                  <c:v>8.4394330743001689</c:v>
                </c:pt>
                <c:pt idx="667">
                  <c:v>8.443581111436659</c:v>
                </c:pt>
                <c:pt idx="668">
                  <c:v>8.4477249777936105</c:v>
                </c:pt>
                <c:pt idx="669">
                  <c:v>8.4518646837896352</c:v>
                </c:pt>
                <c:pt idx="670">
                  <c:v>8.4560002398018081</c:v>
                </c:pt>
                <c:pt idx="671">
                  <c:v>8.460131656165899</c:v>
                </c:pt>
                <c:pt idx="672">
                  <c:v>8.4642589431766169</c:v>
                </c:pt>
                <c:pt idx="673">
                  <c:v>8.4683821110877986</c:v>
                </c:pt>
                <c:pt idx="674">
                  <c:v>8.4725011701126611</c:v>
                </c:pt>
                <c:pt idx="675">
                  <c:v>8.4766161304240093</c:v>
                </c:pt>
                <c:pt idx="676">
                  <c:v>8.4807270021544667</c:v>
                </c:pt>
                <c:pt idx="677">
                  <c:v>8.4848337953966695</c:v>
                </c:pt>
                <c:pt idx="678">
                  <c:v>8.4889365202035165</c:v>
                </c:pt>
                <c:pt idx="679">
                  <c:v>8.4930351865883438</c:v>
                </c:pt>
                <c:pt idx="680">
                  <c:v>8.4971298045251888</c:v>
                </c:pt>
                <c:pt idx="681">
                  <c:v>8.5012203839489473</c:v>
                </c:pt>
                <c:pt idx="682">
                  <c:v>8.5053069347556196</c:v>
                </c:pt>
                <c:pt idx="683">
                  <c:v>8.5093894668025136</c:v>
                </c:pt>
                <c:pt idx="684">
                  <c:v>8.513467989908456</c:v>
                </c:pt>
                <c:pt idx="685">
                  <c:v>8.517542513853968</c:v>
                </c:pt>
                <c:pt idx="686">
                  <c:v>8.5216130483815213</c:v>
                </c:pt>
                <c:pt idx="687">
                  <c:v>8.5256796031956963</c:v>
                </c:pt>
                <c:pt idx="688">
                  <c:v>8.5297421879634072</c:v>
                </c:pt>
                <c:pt idx="689">
                  <c:v>8.5338008123140945</c:v>
                </c:pt>
                <c:pt idx="690">
                  <c:v>8.5378554858399358</c:v>
                </c:pt>
                <c:pt idx="691">
                  <c:v>8.5419062180960239</c:v>
                </c:pt>
                <c:pt idx="692">
                  <c:v>8.5459530186005814</c:v>
                </c:pt>
                <c:pt idx="693">
                  <c:v>8.5499958968351493</c:v>
                </c:pt>
                <c:pt idx="694">
                  <c:v>8.5540348622447784</c:v>
                </c:pt>
                <c:pt idx="695">
                  <c:v>8.5580699242382234</c:v>
                </c:pt>
                <c:pt idx="696">
                  <c:v>8.56210109218814</c:v>
                </c:pt>
                <c:pt idx="697">
                  <c:v>8.5661283754312709</c:v>
                </c:pt>
                <c:pt idx="698">
                  <c:v>8.5701517832686225</c:v>
                </c:pt>
                <c:pt idx="699">
                  <c:v>8.574171324965679</c:v>
                </c:pt>
                <c:pt idx="700">
                  <c:v>8.5781870097525719</c:v>
                </c:pt>
                <c:pt idx="701">
                  <c:v>8.5821988468242498</c:v>
                </c:pt>
                <c:pt idx="702">
                  <c:v>8.5862068453407083</c:v>
                </c:pt>
                <c:pt idx="703">
                  <c:v>8.5902110144271138</c:v>
                </c:pt>
                <c:pt idx="704">
                  <c:v>8.5942113631740416</c:v>
                </c:pt>
                <c:pt idx="705">
                  <c:v>8.5982079006376058</c:v>
                </c:pt>
                <c:pt idx="706">
                  <c:v>8.6022006358396883</c:v>
                </c:pt>
                <c:pt idx="707">
                  <c:v>8.6061895777680597</c:v>
                </c:pt>
                <c:pt idx="708">
                  <c:v>8.6101747353766118</c:v>
                </c:pt>
                <c:pt idx="709">
                  <c:v>8.6141561175854982</c:v>
                </c:pt>
                <c:pt idx="710">
                  <c:v>8.6181337332813168</c:v>
                </c:pt>
                <c:pt idx="711">
                  <c:v>8.6221075913172864</c:v>
                </c:pt>
                <c:pt idx="712">
                  <c:v>8.6260777005134202</c:v>
                </c:pt>
                <c:pt idx="713">
                  <c:v>8.6300440696566891</c:v>
                </c:pt>
                <c:pt idx="714">
                  <c:v>8.6340067075011948</c:v>
                </c:pt>
                <c:pt idx="715">
                  <c:v>8.6379656227683519</c:v>
                </c:pt>
                <c:pt idx="716">
                  <c:v>8.6419208241470216</c:v>
                </c:pt>
                <c:pt idx="717">
                  <c:v>8.6458723202937193</c:v>
                </c:pt>
                <c:pt idx="718">
                  <c:v>8.6498201198327553</c:v>
                </c:pt>
                <c:pt idx="719">
                  <c:v>8.6537642313563996</c:v>
                </c:pt>
                <c:pt idx="720">
                  <c:v>8.6577046634250507</c:v>
                </c:pt>
                <c:pt idx="721">
                  <c:v>8.6616414245674047</c:v>
                </c:pt>
                <c:pt idx="722">
                  <c:v>8.6655745232806058</c:v>
                </c:pt>
                <c:pt idx="723">
                  <c:v>8.6695039680304031</c:v>
                </c:pt>
                <c:pt idx="724">
                  <c:v>8.6734297672513296</c:v>
                </c:pt>
                <c:pt idx="725">
                  <c:v>8.6773519293468286</c:v>
                </c:pt>
                <c:pt idx="726">
                  <c:v>8.6812704626894508</c:v>
                </c:pt>
                <c:pt idx="727">
                  <c:v>8.6851853756209714</c:v>
                </c:pt>
                <c:pt idx="728">
                  <c:v>8.6890966764525697</c:v>
                </c:pt>
                <c:pt idx="729">
                  <c:v>8.6930043734649782</c:v>
                </c:pt>
                <c:pt idx="730">
                  <c:v>8.6969084749086285</c:v>
                </c:pt>
                <c:pt idx="731">
                  <c:v>8.7008089890038161</c:v>
                </c:pt>
                <c:pt idx="732">
                  <c:v>8.7047059239408302</c:v>
                </c:pt>
                <c:pt idx="733">
                  <c:v>8.7085992878801317</c:v>
                </c:pt>
                <c:pt idx="734">
                  <c:v>8.712489088952486</c:v>
                </c:pt>
                <c:pt idx="735">
                  <c:v>8.7163753352591069</c:v>
                </c:pt>
                <c:pt idx="736">
                  <c:v>8.720258034871808</c:v>
                </c:pt>
                <c:pt idx="737">
                  <c:v>8.7241371958331673</c:v>
                </c:pt>
                <c:pt idx="738">
                  <c:v>8.7280128261566432</c:v>
                </c:pt>
                <c:pt idx="739">
                  <c:v>8.7318849338267395</c:v>
                </c:pt>
                <c:pt idx="740">
                  <c:v>8.7357535267991437</c:v>
                </c:pt>
                <c:pt idx="741">
                  <c:v>8.7396186130008573</c:v>
                </c:pt>
                <c:pt idx="742">
                  <c:v>8.7434802003303638</c:v>
                </c:pt>
                <c:pt idx="743">
                  <c:v>8.7473382966577482</c:v>
                </c:pt>
                <c:pt idx="744">
                  <c:v>8.7511929098248391</c:v>
                </c:pt>
                <c:pt idx="745">
                  <c:v>8.7550440476453613</c:v>
                </c:pt>
                <c:pt idx="746">
                  <c:v>8.7588917179050565</c:v>
                </c:pt>
                <c:pt idx="747">
                  <c:v>8.76273592836184</c:v>
                </c:pt>
                <c:pt idx="748">
                  <c:v>8.7665766867459141</c:v>
                </c:pt>
                <c:pt idx="749">
                  <c:v>8.7704140007599278</c:v>
                </c:pt>
                <c:pt idx="750">
                  <c:v>8.7742478780790929</c:v>
                </c:pt>
                <c:pt idx="751">
                  <c:v>8.7780783263513307</c:v>
                </c:pt>
                <c:pt idx="752">
                  <c:v>8.781905353197395</c:v>
                </c:pt>
                <c:pt idx="753">
                  <c:v>8.7857289662110141</c:v>
                </c:pt>
                <c:pt idx="754">
                  <c:v>8.7895491729590116</c:v>
                </c:pt>
                <c:pt idx="755">
                  <c:v>8.7933659809814557</c:v>
                </c:pt>
                <c:pt idx="756">
                  <c:v>8.7971793977917638</c:v>
                </c:pt>
                <c:pt idx="757">
                  <c:v>8.8009894308768502</c:v>
                </c:pt>
                <c:pt idx="758">
                  <c:v>8.8047960876972517</c:v>
                </c:pt>
                <c:pt idx="759">
                  <c:v>8.8085993756872476</c:v>
                </c:pt>
                <c:pt idx="760">
                  <c:v>8.8123993022549953</c:v>
                </c:pt>
                <c:pt idx="761">
                  <c:v>8.8161958747826468</c:v>
                </c:pt>
                <c:pt idx="762">
                  <c:v>8.8199891006264828</c:v>
                </c:pt>
                <c:pt idx="763">
                  <c:v>8.8237789871170431</c:v>
                </c:pt>
                <c:pt idx="764">
                  <c:v>8.8275655415592205</c:v>
                </c:pt>
                <c:pt idx="765">
                  <c:v>8.8313487712324257</c:v>
                </c:pt>
                <c:pt idx="766">
                  <c:v>8.8351286833906695</c:v>
                </c:pt>
                <c:pt idx="767">
                  <c:v>8.8389052852627223</c:v>
                </c:pt>
                <c:pt idx="768">
                  <c:v>8.842678584052198</c:v>
                </c:pt>
                <c:pt idx="769">
                  <c:v>8.8464485869376936</c:v>
                </c:pt>
                <c:pt idx="770">
                  <c:v>8.8502153010729234</c:v>
                </c:pt>
                <c:pt idx="771">
                  <c:v>8.8539787335868034</c:v>
                </c:pt>
                <c:pt idx="772">
                  <c:v>8.8577388915835886</c:v>
                </c:pt>
                <c:pt idx="773">
                  <c:v>8.8614957821429883</c:v>
                </c:pt>
                <c:pt idx="774">
                  <c:v>8.865249412320285</c:v>
                </c:pt>
                <c:pt idx="775">
                  <c:v>8.86899978914645</c:v>
                </c:pt>
                <c:pt idx="776">
                  <c:v>8.8727469196282431</c:v>
                </c:pt>
                <c:pt idx="777">
                  <c:v>8.876490810748356</c:v>
                </c:pt>
                <c:pt idx="778">
                  <c:v>8.8802314694654889</c:v>
                </c:pt>
                <c:pt idx="779">
                  <c:v>8.883968902714507</c:v>
                </c:pt>
                <c:pt idx="780">
                  <c:v>8.8877031174065042</c:v>
                </c:pt>
                <c:pt idx="781">
                  <c:v>8.8914341204289613</c:v>
                </c:pt>
                <c:pt idx="782">
                  <c:v>8.8951619186458206</c:v>
                </c:pt>
                <c:pt idx="783">
                  <c:v>8.8988865188976263</c:v>
                </c:pt>
                <c:pt idx="784">
                  <c:v>8.9026079280016006</c:v>
                </c:pt>
                <c:pt idx="785">
                  <c:v>8.9063261527517845</c:v>
                </c:pt>
                <c:pt idx="786">
                  <c:v>8.910041199919128</c:v>
                </c:pt>
                <c:pt idx="787">
                  <c:v>8.9137530762516093</c:v>
                </c:pt>
                <c:pt idx="788">
                  <c:v>8.9174617884743146</c:v>
                </c:pt>
                <c:pt idx="789">
                  <c:v>8.921167343289591</c:v>
                </c:pt>
                <c:pt idx="790">
                  <c:v>8.9248697473771053</c:v>
                </c:pt>
                <c:pt idx="791">
                  <c:v>8.9285690073939836</c:v>
                </c:pt>
                <c:pt idx="792">
                  <c:v>8.9322651299748923</c:v>
                </c:pt>
                <c:pt idx="793">
                  <c:v>8.9359581217321633</c:v>
                </c:pt>
                <c:pt idx="794">
                  <c:v>8.9396479892558691</c:v>
                </c:pt>
                <c:pt idx="795">
                  <c:v>8.9433347391139595</c:v>
                </c:pt>
                <c:pt idx="796">
                  <c:v>8.9470183778523396</c:v>
                </c:pt>
                <c:pt idx="797">
                  <c:v>8.9506989119949729</c:v>
                </c:pt>
                <c:pt idx="798">
                  <c:v>8.9543763480439917</c:v>
                </c:pt>
                <c:pt idx="799">
                  <c:v>8.9580506924797998</c:v>
                </c:pt>
                <c:pt idx="800">
                  <c:v>8.9617219517611542</c:v>
                </c:pt>
                <c:pt idx="801">
                  <c:v>8.9653901323252754</c:v>
                </c:pt>
                <c:pt idx="802">
                  <c:v>8.9690552405879611</c:v>
                </c:pt>
                <c:pt idx="803">
                  <c:v>8.9727172829436554</c:v>
                </c:pt>
                <c:pt idx="804">
                  <c:v>8.9763762657655644</c:v>
                </c:pt>
                <c:pt idx="805">
                  <c:v>8.9800321954057463</c:v>
                </c:pt>
                <c:pt idx="806">
                  <c:v>8.9836850781952133</c:v>
                </c:pt>
                <c:pt idx="807">
                  <c:v>8.9873349204440256</c:v>
                </c:pt>
                <c:pt idx="808">
                  <c:v>8.9909817284413762</c:v>
                </c:pt>
                <c:pt idx="809">
                  <c:v>8.9946255084557105</c:v>
                </c:pt>
                <c:pt idx="810">
                  <c:v>8.9982662667347864</c:v>
                </c:pt>
                <c:pt idx="811">
                  <c:v>9.0019040095057985</c:v>
                </c:pt>
                <c:pt idx="812">
                  <c:v>9.0055387429754497</c:v>
                </c:pt>
                <c:pt idx="813">
                  <c:v>9.0091704733300624</c:v>
                </c:pt>
                <c:pt idx="814">
                  <c:v>9.0127992067356555</c:v>
                </c:pt>
                <c:pt idx="815">
                  <c:v>9.0164249493380311</c:v>
                </c:pt>
                <c:pt idx="816">
                  <c:v>9.0200477072628935</c:v>
                </c:pt>
                <c:pt idx="817">
                  <c:v>9.0236674866159046</c:v>
                </c:pt>
                <c:pt idx="818">
                  <c:v>9.0272842934828024</c:v>
                </c:pt>
                <c:pt idx="819">
                  <c:v>9.0308981339294689</c:v>
                </c:pt>
                <c:pt idx="820">
                  <c:v>9.034509014002035</c:v>
                </c:pt>
                <c:pt idx="821">
                  <c:v>9.0381169397269634</c:v>
                </c:pt>
                <c:pt idx="822">
                  <c:v>9.0417219171111256</c:v>
                </c:pt>
                <c:pt idx="823">
                  <c:v>9.0453239521419082</c:v>
                </c:pt>
                <c:pt idx="824">
                  <c:v>9.0489230507872787</c:v>
                </c:pt>
                <c:pt idx="825">
                  <c:v>9.052519218995899</c:v>
                </c:pt>
                <c:pt idx="826">
                  <c:v>9.0561124626971878</c:v>
                </c:pt>
                <c:pt idx="827">
                  <c:v>9.0597027878014131</c:v>
                </c:pt>
                <c:pt idx="828">
                  <c:v>9.0632902001997824</c:v>
                </c:pt>
                <c:pt idx="829">
                  <c:v>9.066874705764512</c:v>
                </c:pt>
                <c:pt idx="830">
                  <c:v>9.0704563103489324</c:v>
                </c:pt>
                <c:pt idx="831">
                  <c:v>9.0740350197875568</c:v>
                </c:pt>
                <c:pt idx="832">
                  <c:v>9.0776108398961703</c:v>
                </c:pt>
                <c:pt idx="833">
                  <c:v>9.081183776471903</c:v>
                </c:pt>
                <c:pt idx="834">
                  <c:v>9.0847538352933341</c:v>
                </c:pt>
                <c:pt idx="835">
                  <c:v>9.0883210221205388</c:v>
                </c:pt>
                <c:pt idx="836">
                  <c:v>9.0918853426952086</c:v>
                </c:pt>
                <c:pt idx="837">
                  <c:v>9.0954468027407014</c:v>
                </c:pt>
                <c:pt idx="838">
                  <c:v>9.099005407962137</c:v>
                </c:pt>
                <c:pt idx="839">
                  <c:v>9.1025611640464739</c:v>
                </c:pt>
                <c:pt idx="840">
                  <c:v>9.1061140766625854</c:v>
                </c:pt>
                <c:pt idx="841">
                  <c:v>9.1096641514613399</c:v>
                </c:pt>
                <c:pt idx="842">
                  <c:v>9.1132113940756838</c:v>
                </c:pt>
                <c:pt idx="843">
                  <c:v>9.1167558101207185</c:v>
                </c:pt>
                <c:pt idx="844">
                  <c:v>9.1202974051937655</c:v>
                </c:pt>
                <c:pt idx="845">
                  <c:v>9.1238361848744667</c:v>
                </c:pt>
                <c:pt idx="846">
                  <c:v>9.1273721547248421</c:v>
                </c:pt>
                <c:pt idx="847">
                  <c:v>9.1309053202893669</c:v>
                </c:pt>
                <c:pt idx="848">
                  <c:v>9.1344356870950705</c:v>
                </c:pt>
                <c:pt idx="849">
                  <c:v>9.1379632606515688</c:v>
                </c:pt>
                <c:pt idx="850">
                  <c:v>9.141488046451185</c:v>
                </c:pt>
                <c:pt idx="851">
                  <c:v>9.1450100499689917</c:v>
                </c:pt>
                <c:pt idx="852">
                  <c:v>9.1485292766629147</c:v>
                </c:pt>
                <c:pt idx="853">
                  <c:v>9.1520457319737734</c:v>
                </c:pt>
                <c:pt idx="854">
                  <c:v>9.1555594213253677</c:v>
                </c:pt>
                <c:pt idx="855">
                  <c:v>9.1590703501245727</c:v>
                </c:pt>
                <c:pt idx="856">
                  <c:v>9.1625785237613844</c:v>
                </c:pt>
                <c:pt idx="857">
                  <c:v>9.1660839476089837</c:v>
                </c:pt>
                <c:pt idx="858">
                  <c:v>9.1695866270238469</c:v>
                </c:pt>
                <c:pt idx="859">
                  <c:v>9.173086567345786</c:v>
                </c:pt>
                <c:pt idx="860">
                  <c:v>9.1765837738980309</c:v>
                </c:pt>
                <c:pt idx="861">
                  <c:v>9.1800782519872968</c:v>
                </c:pt>
                <c:pt idx="862">
                  <c:v>9.1835700069038548</c:v>
                </c:pt>
                <c:pt idx="863">
                  <c:v>9.1870590439216038</c:v>
                </c:pt>
                <c:pt idx="864">
                  <c:v>9.1905453682981371</c:v>
                </c:pt>
                <c:pt idx="865">
                  <c:v>9.1940289852748158</c:v>
                </c:pt>
                <c:pt idx="866">
                  <c:v>9.1975099000768346</c:v>
                </c:pt>
                <c:pt idx="867">
                  <c:v>9.200988117913294</c:v>
                </c:pt>
                <c:pt idx="868">
                  <c:v>9.2044636439772578</c:v>
                </c:pt>
                <c:pt idx="869">
                  <c:v>9.2079364834458328</c:v>
                </c:pt>
                <c:pt idx="870">
                  <c:v>9.211406641480238</c:v>
                </c:pt>
                <c:pt idx="871">
                  <c:v>9.2148741232258526</c:v>
                </c:pt>
                <c:pt idx="872">
                  <c:v>9.2183389338123014</c:v>
                </c:pt>
                <c:pt idx="873">
                  <c:v>9.221801078353522</c:v>
                </c:pt>
                <c:pt idx="874">
                  <c:v>9.2252605619478096</c:v>
                </c:pt>
                <c:pt idx="875">
                  <c:v>9.2287173896779127</c:v>
                </c:pt>
                <c:pt idx="876">
                  <c:v>9.2321715666110631</c:v>
                </c:pt>
                <c:pt idx="877">
                  <c:v>9.2356230977990741</c:v>
                </c:pt>
                <c:pt idx="878">
                  <c:v>9.2390719882783845</c:v>
                </c:pt>
                <c:pt idx="879">
                  <c:v>9.2425182430701387</c:v>
                </c:pt>
                <c:pt idx="880">
                  <c:v>9.2459618671802311</c:v>
                </c:pt>
                <c:pt idx="881">
                  <c:v>9.2494028655993734</c:v>
                </c:pt>
                <c:pt idx="882">
                  <c:v>9.2528412433031821</c:v>
                </c:pt>
                <c:pt idx="883">
                  <c:v>9.2562770052522083</c:v>
                </c:pt>
                <c:pt idx="884">
                  <c:v>9.2597101563920248</c:v>
                </c:pt>
                <c:pt idx="885">
                  <c:v>9.2631407016532687</c:v>
                </c:pt>
                <c:pt idx="886">
                  <c:v>9.2665686459517183</c:v>
                </c:pt>
                <c:pt idx="887">
                  <c:v>9.2699939941883489</c:v>
                </c:pt>
                <c:pt idx="888">
                  <c:v>9.2734167512493961</c:v>
                </c:pt>
                <c:pt idx="889">
                  <c:v>9.2768369220064066</c:v>
                </c:pt>
                <c:pt idx="890">
                  <c:v>9.2802545113163184</c:v>
                </c:pt>
                <c:pt idx="891">
                  <c:v>9.2836695240215032</c:v>
                </c:pt>
                <c:pt idx="892">
                  <c:v>9.2870819649498344</c:v>
                </c:pt>
                <c:pt idx="893">
                  <c:v>9.290491838914738</c:v>
                </c:pt>
                <c:pt idx="894">
                  <c:v>9.2938991507152799</c:v>
                </c:pt>
                <c:pt idx="895">
                  <c:v>9.2973039051361734</c:v>
                </c:pt>
                <c:pt idx="896">
                  <c:v>9.3007061069478958</c:v>
                </c:pt>
                <c:pt idx="897">
                  <c:v>9.3041057609066993</c:v>
                </c:pt>
                <c:pt idx="898">
                  <c:v>9.3075028717547035</c:v>
                </c:pt>
                <c:pt idx="899">
                  <c:v>9.3108974442199361</c:v>
                </c:pt>
                <c:pt idx="900">
                  <c:v>9.3142894830163776</c:v>
                </c:pt>
                <c:pt idx="901">
                  <c:v>9.3176789928440602</c:v>
                </c:pt>
                <c:pt idx="902">
                  <c:v>9.3210659783890772</c:v>
                </c:pt>
                <c:pt idx="903">
                  <c:v>9.3244504443236647</c:v>
                </c:pt>
                <c:pt idx="904">
                  <c:v>9.3278323953062685</c:v>
                </c:pt>
                <c:pt idx="905">
                  <c:v>9.3312118359815681</c:v>
                </c:pt>
                <c:pt idx="906">
                  <c:v>9.3345887709805506</c:v>
                </c:pt>
                <c:pt idx="907">
                  <c:v>9.3379632049205821</c:v>
                </c:pt>
                <c:pt idx="908">
                  <c:v>9.341335142405427</c:v>
                </c:pt>
                <c:pt idx="909">
                  <c:v>9.3447045880253299</c:v>
                </c:pt>
                <c:pt idx="910">
                  <c:v>9.3480715463570672</c:v>
                </c:pt>
                <c:pt idx="911">
                  <c:v>9.3514360219639858</c:v>
                </c:pt>
                <c:pt idx="912">
                  <c:v>9.35479801939608</c:v>
                </c:pt>
                <c:pt idx="913">
                  <c:v>9.3581575431900159</c:v>
                </c:pt>
                <c:pt idx="914">
                  <c:v>9.3615145978692187</c:v>
                </c:pt>
                <c:pt idx="915">
                  <c:v>9.3648691879439063</c:v>
                </c:pt>
                <c:pt idx="916">
                  <c:v>9.368221317911134</c:v>
                </c:pt>
                <c:pt idx="917">
                  <c:v>9.3715709922548687</c:v>
                </c:pt>
                <c:pt idx="918">
                  <c:v>9.3749182154460211</c:v>
                </c:pt>
                <c:pt idx="919">
                  <c:v>9.378262991942524</c:v>
                </c:pt>
                <c:pt idx="920">
                  <c:v>9.3816053261893533</c:v>
                </c:pt>
                <c:pt idx="921">
                  <c:v>9.3849452226185921</c:v>
                </c:pt>
                <c:pt idx="922">
                  <c:v>9.3882826856494948</c:v>
                </c:pt>
                <c:pt idx="923">
                  <c:v>9.3916177196885187</c:v>
                </c:pt>
                <c:pt idx="924">
                  <c:v>9.3949503291293901</c:v>
                </c:pt>
                <c:pt idx="925">
                  <c:v>9.3982805183531433</c:v>
                </c:pt>
                <c:pt idx="926">
                  <c:v>9.4016082917281718</c:v>
                </c:pt>
                <c:pt idx="927">
                  <c:v>9.4049336536102945</c:v>
                </c:pt>
                <c:pt idx="928">
                  <c:v>9.4082566083427768</c:v>
                </c:pt>
                <c:pt idx="929">
                  <c:v>9.4115771602564102</c:v>
                </c:pt>
                <c:pt idx="930">
                  <c:v>9.4148953136695468</c:v>
                </c:pt>
                <c:pt idx="931">
                  <c:v>9.4182110728881323</c:v>
                </c:pt>
                <c:pt idx="932">
                  <c:v>9.4215244422057971</c:v>
                </c:pt>
                <c:pt idx="933">
                  <c:v>9.4248354259038631</c:v>
                </c:pt>
                <c:pt idx="934">
                  <c:v>9.428144028251408</c:v>
                </c:pt>
                <c:pt idx="935">
                  <c:v>9.4314502535053215</c:v>
                </c:pt>
                <c:pt idx="936">
                  <c:v>9.4347541059103452</c:v>
                </c:pt>
                <c:pt idx="937">
                  <c:v>9.4380555896991183</c:v>
                </c:pt>
                <c:pt idx="938">
                  <c:v>9.4413547090922236</c:v>
                </c:pt>
                <c:pt idx="939">
                  <c:v>9.4446514682982396</c:v>
                </c:pt>
                <c:pt idx="940">
                  <c:v>9.4479458715137898</c:v>
                </c:pt>
                <c:pt idx="941">
                  <c:v>9.4512379229235854</c:v>
                </c:pt>
                <c:pt idx="942">
                  <c:v>9.4545276267004734</c:v>
                </c:pt>
                <c:pt idx="943">
                  <c:v>9.4578149870054649</c:v>
                </c:pt>
                <c:pt idx="944">
                  <c:v>9.4611000079878238</c:v>
                </c:pt>
                <c:pt idx="945">
                  <c:v>9.4643826937850566</c:v>
                </c:pt>
                <c:pt idx="946">
                  <c:v>9.4676630485230238</c:v>
                </c:pt>
                <c:pt idx="947">
                  <c:v>9.4709410763159116</c:v>
                </c:pt>
                <c:pt idx="948">
                  <c:v>9.4742167812663354</c:v>
                </c:pt>
                <c:pt idx="949">
                  <c:v>9.4774901674653602</c:v>
                </c:pt>
                <c:pt idx="950">
                  <c:v>9.4807612389925495</c:v>
                </c:pt>
                <c:pt idx="951">
                  <c:v>9.4840299999159985</c:v>
                </c:pt>
                <c:pt idx="952">
                  <c:v>9.4872964542923999</c:v>
                </c:pt>
                <c:pt idx="953">
                  <c:v>9.490560606167076</c:v>
                </c:pt>
                <c:pt idx="954">
                  <c:v>9.4938224595740142</c:v>
                </c:pt>
                <c:pt idx="955">
                  <c:v>9.4970820185359237</c:v>
                </c:pt>
                <c:pt idx="956">
                  <c:v>9.5003392870642784</c:v>
                </c:pt>
                <c:pt idx="957">
                  <c:v>9.5035942691593505</c:v>
                </c:pt>
                <c:pt idx="958">
                  <c:v>9.5068469688102635</c:v>
                </c:pt>
                <c:pt idx="959">
                  <c:v>9.5100973899950212</c:v>
                </c:pt>
                <c:pt idx="960">
                  <c:v>9.5133455366805659</c:v>
                </c:pt>
                <c:pt idx="961">
                  <c:v>9.5165914128228142</c:v>
                </c:pt>
                <c:pt idx="962">
                  <c:v>9.519835022366701</c:v>
                </c:pt>
                <c:pt idx="963">
                  <c:v>9.5230763692462119</c:v>
                </c:pt>
                <c:pt idx="964">
                  <c:v>9.5263154573844382</c:v>
                </c:pt>
                <c:pt idx="965">
                  <c:v>9.5295522906936068</c:v>
                </c:pt>
                <c:pt idx="966">
                  <c:v>9.532786873075132</c:v>
                </c:pt>
                <c:pt idx="967">
                  <c:v>9.5360192084196509</c:v>
                </c:pt>
                <c:pt idx="968">
                  <c:v>9.5392493006070627</c:v>
                </c:pt>
                <c:pt idx="969">
                  <c:v>9.5424771535065744</c:v>
                </c:pt>
                <c:pt idx="970">
                  <c:v>9.5457027709767353</c:v>
                </c:pt>
                <c:pt idx="971">
                  <c:v>9.5489261568654769</c:v>
                </c:pt>
                <c:pt idx="972">
                  <c:v>9.5521473150101706</c:v>
                </c:pt>
                <c:pt idx="973">
                  <c:v>9.5553662492376361</c:v>
                </c:pt>
                <c:pt idx="974">
                  <c:v>9.5585829633642128</c:v>
                </c:pt>
                <c:pt idx="975">
                  <c:v>9.5617974611957735</c:v>
                </c:pt>
                <c:pt idx="976">
                  <c:v>9.5650097465277817</c:v>
                </c:pt>
                <c:pt idx="977">
                  <c:v>9.5682198231453288</c:v>
                </c:pt>
                <c:pt idx="978">
                  <c:v>9.5714276948231483</c:v>
                </c:pt>
                <c:pt idx="979">
                  <c:v>9.5746333653257061</c:v>
                </c:pt>
                <c:pt idx="980">
                  <c:v>9.5778368384071797</c:v>
                </c:pt>
                <c:pt idx="981">
                  <c:v>9.5810381178115414</c:v>
                </c:pt>
                <c:pt idx="982">
                  <c:v>9.584237207272567</c:v>
                </c:pt>
                <c:pt idx="983">
                  <c:v>9.5874341105139056</c:v>
                </c:pt>
                <c:pt idx="984">
                  <c:v>9.5906288312490773</c:v>
                </c:pt>
                <c:pt idx="985">
                  <c:v>9.5938213731815392</c:v>
                </c:pt>
                <c:pt idx="986">
                  <c:v>9.5970117400047226</c:v>
                </c:pt>
                <c:pt idx="987">
                  <c:v>9.6001999354020562</c:v>
                </c:pt>
                <c:pt idx="988">
                  <c:v>9.6033859630470157</c:v>
                </c:pt>
                <c:pt idx="989">
                  <c:v>9.606569826603149</c:v>
                </c:pt>
                <c:pt idx="990">
                  <c:v>9.6097515297241216</c:v>
                </c:pt>
                <c:pt idx="991">
                  <c:v>9.6129310760537532</c:v>
                </c:pt>
                <c:pt idx="992">
                  <c:v>9.6161084692260559</c:v>
                </c:pt>
                <c:pt idx="993">
                  <c:v>9.6192837128652542</c:v>
                </c:pt>
                <c:pt idx="994">
                  <c:v>9.6224568105858417</c:v>
                </c:pt>
                <c:pt idx="995">
                  <c:v>9.6256277659926148</c:v>
                </c:pt>
                <c:pt idx="996">
                  <c:v>9.6287965826806925</c:v>
                </c:pt>
                <c:pt idx="997">
                  <c:v>9.6319632642355675</c:v>
                </c:pt>
                <c:pt idx="998">
                  <c:v>9.6351278142331243</c:v>
                </c:pt>
                <c:pt idx="999">
                  <c:v>9.6382902362397065</c:v>
                </c:pt>
                <c:pt idx="1000">
                  <c:v>9.6414505338121135</c:v>
                </c:pt>
                <c:pt idx="1001">
                  <c:v>9.6446087104976694</c:v>
                </c:pt>
                <c:pt idx="1002">
                  <c:v>9.6477647698342288</c:v>
                </c:pt>
                <c:pt idx="1003">
                  <c:v>9.6509187153502278</c:v>
                </c:pt>
                <c:pt idx="1004">
                  <c:v>9.6540705505647164</c:v>
                </c:pt>
                <c:pt idx="1005">
                  <c:v>9.6572202789873973</c:v>
                </c:pt>
                <c:pt idx="1006">
                  <c:v>9.6603679041186457</c:v>
                </c:pt>
                <c:pt idx="1007">
                  <c:v>9.6635134294495533</c:v>
                </c:pt>
                <c:pt idx="1008">
                  <c:v>9.6666568584619643</c:v>
                </c:pt>
                <c:pt idx="1009">
                  <c:v>9.6697981946285019</c:v>
                </c:pt>
                <c:pt idx="1010">
                  <c:v>9.6729374414126159</c:v>
                </c:pt>
                <c:pt idx="1011">
                  <c:v>9.6760746022685886</c:v>
                </c:pt>
                <c:pt idx="1012">
                  <c:v>9.6792096806415948</c:v>
                </c:pt>
                <c:pt idx="1013">
                  <c:v>9.682342679967725</c:v>
                </c:pt>
                <c:pt idx="1014">
                  <c:v>9.6854736036740121</c:v>
                </c:pt>
                <c:pt idx="1015">
                  <c:v>9.6886024551784793</c:v>
                </c:pt>
                <c:pt idx="1016">
                  <c:v>9.6917292378901596</c:v>
                </c:pt>
                <c:pt idx="1017">
                  <c:v>9.694853955209128</c:v>
                </c:pt>
                <c:pt idx="1018">
                  <c:v>9.6979766105265437</c:v>
                </c:pt>
                <c:pt idx="1019">
                  <c:v>9.7010972072246737</c:v>
                </c:pt>
                <c:pt idx="1020">
                  <c:v>9.704215748676928</c:v>
                </c:pt>
                <c:pt idx="1021">
                  <c:v>9.7073322382478988</c:v>
                </c:pt>
                <c:pt idx="1022">
                  <c:v>9.7104466792933692</c:v>
                </c:pt>
                <c:pt idx="1023">
                  <c:v>9.7135590751603775</c:v>
                </c:pt>
                <c:pt idx="1024">
                  <c:v>9.7166694291872133</c:v>
                </c:pt>
                <c:pt idx="1025">
                  <c:v>9.7197777447034746</c:v>
                </c:pt>
                <c:pt idx="1026">
                  <c:v>9.7228840250300994</c:v>
                </c:pt>
                <c:pt idx="1027">
                  <c:v>9.725988273479377</c:v>
                </c:pt>
                <c:pt idx="1028">
                  <c:v>9.7290904933549971</c:v>
                </c:pt>
                <c:pt idx="1029">
                  <c:v>9.7321906879520661</c:v>
                </c:pt>
                <c:pt idx="1030">
                  <c:v>9.7352888605571515</c:v>
                </c:pt>
                <c:pt idx="1031">
                  <c:v>9.7383850144483048</c:v>
                </c:pt>
                <c:pt idx="1032">
                  <c:v>9.7414791528950904</c:v>
                </c:pt>
                <c:pt idx="1033">
                  <c:v>9.7445712791586221</c:v>
                </c:pt>
                <c:pt idx="1034">
                  <c:v>9.7476613964915817</c:v>
                </c:pt>
                <c:pt idx="1035">
                  <c:v>9.7507495081382665</c:v>
                </c:pt>
                <c:pt idx="1036">
                  <c:v>9.753835617334607</c:v>
                </c:pt>
                <c:pt idx="1037">
                  <c:v>9.7569197273081851</c:v>
                </c:pt>
                <c:pt idx="1038">
                  <c:v>9.7600018412782976</c:v>
                </c:pt>
                <c:pt idx="1039">
                  <c:v>9.7630819624559528</c:v>
                </c:pt>
                <c:pt idx="1040">
                  <c:v>9.7661600940439097</c:v>
                </c:pt>
                <c:pt idx="1041">
                  <c:v>9.7692362392367187</c:v>
                </c:pt>
                <c:pt idx="1042">
                  <c:v>9.7723104012207305</c:v>
                </c:pt>
                <c:pt idx="1043">
                  <c:v>9.7753825831741441</c:v>
                </c:pt>
                <c:pt idx="1044">
                  <c:v>9.7784527882670265</c:v>
                </c:pt>
                <c:pt idx="1045">
                  <c:v>9.7815210196613336</c:v>
                </c:pt>
                <c:pt idx="1046">
                  <c:v>9.7845872805109533</c:v>
                </c:pt>
                <c:pt idx="1047">
                  <c:v>9.7876515739617265</c:v>
                </c:pt>
                <c:pt idx="1048">
                  <c:v>9.7907139031514774</c:v>
                </c:pt>
                <c:pt idx="1049">
                  <c:v>9.7937742712100313</c:v>
                </c:pt>
                <c:pt idx="1050">
                  <c:v>9.7968326812592661</c:v>
                </c:pt>
                <c:pt idx="1051">
                  <c:v>9.7998891364131087</c:v>
                </c:pt>
                <c:pt idx="1052">
                  <c:v>9.8029436397775971</c:v>
                </c:pt>
                <c:pt idx="1053">
                  <c:v>9.8059961944508753</c:v>
                </c:pt>
                <c:pt idx="1054">
                  <c:v>9.8090468035232412</c:v>
                </c:pt>
                <c:pt idx="1055">
                  <c:v>9.8120954700771694</c:v>
                </c:pt>
                <c:pt idx="1056">
                  <c:v>9.8151421971873365</c:v>
                </c:pt>
                <c:pt idx="1057">
                  <c:v>9.8181869879206509</c:v>
                </c:pt>
                <c:pt idx="1058">
                  <c:v>9.8212298453362763</c:v>
                </c:pt>
                <c:pt idx="1059">
                  <c:v>9.8242707724856579</c:v>
                </c:pt>
                <c:pt idx="1060">
                  <c:v>9.8273097724125567</c:v>
                </c:pt>
                <c:pt idx="1061">
                  <c:v>9.8303468481530611</c:v>
                </c:pt>
                <c:pt idx="1062">
                  <c:v>9.8333820027356378</c:v>
                </c:pt>
                <c:pt idx="1063">
                  <c:v>9.8364152391811306</c:v>
                </c:pt>
                <c:pt idx="1064">
                  <c:v>9.8394465605028039</c:v>
                </c:pt>
                <c:pt idx="1065">
                  <c:v>9.8424759697063671</c:v>
                </c:pt>
                <c:pt idx="1066">
                  <c:v>9.8455034697899944</c:v>
                </c:pt>
                <c:pt idx="1067">
                  <c:v>9.8485290637443565</c:v>
                </c:pt>
                <c:pt idx="1068">
                  <c:v>9.8515527545526353</c:v>
                </c:pt>
                <c:pt idx="1069">
                  <c:v>9.8545745451905784</c:v>
                </c:pt>
                <c:pt idx="1070">
                  <c:v>9.8575944386264869</c:v>
                </c:pt>
                <c:pt idx="1071">
                  <c:v>9.8606124378212634</c:v>
                </c:pt>
                <c:pt idx="1072">
                  <c:v>9.8636285457284334</c:v>
                </c:pt>
                <c:pt idx="1073">
                  <c:v>9.8666427652941753</c:v>
                </c:pt>
                <c:pt idx="1074">
                  <c:v>9.8696550994573276</c:v>
                </c:pt>
                <c:pt idx="1075">
                  <c:v>9.8726655511494386</c:v>
                </c:pt>
                <c:pt idx="1076">
                  <c:v>9.8756741232947718</c:v>
                </c:pt>
                <c:pt idx="1077">
                  <c:v>9.8786808188103397</c:v>
                </c:pt>
                <c:pt idx="1078">
                  <c:v>9.8816856406059284</c:v>
                </c:pt>
                <c:pt idx="1079">
                  <c:v>9.8846885915841174</c:v>
                </c:pt>
                <c:pt idx="1080">
                  <c:v>9.8876896746403116</c:v>
                </c:pt>
                <c:pt idx="1081">
                  <c:v>9.8906888926627552</c:v>
                </c:pt>
                <c:pt idx="1082">
                  <c:v>9.8936862485325747</c:v>
                </c:pt>
                <c:pt idx="1083">
                  <c:v>9.8966817451237699</c:v>
                </c:pt>
                <c:pt idx="1084">
                  <c:v>9.8996753853032775</c:v>
                </c:pt>
                <c:pt idx="1085">
                  <c:v>9.9026671719309594</c:v>
                </c:pt>
                <c:pt idx="1086">
                  <c:v>9.9056571078596694</c:v>
                </c:pt>
                <c:pt idx="1087">
                  <c:v>9.9086451959352164</c:v>
                </c:pt>
                <c:pt idx="1088">
                  <c:v>9.911631438996455</c:v>
                </c:pt>
                <c:pt idx="1089">
                  <c:v>9.9146158398752497</c:v>
                </c:pt>
                <c:pt idx="1090">
                  <c:v>9.9175984013965355</c:v>
                </c:pt>
                <c:pt idx="1091">
                  <c:v>9.920579126378346</c:v>
                </c:pt>
                <c:pt idx="1092">
                  <c:v>9.9235580176317981</c:v>
                </c:pt>
                <c:pt idx="1093">
                  <c:v>9.9265350779611463</c:v>
                </c:pt>
                <c:pt idx="1094">
                  <c:v>9.929510310163808</c:v>
                </c:pt>
                <c:pt idx="1095">
                  <c:v>9.9324837170303599</c:v>
                </c:pt>
                <c:pt idx="1096">
                  <c:v>9.935455301344593</c:v>
                </c:pt>
                <c:pt idx="1097">
                  <c:v>9.9384250658835072</c:v>
                </c:pt>
                <c:pt idx="1098">
                  <c:v>9.9413930134173576</c:v>
                </c:pt>
                <c:pt idx="1099">
                  <c:v>9.9443591467096581</c:v>
                </c:pt>
                <c:pt idx="1100">
                  <c:v>9.9473234685172152</c:v>
                </c:pt>
                <c:pt idx="1101">
                  <c:v>9.9502859815901434</c:v>
                </c:pt>
                <c:pt idx="1102">
                  <c:v>9.9532466886719018</c:v>
                </c:pt>
                <c:pt idx="1103">
                  <c:v>9.9562055924992841</c:v>
                </c:pt>
                <c:pt idx="1104">
                  <c:v>9.9591626958024886</c:v>
                </c:pt>
                <c:pt idx="1105">
                  <c:v>9.9621180013050985</c:v>
                </c:pt>
                <c:pt idx="1106">
                  <c:v>9.965071511724112</c:v>
                </c:pt>
                <c:pt idx="1107">
                  <c:v>9.9680232297699938</c:v>
                </c:pt>
                <c:pt idx="1108">
                  <c:v>9.9709731581466539</c:v>
                </c:pt>
                <c:pt idx="1109">
                  <c:v>9.9739212995514936</c:v>
                </c:pt>
                <c:pt idx="1110">
                  <c:v>9.9768676566754326</c:v>
                </c:pt>
                <c:pt idx="1111">
                  <c:v>9.9798122322029066</c:v>
                </c:pt>
                <c:pt idx="1112">
                  <c:v>9.9827550288119227</c:v>
                </c:pt>
                <c:pt idx="1113">
                  <c:v>9.9856960491740328</c:v>
                </c:pt>
                <c:pt idx="1114">
                  <c:v>9.9886352959544098</c:v>
                </c:pt>
                <c:pt idx="1115">
                  <c:v>9.9915727718118266</c:v>
                </c:pt>
                <c:pt idx="1116">
                  <c:v>9.9945084793987</c:v>
                </c:pt>
                <c:pt idx="1117">
                  <c:v>9.9974424213610895</c:v>
                </c:pt>
                <c:pt idx="1118">
                  <c:v>10.000374600338752</c:v>
                </c:pt>
                <c:pt idx="1119">
                  <c:v>10.003305018965133</c:v>
                </c:pt>
                <c:pt idx="1120">
                  <c:v>10.006233679867396</c:v>
                </c:pt>
                <c:pt idx="1121">
                  <c:v>10.009160585666445</c:v>
                </c:pt>
                <c:pt idx="1122">
                  <c:v>10.012085738976948</c:v>
                </c:pt>
                <c:pt idx="1123">
                  <c:v>10.015009142407349</c:v>
                </c:pt>
                <c:pt idx="1124">
                  <c:v>10.017930798559897</c:v>
                </c:pt>
                <c:pt idx="1125">
                  <c:v>10.020850710030661</c:v>
                </c:pt>
                <c:pt idx="1126">
                  <c:v>10.02376887940955</c:v>
                </c:pt>
                <c:pt idx="1127">
                  <c:v>10.026685309280335</c:v>
                </c:pt>
                <c:pt idx="1128">
                  <c:v>10.029600002220663</c:v>
                </c:pt>
                <c:pt idx="1129">
                  <c:v>10.032512960802096</c:v>
                </c:pt>
                <c:pt idx="1130">
                  <c:v>10.035424187590108</c:v>
                </c:pt>
                <c:pt idx="1131">
                  <c:v>10.038333685144115</c:v>
                </c:pt>
                <c:pt idx="1132">
                  <c:v>10.041241456017485</c:v>
                </c:pt>
                <c:pt idx="1133">
                  <c:v>10.044147502757585</c:v>
                </c:pt>
                <c:pt idx="1134">
                  <c:v>10.047051827905765</c:v>
                </c:pt>
                <c:pt idx="1135">
                  <c:v>10.049954433997405</c:v>
                </c:pt>
                <c:pt idx="1136">
                  <c:v>10.052855323561912</c:v>
                </c:pt>
                <c:pt idx="1137">
                  <c:v>10.055754499122758</c:v>
                </c:pt>
                <c:pt idx="1138">
                  <c:v>10.058651963197493</c:v>
                </c:pt>
                <c:pt idx="1139">
                  <c:v>10.06154771829776</c:v>
                </c:pt>
                <c:pt idx="1140">
                  <c:v>10.064441766929313</c:v>
                </c:pt>
                <c:pt idx="1141">
                  <c:v>10.067334111592052</c:v>
                </c:pt>
                <c:pt idx="1142">
                  <c:v>10.070224754780007</c:v>
                </c:pt>
                <c:pt idx="1143">
                  <c:v>10.073113698981407</c:v>
                </c:pt>
                <c:pt idx="1144">
                  <c:v>10.076000946678652</c:v>
                </c:pt>
                <c:pt idx="1145">
                  <c:v>10.078886500348357</c:v>
                </c:pt>
                <c:pt idx="1146">
                  <c:v>10.081770362461366</c:v>
                </c:pt>
                <c:pt idx="1147">
                  <c:v>10.084652535482761</c:v>
                </c:pt>
                <c:pt idx="1148">
                  <c:v>10.087533021871899</c:v>
                </c:pt>
                <c:pt idx="1149">
                  <c:v>10.090411824082413</c:v>
                </c:pt>
                <c:pt idx="1150">
                  <c:v>10.093288944562232</c:v>
                </c:pt>
                <c:pt idx="1151">
                  <c:v>10.096164385753616</c:v>
                </c:pt>
                <c:pt idx="1152">
                  <c:v>10.099038150093154</c:v>
                </c:pt>
                <c:pt idx="1153">
                  <c:v>10.10191024001179</c:v>
                </c:pt>
                <c:pt idx="1154">
                  <c:v>10.104780657934839</c:v>
                </c:pt>
                <c:pt idx="1155">
                  <c:v>10.107649406282018</c:v>
                </c:pt>
                <c:pt idx="1156">
                  <c:v>10.110516487467441</c:v>
                </c:pt>
                <c:pt idx="1157">
                  <c:v>10.113381903899649</c:v>
                </c:pt>
                <c:pt idx="1158">
                  <c:v>10.11624565798164</c:v>
                </c:pt>
                <c:pt idx="1159">
                  <c:v>10.119107752110851</c:v>
                </c:pt>
                <c:pt idx="1160">
                  <c:v>10.121968188679222</c:v>
                </c:pt>
                <c:pt idx="1161">
                  <c:v>10.124826970073176</c:v>
                </c:pt>
                <c:pt idx="1162">
                  <c:v>10.127684098673653</c:v>
                </c:pt>
                <c:pt idx="1163">
                  <c:v>10.130539576856117</c:v>
                </c:pt>
                <c:pt idx="1164">
                  <c:v>10.133393406990599</c:v>
                </c:pt>
                <c:pt idx="1165">
                  <c:v>10.13624559144168</c:v>
                </c:pt>
                <c:pt idx="1166">
                  <c:v>10.139096132568529</c:v>
                </c:pt>
                <c:pt idx="1167">
                  <c:v>10.141945032724916</c:v>
                </c:pt>
                <c:pt idx="1168">
                  <c:v>10.14479229425922</c:v>
                </c:pt>
                <c:pt idx="1169">
                  <c:v>10.147637919514471</c:v>
                </c:pt>
                <c:pt idx="1170">
                  <c:v>10.150481910828324</c:v>
                </c:pt>
                <c:pt idx="1171">
                  <c:v>10.153324270533126</c:v>
                </c:pt>
                <c:pt idx="1172">
                  <c:v>10.156165000955903</c:v>
                </c:pt>
                <c:pt idx="1173">
                  <c:v>10.159004104418369</c:v>
                </c:pt>
                <c:pt idx="1174">
                  <c:v>10.161841583236967</c:v>
                </c:pt>
                <c:pt idx="1175">
                  <c:v>10.164677439722865</c:v>
                </c:pt>
                <c:pt idx="1176">
                  <c:v>10.167511676181991</c:v>
                </c:pt>
                <c:pt idx="1177">
                  <c:v>10.17034429491504</c:v>
                </c:pt>
                <c:pt idx="1178">
                  <c:v>10.173175298217478</c:v>
                </c:pt>
                <c:pt idx="1179">
                  <c:v>10.176004688379576</c:v>
                </c:pt>
                <c:pt idx="1180">
                  <c:v>10.178832467686423</c:v>
                </c:pt>
                <c:pt idx="1181">
                  <c:v>10.181658638417945</c:v>
                </c:pt>
                <c:pt idx="1182">
                  <c:v>10.184483202848901</c:v>
                </c:pt>
                <c:pt idx="1183">
                  <c:v>10.187306163248925</c:v>
                </c:pt>
                <c:pt idx="1184">
                  <c:v>10.190127521882522</c:v>
                </c:pt>
                <c:pt idx="1185">
                  <c:v>10.192947281009108</c:v>
                </c:pt>
                <c:pt idx="1186">
                  <c:v>10.195765442882985</c:v>
                </c:pt>
                <c:pt idx="1187">
                  <c:v>10.198582009753402</c:v>
                </c:pt>
                <c:pt idx="1188">
                  <c:v>10.201396983864543</c:v>
                </c:pt>
                <c:pt idx="1189">
                  <c:v>10.204210367455559</c:v>
                </c:pt>
                <c:pt idx="1190">
                  <c:v>10.207022162760557</c:v>
                </c:pt>
                <c:pt idx="1191">
                  <c:v>10.209832372008654</c:v>
                </c:pt>
                <c:pt idx="1192">
                  <c:v>10.212640997423946</c:v>
                </c:pt>
                <c:pt idx="1193">
                  <c:v>10.215448041225581</c:v>
                </c:pt>
                <c:pt idx="1194">
                  <c:v>10.218253505627713</c:v>
                </c:pt>
                <c:pt idx="1195">
                  <c:v>10.221057392839567</c:v>
                </c:pt>
                <c:pt idx="1196">
                  <c:v>10.223859705065417</c:v>
                </c:pt>
                <c:pt idx="1197">
                  <c:v>10.226660444504637</c:v>
                </c:pt>
                <c:pt idx="1198">
                  <c:v>10.229459613351679</c:v>
                </c:pt>
                <c:pt idx="1199">
                  <c:v>10.232257213796117</c:v>
                </c:pt>
                <c:pt idx="1200">
                  <c:v>10.235053248022643</c:v>
                </c:pt>
                <c:pt idx="1201">
                  <c:v>10.237847718211095</c:v>
                </c:pt>
                <c:pt idx="1202">
                  <c:v>10.24064062653647</c:v>
                </c:pt>
                <c:pt idx="1203">
                  <c:v>10.243431975168933</c:v>
                </c:pt>
                <c:pt idx="1204">
                  <c:v>10.246221766273825</c:v>
                </c:pt>
                <c:pt idx="1205">
                  <c:v>10.249010002011701</c:v>
                </c:pt>
                <c:pt idx="1206">
                  <c:v>10.251796684538315</c:v>
                </c:pt>
                <c:pt idx="1207">
                  <c:v>10.25458181600467</c:v>
                </c:pt>
                <c:pt idx="1208">
                  <c:v>10.25736539855699</c:v>
                </c:pt>
                <c:pt idx="1209">
                  <c:v>10.260147434336778</c:v>
                </c:pt>
                <c:pt idx="1210">
                  <c:v>10.262927925480795</c:v>
                </c:pt>
                <c:pt idx="1211">
                  <c:v>10.265706874121092</c:v>
                </c:pt>
                <c:pt idx="1212">
                  <c:v>10.268484282385025</c:v>
                </c:pt>
                <c:pt idx="1213">
                  <c:v>10.271260152395262</c:v>
                </c:pt>
                <c:pt idx="1214">
                  <c:v>10.274034486269795</c:v>
                </c:pt>
                <c:pt idx="1215">
                  <c:v>10.276807286121974</c:v>
                </c:pt>
                <c:pt idx="1216">
                  <c:v>10.279578554060489</c:v>
                </c:pt>
                <c:pt idx="1217">
                  <c:v>10.282348292189413</c:v>
                </c:pt>
                <c:pt idx="1218">
                  <c:v>10.285116502608204</c:v>
                </c:pt>
                <c:pt idx="1219">
                  <c:v>10.287883187411719</c:v>
                </c:pt>
                <c:pt idx="1220">
                  <c:v>10.290648348690217</c:v>
                </c:pt>
                <c:pt idx="1221">
                  <c:v>10.293411988529401</c:v>
                </c:pt>
                <c:pt idx="1222">
                  <c:v>10.2961741090104</c:v>
                </c:pt>
                <c:pt idx="1223">
                  <c:v>10.298934712209812</c:v>
                </c:pt>
                <c:pt idx="1224">
                  <c:v>10.301693800199685</c:v>
                </c:pt>
                <c:pt idx="1225">
                  <c:v>10.30445137504757</c:v>
                </c:pt>
                <c:pt idx="1226">
                  <c:v>10.307207438816492</c:v>
                </c:pt>
                <c:pt idx="1227">
                  <c:v>10.309961993565006</c:v>
                </c:pt>
                <c:pt idx="1228">
                  <c:v>10.312715041347163</c:v>
                </c:pt>
                <c:pt idx="1229">
                  <c:v>10.315466584212574</c:v>
                </c:pt>
                <c:pt idx="1230">
                  <c:v>10.318216624206388</c:v>
                </c:pt>
                <c:pt idx="1231">
                  <c:v>10.320965163369308</c:v>
                </c:pt>
                <c:pt idx="1232">
                  <c:v>10.323712203737633</c:v>
                </c:pt>
                <c:pt idx="1233">
                  <c:v>10.326457747343238</c:v>
                </c:pt>
                <c:pt idx="1234">
                  <c:v>10.329201796213587</c:v>
                </c:pt>
                <c:pt idx="1235">
                  <c:v>10.331944352371778</c:v>
                </c:pt>
                <c:pt idx="1236">
                  <c:v>10.334685417836535</c:v>
                </c:pt>
                <c:pt idx="1237">
                  <c:v>10.337424994622218</c:v>
                </c:pt>
                <c:pt idx="1238">
                  <c:v>10.340163084738833</c:v>
                </c:pt>
                <c:pt idx="1239">
                  <c:v>10.342899690192066</c:v>
                </c:pt>
                <c:pt idx="1240">
                  <c:v>10.34563481298327</c:v>
                </c:pt>
                <c:pt idx="1241">
                  <c:v>10.348368455109505</c:v>
                </c:pt>
                <c:pt idx="1242">
                  <c:v>10.351100618563519</c:v>
                </c:pt>
                <c:pt idx="1243">
                  <c:v>10.353831305333786</c:v>
                </c:pt>
                <c:pt idx="1244">
                  <c:v>10.356560517404512</c:v>
                </c:pt>
                <c:pt idx="1245">
                  <c:v>10.359288256755642</c:v>
                </c:pt>
                <c:pt idx="1246">
                  <c:v>10.362014525362882</c:v>
                </c:pt>
                <c:pt idx="1247">
                  <c:v>10.364739325197695</c:v>
                </c:pt>
                <c:pt idx="1248">
                  <c:v>10.367462658227327</c:v>
                </c:pt>
                <c:pt idx="1249">
                  <c:v>10.370184526414828</c:v>
                </c:pt>
                <c:pt idx="1250">
                  <c:v>10.372904931719042</c:v>
                </c:pt>
                <c:pt idx="1251">
                  <c:v>10.375623876094627</c:v>
                </c:pt>
                <c:pt idx="1252">
                  <c:v>10.378341361492089</c:v>
                </c:pt>
                <c:pt idx="1253">
                  <c:v>10.381057389857753</c:v>
                </c:pt>
                <c:pt idx="1254">
                  <c:v>10.383771963133805</c:v>
                </c:pt>
                <c:pt idx="1255">
                  <c:v>10.386485083258311</c:v>
                </c:pt>
                <c:pt idx="1256">
                  <c:v>10.389196752165201</c:v>
                </c:pt>
                <c:pt idx="1257">
                  <c:v>10.391906971784291</c:v>
                </c:pt>
                <c:pt idx="1258">
                  <c:v>10.394615744041319</c:v>
                </c:pt>
                <c:pt idx="1259">
                  <c:v>10.397323070857912</c:v>
                </c:pt>
                <c:pt idx="1260">
                  <c:v>10.40002895415164</c:v>
                </c:pt>
                <c:pt idx="1261">
                  <c:v>10.402733395836007</c:v>
                </c:pt>
                <c:pt idx="1262">
                  <c:v>10.405436397820464</c:v>
                </c:pt>
                <c:pt idx="1263">
                  <c:v>10.408137962010434</c:v>
                </c:pt>
                <c:pt idx="1264">
                  <c:v>10.410838090307294</c:v>
                </c:pt>
                <c:pt idx="1265">
                  <c:v>10.413536784608421</c:v>
                </c:pt>
                <c:pt idx="1266">
                  <c:v>10.416234046807185</c:v>
                </c:pt>
                <c:pt idx="1267">
                  <c:v>10.418929878792962</c:v>
                </c:pt>
                <c:pt idx="1268">
                  <c:v>10.421624282451148</c:v>
                </c:pt>
                <c:pt idx="1269">
                  <c:v>10.424317259663169</c:v>
                </c:pt>
                <c:pt idx="1270">
                  <c:v>10.427008812306498</c:v>
                </c:pt>
                <c:pt idx="1271">
                  <c:v>10.429698942254664</c:v>
                </c:pt>
                <c:pt idx="1272">
                  <c:v>10.432387651377248</c:v>
                </c:pt>
                <c:pt idx="1273">
                  <c:v>10.435074941539925</c:v>
                </c:pt>
                <c:pt idx="1274">
                  <c:v>10.437760814604443</c:v>
                </c:pt>
                <c:pt idx="1275">
                  <c:v>10.440445272428661</c:v>
                </c:pt>
                <c:pt idx="1276">
                  <c:v>10.443128316866545</c:v>
                </c:pt>
                <c:pt idx="1277">
                  <c:v>10.445809949768178</c:v>
                </c:pt>
                <c:pt idx="1278">
                  <c:v>10.448490172979783</c:v>
                </c:pt>
                <c:pt idx="1279">
                  <c:v>10.451168988343719</c:v>
                </c:pt>
                <c:pt idx="1280">
                  <c:v>10.453846397698507</c:v>
                </c:pt>
                <c:pt idx="1281">
                  <c:v>10.45652240287883</c:v>
                </c:pt>
                <c:pt idx="1282">
                  <c:v>10.459197005715561</c:v>
                </c:pt>
                <c:pt idx="1283">
                  <c:v>10.461870208035734</c:v>
                </c:pt>
                <c:pt idx="1284">
                  <c:v>10.46454201166261</c:v>
                </c:pt>
                <c:pt idx="1285">
                  <c:v>10.467212418415635</c:v>
                </c:pt>
                <c:pt idx="1286">
                  <c:v>10.469881430110505</c:v>
                </c:pt>
                <c:pt idx="1287">
                  <c:v>10.472549048559117</c:v>
                </c:pt>
                <c:pt idx="1288">
                  <c:v>10.475215275569623</c:v>
                </c:pt>
                <c:pt idx="1289">
                  <c:v>10.477880112946441</c:v>
                </c:pt>
                <c:pt idx="1290">
                  <c:v>10.480543562490229</c:v>
                </c:pt>
                <c:pt idx="1291">
                  <c:v>10.483205625997931</c:v>
                </c:pt>
                <c:pt idx="1292">
                  <c:v>10.485866305262782</c:v>
                </c:pt>
                <c:pt idx="1293">
                  <c:v>10.488525602074295</c:v>
                </c:pt>
                <c:pt idx="1294">
                  <c:v>10.491183518218307</c:v>
                </c:pt>
                <c:pt idx="1295">
                  <c:v>10.49384005547696</c:v>
                </c:pt>
                <c:pt idx="1296">
                  <c:v>10.496495215628729</c:v>
                </c:pt>
                <c:pt idx="1297">
                  <c:v>10.499149000448412</c:v>
                </c:pt>
                <c:pt idx="1298">
                  <c:v>10.501801411707174</c:v>
                </c:pt>
                <c:pt idx="1299">
                  <c:v>10.504452451172529</c:v>
                </c:pt>
                <c:pt idx="1300">
                  <c:v>10.50710212060835</c:v>
                </c:pt>
                <c:pt idx="1301">
                  <c:v>10.509750421774912</c:v>
                </c:pt>
                <c:pt idx="1302">
                  <c:v>10.512397356428849</c:v>
                </c:pt>
                <c:pt idx="1303">
                  <c:v>10.51504292632322</c:v>
                </c:pt>
                <c:pt idx="1304">
                  <c:v>10.517687133207472</c:v>
                </c:pt>
                <c:pt idx="1305">
                  <c:v>10.520329978827482</c:v>
                </c:pt>
                <c:pt idx="1306">
                  <c:v>10.522971464925551</c:v>
                </c:pt>
                <c:pt idx="1307">
                  <c:v>10.525611593240432</c:v>
                </c:pt>
                <c:pt idx="1308">
                  <c:v>10.52825036550731</c:v>
                </c:pt>
                <c:pt idx="1309">
                  <c:v>10.530887783457834</c:v>
                </c:pt>
                <c:pt idx="1310">
                  <c:v>10.533523848820129</c:v>
                </c:pt>
                <c:pt idx="1311">
                  <c:v>10.536158563318786</c:v>
                </c:pt>
                <c:pt idx="1312">
                  <c:v>10.538791928674895</c:v>
                </c:pt>
                <c:pt idx="1313">
                  <c:v>10.541423946606047</c:v>
                </c:pt>
                <c:pt idx="1314">
                  <c:v>10.54405461882633</c:v>
                </c:pt>
                <c:pt idx="1315">
                  <c:v>10.546683947046358</c:v>
                </c:pt>
                <c:pt idx="1316">
                  <c:v>10.549311932973264</c:v>
                </c:pt>
                <c:pt idx="1317">
                  <c:v>10.551938578310732</c:v>
                </c:pt>
                <c:pt idx="1318">
                  <c:v>10.554563884758988</c:v>
                </c:pt>
                <c:pt idx="1319">
                  <c:v>10.557187854014803</c:v>
                </c:pt>
                <c:pt idx="1320">
                  <c:v>10.559810487771527</c:v>
                </c:pt>
                <c:pt idx="1321">
                  <c:v>10.562431787719083</c:v>
                </c:pt>
                <c:pt idx="1322">
                  <c:v>10.565051755543978</c:v>
                </c:pt>
                <c:pt idx="1323">
                  <c:v>10.567670392929315</c:v>
                </c:pt>
                <c:pt idx="1324">
                  <c:v>10.570287701554793</c:v>
                </c:pt>
                <c:pt idx="1325">
                  <c:v>10.572903683096746</c:v>
                </c:pt>
                <c:pt idx="1326">
                  <c:v>10.575518339228104</c:v>
                </c:pt>
                <c:pt idx="1327">
                  <c:v>10.578131671618445</c:v>
                </c:pt>
                <c:pt idx="1328">
                  <c:v>10.580743681933994</c:v>
                </c:pt>
                <c:pt idx="1329">
                  <c:v>10.583354371837602</c:v>
                </c:pt>
                <c:pt idx="1330">
                  <c:v>10.58596374298881</c:v>
                </c:pt>
                <c:pt idx="1331">
                  <c:v>10.588571797043809</c:v>
                </c:pt>
                <c:pt idx="1332">
                  <c:v>10.591178535655482</c:v>
                </c:pt>
                <c:pt idx="1333">
                  <c:v>10.593783960473376</c:v>
                </c:pt>
                <c:pt idx="1334">
                  <c:v>10.596388073143768</c:v>
                </c:pt>
                <c:pt idx="1335">
                  <c:v>10.598990875309607</c:v>
                </c:pt>
                <c:pt idx="1336">
                  <c:v>10.601592368610589</c:v>
                </c:pt>
                <c:pt idx="1337">
                  <c:v>10.604192554683106</c:v>
                </c:pt>
                <c:pt idx="1338">
                  <c:v>10.606791435160307</c:v>
                </c:pt>
                <c:pt idx="1339">
                  <c:v>10.609389011672063</c:v>
                </c:pt>
                <c:pt idx="1340">
                  <c:v>10.611985285845005</c:v>
                </c:pt>
                <c:pt idx="1341">
                  <c:v>10.614580259302523</c:v>
                </c:pt>
                <c:pt idx="1342">
                  <c:v>10.617173933664777</c:v>
                </c:pt>
                <c:pt idx="1343">
                  <c:v>10.619766310548698</c:v>
                </c:pt>
                <c:pt idx="1344">
                  <c:v>10.622357391568011</c:v>
                </c:pt>
                <c:pt idx="1345">
                  <c:v>10.624947178333231</c:v>
                </c:pt>
                <c:pt idx="1346">
                  <c:v>10.627535672451678</c:v>
                </c:pt>
                <c:pt idx="1347">
                  <c:v>10.630122875527492</c:v>
                </c:pt>
                <c:pt idx="1348">
                  <c:v>10.632708789161621</c:v>
                </c:pt>
                <c:pt idx="1349">
                  <c:v>10.635293414951844</c:v>
                </c:pt>
                <c:pt idx="1350">
                  <c:v>10.637876754492787</c:v>
                </c:pt>
                <c:pt idx="1351">
                  <c:v>10.640458809375923</c:v>
                </c:pt>
                <c:pt idx="1352">
                  <c:v>10.643039581189569</c:v>
                </c:pt>
                <c:pt idx="1353">
                  <c:v>10.645619071518917</c:v>
                </c:pt>
                <c:pt idx="1354">
                  <c:v>10.648197281946032</c:v>
                </c:pt>
                <c:pt idx="1355">
                  <c:v>10.650774214049848</c:v>
                </c:pt>
                <c:pt idx="1356">
                  <c:v>10.653349869406201</c:v>
                </c:pt>
                <c:pt idx="1357">
                  <c:v>10.655924249587818</c:v>
                </c:pt>
                <c:pt idx="1358">
                  <c:v>10.658497356164338</c:v>
                </c:pt>
                <c:pt idx="1359">
                  <c:v>10.661069190702309</c:v>
                </c:pt>
                <c:pt idx="1360">
                  <c:v>10.663639754765205</c:v>
                </c:pt>
                <c:pt idx="1361">
                  <c:v>10.666209049913428</c:v>
                </c:pt>
                <c:pt idx="1362">
                  <c:v>10.668777077704327</c:v>
                </c:pt>
                <c:pt idx="1363">
                  <c:v>10.67134383969219</c:v>
                </c:pt>
                <c:pt idx="1364">
                  <c:v>10.673909337428263</c:v>
                </c:pt>
                <c:pt idx="1365">
                  <c:v>10.676473572460758</c:v>
                </c:pt>
                <c:pt idx="1366">
                  <c:v>10.679036546334865</c:v>
                </c:pt>
                <c:pt idx="1367">
                  <c:v>10.681598260592743</c:v>
                </c:pt>
                <c:pt idx="1368">
                  <c:v>10.684158716773547</c:v>
                </c:pt>
                <c:pt idx="1369">
                  <c:v>10.686717916413427</c:v>
                </c:pt>
                <c:pt idx="1370">
                  <c:v>10.689275861045539</c:v>
                </c:pt>
                <c:pt idx="1371">
                  <c:v>10.691832552200044</c:v>
                </c:pt>
                <c:pt idx="1372">
                  <c:v>10.694387991404136</c:v>
                </c:pt>
                <c:pt idx="1373">
                  <c:v>10.696942180182029</c:v>
                </c:pt>
                <c:pt idx="1374">
                  <c:v>10.699495120054976</c:v>
                </c:pt>
                <c:pt idx="1375">
                  <c:v>10.702046812541276</c:v>
                </c:pt>
                <c:pt idx="1376">
                  <c:v>10.704597259156278</c:v>
                </c:pt>
                <c:pt idx="1377">
                  <c:v>10.707146461412394</c:v>
                </c:pt>
                <c:pt idx="1378">
                  <c:v>10.709694420819103</c:v>
                </c:pt>
                <c:pt idx="1379">
                  <c:v>10.71224113888295</c:v>
                </c:pt>
                <c:pt idx="1380">
                  <c:v>10.714786617107587</c:v>
                </c:pt>
                <c:pt idx="1381">
                  <c:v>10.717330856993737</c:v>
                </c:pt>
                <c:pt idx="1382">
                  <c:v>10.719873860039225</c:v>
                </c:pt>
                <c:pt idx="1383">
                  <c:v>10.722415627738986</c:v>
                </c:pt>
                <c:pt idx="1384">
                  <c:v>10.72495616158508</c:v>
                </c:pt>
                <c:pt idx="1385">
                  <c:v>10.727495463066671</c:v>
                </c:pt>
                <c:pt idx="1386">
                  <c:v>10.730033533670058</c:v>
                </c:pt>
                <c:pt idx="1387">
                  <c:v>10.732570374878685</c:v>
                </c:pt>
                <c:pt idx="1388">
                  <c:v>10.735105988173142</c:v>
                </c:pt>
                <c:pt idx="1389">
                  <c:v>10.737640375031152</c:v>
                </c:pt>
                <c:pt idx="1390">
                  <c:v>10.740173536927623</c:v>
                </c:pt>
                <c:pt idx="1391">
                  <c:v>10.742705475334617</c:v>
                </c:pt>
                <c:pt idx="1392">
                  <c:v>10.745236191721366</c:v>
                </c:pt>
                <c:pt idx="1393">
                  <c:v>10.747765687554304</c:v>
                </c:pt>
                <c:pt idx="1394">
                  <c:v>10.750293964297031</c:v>
                </c:pt>
                <c:pt idx="1395">
                  <c:v>10.752821023410362</c:v>
                </c:pt>
                <c:pt idx="1396">
                  <c:v>10.755346866352312</c:v>
                </c:pt>
                <c:pt idx="1397">
                  <c:v>10.757871494578101</c:v>
                </c:pt>
                <c:pt idx="1398">
                  <c:v>10.760394909540178</c:v>
                </c:pt>
                <c:pt idx="1399">
                  <c:v>10.762917112688209</c:v>
                </c:pt>
                <c:pt idx="1400">
                  <c:v>10.765438105469107</c:v>
                </c:pt>
                <c:pt idx="1401">
                  <c:v>10.767957889327011</c:v>
                </c:pt>
                <c:pt idx="1402">
                  <c:v>10.770476465703322</c:v>
                </c:pt>
                <c:pt idx="1403">
                  <c:v>10.772993836036685</c:v>
                </c:pt>
                <c:pt idx="1404">
                  <c:v>10.775510001763012</c:v>
                </c:pt>
                <c:pt idx="1405">
                  <c:v>10.778024964315492</c:v>
                </c:pt>
                <c:pt idx="1406">
                  <c:v>10.780538725124577</c:v>
                </c:pt>
                <c:pt idx="1407">
                  <c:v>10.78305128561802</c:v>
                </c:pt>
                <c:pt idx="1408">
                  <c:v>10.785562647220848</c:v>
                </c:pt>
                <c:pt idx="1409">
                  <c:v>10.788072811355402</c:v>
                </c:pt>
                <c:pt idx="1410">
                  <c:v>10.790581779441307</c:v>
                </c:pt>
                <c:pt idx="1411">
                  <c:v>10.793089552895527</c:v>
                </c:pt>
                <c:pt idx="1412">
                  <c:v>10.795596133132328</c:v>
                </c:pt>
                <c:pt idx="1413">
                  <c:v>10.798101521563304</c:v>
                </c:pt>
                <c:pt idx="1414">
                  <c:v>10.800605719597383</c:v>
                </c:pt>
                <c:pt idx="1415">
                  <c:v>10.803108728640842</c:v>
                </c:pt>
                <c:pt idx="1416">
                  <c:v>10.805610550097297</c:v>
                </c:pt>
                <c:pt idx="1417">
                  <c:v>10.808111185367707</c:v>
                </c:pt>
                <c:pt idx="1418">
                  <c:v>10.810610635850413</c:v>
                </c:pt>
                <c:pt idx="1419">
                  <c:v>10.813108902941114</c:v>
                </c:pt>
                <c:pt idx="1420">
                  <c:v>10.815605988032877</c:v>
                </c:pt>
                <c:pt idx="1421">
                  <c:v>10.818101892516157</c:v>
                </c:pt>
                <c:pt idx="1422">
                  <c:v>10.820596617778802</c:v>
                </c:pt>
                <c:pt idx="1423">
                  <c:v>10.823090165206048</c:v>
                </c:pt>
                <c:pt idx="1424">
                  <c:v>10.825582536180528</c:v>
                </c:pt>
                <c:pt idx="1425">
                  <c:v>10.828073732082288</c:v>
                </c:pt>
                <c:pt idx="1426">
                  <c:v>10.830563754288789</c:v>
                </c:pt>
                <c:pt idx="1427">
                  <c:v>10.833052604174917</c:v>
                </c:pt>
                <c:pt idx="1428">
                  <c:v>10.83554028311298</c:v>
                </c:pt>
                <c:pt idx="1429">
                  <c:v>10.838026792472727</c:v>
                </c:pt>
                <c:pt idx="1430">
                  <c:v>10.840512133621335</c:v>
                </c:pt>
                <c:pt idx="1431">
                  <c:v>10.842996307923444</c:v>
                </c:pt>
                <c:pt idx="1432">
                  <c:v>10.845479316741141</c:v>
                </c:pt>
                <c:pt idx="1433">
                  <c:v>10.847961161433975</c:v>
                </c:pt>
                <c:pt idx="1434">
                  <c:v>10.850441843358961</c:v>
                </c:pt>
                <c:pt idx="1435">
                  <c:v>10.852921363870585</c:v>
                </c:pt>
                <c:pt idx="1436">
                  <c:v>10.855399724320826</c:v>
                </c:pt>
                <c:pt idx="1437">
                  <c:v>10.857876926059136</c:v>
                </c:pt>
                <c:pt idx="1438">
                  <c:v>10.860352970432459</c:v>
                </c:pt>
                <c:pt idx="1439">
                  <c:v>10.862827858785257</c:v>
                </c:pt>
                <c:pt idx="1440">
                  <c:v>10.865301592459476</c:v>
                </c:pt>
                <c:pt idx="1441">
                  <c:v>10.867774172794594</c:v>
                </c:pt>
                <c:pt idx="1442">
                  <c:v>10.87024560112758</c:v>
                </c:pt>
                <c:pt idx="1443">
                  <c:v>10.872715878792954</c:v>
                </c:pt>
                <c:pt idx="1444">
                  <c:v>10.875185007122768</c:v>
                </c:pt>
                <c:pt idx="1445">
                  <c:v>10.87765298744659</c:v>
                </c:pt>
                <c:pt idx="1446">
                  <c:v>10.880119821091542</c:v>
                </c:pt>
                <c:pt idx="1447">
                  <c:v>10.882585509382299</c:v>
                </c:pt>
                <c:pt idx="1448">
                  <c:v>10.885050053641098</c:v>
                </c:pt>
                <c:pt idx="1449">
                  <c:v>10.887513455187726</c:v>
                </c:pt>
                <c:pt idx="1450">
                  <c:v>10.889975715339542</c:v>
                </c:pt>
                <c:pt idx="1451">
                  <c:v>10.892436835411482</c:v>
                </c:pt>
                <c:pt idx="1452">
                  <c:v>10.894896816716059</c:v>
                </c:pt>
                <c:pt idx="1453">
                  <c:v>10.897355660563377</c:v>
                </c:pt>
                <c:pt idx="1454">
                  <c:v>10.899813368261141</c:v>
                </c:pt>
                <c:pt idx="1455">
                  <c:v>10.902269941114627</c:v>
                </c:pt>
                <c:pt idx="1456">
                  <c:v>10.904725380426747</c:v>
                </c:pt>
                <c:pt idx="1457">
                  <c:v>10.907179687498017</c:v>
                </c:pt>
                <c:pt idx="1458">
                  <c:v>10.90963286362655</c:v>
                </c:pt>
                <c:pt idx="1459">
                  <c:v>10.912084910108112</c:v>
                </c:pt>
                <c:pt idx="1460">
                  <c:v>10.914535828236074</c:v>
                </c:pt>
                <c:pt idx="1461">
                  <c:v>10.916985619301453</c:v>
                </c:pt>
                <c:pt idx="1462">
                  <c:v>10.919434284592906</c:v>
                </c:pt>
                <c:pt idx="1463">
                  <c:v>10.92188182539674</c:v>
                </c:pt>
                <c:pt idx="1464">
                  <c:v>10.924328242996907</c:v>
                </c:pt>
                <c:pt idx="1465">
                  <c:v>10.926773538675029</c:v>
                </c:pt>
                <c:pt idx="1466">
                  <c:v>10.929217713710374</c:v>
                </c:pt>
                <c:pt idx="1467">
                  <c:v>10.931660769379905</c:v>
                </c:pt>
                <c:pt idx="1468">
                  <c:v>10.934102706958239</c:v>
                </c:pt>
                <c:pt idx="1469">
                  <c:v>10.936543527717689</c:v>
                </c:pt>
                <c:pt idx="1470">
                  <c:v>10.938983232928249</c:v>
                </c:pt>
                <c:pt idx="1471">
                  <c:v>10.941421823857608</c:v>
                </c:pt>
                <c:pt idx="1472">
                  <c:v>10.943859301771164</c:v>
                </c:pt>
                <c:pt idx="1473">
                  <c:v>10.946295667932002</c:v>
                </c:pt>
                <c:pt idx="1474">
                  <c:v>10.948730923600934</c:v>
                </c:pt>
                <c:pt idx="1475">
                  <c:v>10.951165070036472</c:v>
                </c:pt>
                <c:pt idx="1476">
                  <c:v>10.953598108494875</c:v>
                </c:pt>
                <c:pt idx="1477">
                  <c:v>10.956030040230102</c:v>
                </c:pt>
                <c:pt idx="1478">
                  <c:v>10.958460866493862</c:v>
                </c:pt>
                <c:pt idx="1479">
                  <c:v>10.960890588535605</c:v>
                </c:pt>
                <c:pt idx="1480">
                  <c:v>10.963319207602515</c:v>
                </c:pt>
                <c:pt idx="1481">
                  <c:v>10.965746724939532</c:v>
                </c:pt>
                <c:pt idx="1482">
                  <c:v>10.968173141789354</c:v>
                </c:pt>
                <c:pt idx="1483">
                  <c:v>10.970598459392443</c:v>
                </c:pt>
                <c:pt idx="1484">
                  <c:v>10.973022678987011</c:v>
                </c:pt>
                <c:pt idx="1485">
                  <c:v>10.975445801809064</c:v>
                </c:pt>
                <c:pt idx="1486">
                  <c:v>10.97786782909237</c:v>
                </c:pt>
                <c:pt idx="1487">
                  <c:v>10.980288762068495</c:v>
                </c:pt>
                <c:pt idx="1488">
                  <c:v>10.982708601966786</c:v>
                </c:pt>
                <c:pt idx="1489">
                  <c:v>10.985127350014377</c:v>
                </c:pt>
                <c:pt idx="1490">
                  <c:v>10.987545007436211</c:v>
                </c:pt>
                <c:pt idx="1491">
                  <c:v>10.989961575455043</c:v>
                </c:pt>
                <c:pt idx="1492">
                  <c:v>10.992377055291429</c:v>
                </c:pt>
                <c:pt idx="1493">
                  <c:v>10.994791448163737</c:v>
                </c:pt>
                <c:pt idx="1494">
                  <c:v>10.997204755288161</c:v>
                </c:pt>
                <c:pt idx="1495">
                  <c:v>10.999616977878727</c:v>
                </c:pt>
                <c:pt idx="1496">
                  <c:v>11.002028117147294</c:v>
                </c:pt>
                <c:pt idx="1497">
                  <c:v>11.004438174303539</c:v>
                </c:pt>
                <c:pt idx="1498">
                  <c:v>11.006847150555013</c:v>
                </c:pt>
                <c:pt idx="1499">
                  <c:v>11.009255047107088</c:v>
                </c:pt>
                <c:pt idx="1500">
                  <c:v>11.011661865163004</c:v>
                </c:pt>
                <c:pt idx="1501">
                  <c:v>11.014067605923847</c:v>
                </c:pt>
                <c:pt idx="1502">
                  <c:v>11.01647227058859</c:v>
                </c:pt>
                <c:pt idx="1503">
                  <c:v>11.018875860354049</c:v>
                </c:pt>
                <c:pt idx="1504">
                  <c:v>11.021278376414918</c:v>
                </c:pt>
                <c:pt idx="1505">
                  <c:v>11.023679819963796</c:v>
                </c:pt>
                <c:pt idx="1506">
                  <c:v>11.026080192191136</c:v>
                </c:pt>
                <c:pt idx="1507">
                  <c:v>11.028479494285296</c:v>
                </c:pt>
                <c:pt idx="1508">
                  <c:v>11.030877727432523</c:v>
                </c:pt>
                <c:pt idx="1509">
                  <c:v>11.033274892816971</c:v>
                </c:pt>
                <c:pt idx="1510">
                  <c:v>11.035670991620689</c:v>
                </c:pt>
                <c:pt idx="1511">
                  <c:v>11.038066025023644</c:v>
                </c:pt>
                <c:pt idx="1512">
                  <c:v>11.040459994203717</c:v>
                </c:pt>
                <c:pt idx="1513">
                  <c:v>11.042852900336708</c:v>
                </c:pt>
                <c:pt idx="1514">
                  <c:v>11.045244744596346</c:v>
                </c:pt>
                <c:pt idx="1515">
                  <c:v>11.047635528154279</c:v>
                </c:pt>
                <c:pt idx="1516">
                  <c:v>11.050025252180106</c:v>
                </c:pt>
                <c:pt idx="1517">
                  <c:v>11.052413917841353</c:v>
                </c:pt>
                <c:pt idx="1518">
                  <c:v>11.054801526303507</c:v>
                </c:pt>
                <c:pt idx="1519">
                  <c:v>11.057188078729981</c:v>
                </c:pt>
                <c:pt idx="1520">
                  <c:v>11.059573576282164</c:v>
                </c:pt>
                <c:pt idx="1521">
                  <c:v>11.061958020119402</c:v>
                </c:pt>
                <c:pt idx="1522">
                  <c:v>11.064341411399001</c:v>
                </c:pt>
                <c:pt idx="1523">
                  <c:v>11.066723751276239</c:v>
                </c:pt>
                <c:pt idx="1524">
                  <c:v>11.069105040904367</c:v>
                </c:pt>
                <c:pt idx="1525">
                  <c:v>11.071485281434619</c:v>
                </c:pt>
                <c:pt idx="1526">
                  <c:v>11.07386447401621</c:v>
                </c:pt>
                <c:pt idx="1527">
                  <c:v>11.076242619796353</c:v>
                </c:pt>
                <c:pt idx="1528">
                  <c:v>11.078619719920244</c:v>
                </c:pt>
                <c:pt idx="1529">
                  <c:v>11.080995775531091</c:v>
                </c:pt>
                <c:pt idx="1530">
                  <c:v>11.083370787770088</c:v>
                </c:pt>
                <c:pt idx="1531">
                  <c:v>11.085744757776448</c:v>
                </c:pt>
                <c:pt idx="1532">
                  <c:v>11.08811768668741</c:v>
                </c:pt>
                <c:pt idx="1533">
                  <c:v>11.090489575638207</c:v>
                </c:pt>
                <c:pt idx="1534">
                  <c:v>11.092860425762106</c:v>
                </c:pt>
                <c:pt idx="1535">
                  <c:v>11.095230238190416</c:v>
                </c:pt>
                <c:pt idx="1536">
                  <c:v>11.097599014052454</c:v>
                </c:pt>
                <c:pt idx="1537">
                  <c:v>11.099966754475584</c:v>
                </c:pt>
                <c:pt idx="1538">
                  <c:v>11.102333460585216</c:v>
                </c:pt>
                <c:pt idx="1539">
                  <c:v>11.104699133504806</c:v>
                </c:pt>
                <c:pt idx="1540">
                  <c:v>11.107063774355856</c:v>
                </c:pt>
                <c:pt idx="1541">
                  <c:v>11.109427384257929</c:v>
                </c:pt>
                <c:pt idx="1542">
                  <c:v>11.11178996432864</c:v>
                </c:pt>
                <c:pt idx="1543">
                  <c:v>11.114151515683684</c:v>
                </c:pt>
                <c:pt idx="1544">
                  <c:v>11.116512039436802</c:v>
                </c:pt>
                <c:pt idx="1545">
                  <c:v>11.118871536699842</c:v>
                </c:pt>
                <c:pt idx="1546">
                  <c:v>11.121230008582701</c:v>
                </c:pt>
                <c:pt idx="1547">
                  <c:v>11.123587456193375</c:v>
                </c:pt>
                <c:pt idx="1548">
                  <c:v>11.125943880637939</c:v>
                </c:pt>
                <c:pt idx="1549">
                  <c:v>11.128299283020571</c:v>
                </c:pt>
                <c:pt idx="1550">
                  <c:v>11.130653664443539</c:v>
                </c:pt>
                <c:pt idx="1551">
                  <c:v>11.13300702600721</c:v>
                </c:pt>
                <c:pt idx="1552">
                  <c:v>11.135359368810064</c:v>
                </c:pt>
                <c:pt idx="1553">
                  <c:v>11.137710693948687</c:v>
                </c:pt>
                <c:pt idx="1554">
                  <c:v>11.140061002517784</c:v>
                </c:pt>
                <c:pt idx="1555">
                  <c:v>11.142410295610171</c:v>
                </c:pt>
                <c:pt idx="1556">
                  <c:v>11.144758574316802</c:v>
                </c:pt>
                <c:pt idx="1557">
                  <c:v>11.147105839726741</c:v>
                </c:pt>
                <c:pt idx="1558">
                  <c:v>11.1494520929272</c:v>
                </c:pt>
                <c:pt idx="1559">
                  <c:v>11.15179733500352</c:v>
                </c:pt>
                <c:pt idx="1560">
                  <c:v>11.154141567039179</c:v>
                </c:pt>
                <c:pt idx="1561">
                  <c:v>11.156484790115821</c:v>
                </c:pt>
                <c:pt idx="1562">
                  <c:v>11.158827005313212</c:v>
                </c:pt>
                <c:pt idx="1563">
                  <c:v>11.161168213709297</c:v>
                </c:pt>
                <c:pt idx="1564">
                  <c:v>11.163508416380166</c:v>
                </c:pt>
                <c:pt idx="1565">
                  <c:v>11.165847614400079</c:v>
                </c:pt>
                <c:pt idx="1566">
                  <c:v>11.168185808841454</c:v>
                </c:pt>
                <c:pt idx="1567">
                  <c:v>11.170523000774889</c:v>
                </c:pt>
                <c:pt idx="1568">
                  <c:v>11.172859191269159</c:v>
                </c:pt>
                <c:pt idx="1569">
                  <c:v>11.175194381391215</c:v>
                </c:pt>
                <c:pt idx="1570">
                  <c:v>11.177528572206196</c:v>
                </c:pt>
                <c:pt idx="1571">
                  <c:v>11.179861764777419</c:v>
                </c:pt>
                <c:pt idx="1572">
                  <c:v>11.182193960166408</c:v>
                </c:pt>
                <c:pt idx="1573">
                  <c:v>11.18452515943288</c:v>
                </c:pt>
                <c:pt idx="1574">
                  <c:v>11.186855363634752</c:v>
                </c:pt>
                <c:pt idx="1575">
                  <c:v>11.189184573828141</c:v>
                </c:pt>
                <c:pt idx="1576">
                  <c:v>11.191512791067391</c:v>
                </c:pt>
                <c:pt idx="1577">
                  <c:v>11.193840016405032</c:v>
                </c:pt>
                <c:pt idx="1578">
                  <c:v>11.196166250891844</c:v>
                </c:pt>
                <c:pt idx="1579">
                  <c:v>11.198491495576812</c:v>
                </c:pt>
                <c:pt idx="1580">
                  <c:v>11.200815751507141</c:v>
                </c:pt>
                <c:pt idx="1581">
                  <c:v>11.203139019728276</c:v>
                </c:pt>
                <c:pt idx="1582">
                  <c:v>11.205461301283908</c:v>
                </c:pt>
                <c:pt idx="1583">
                  <c:v>11.207782597215937</c:v>
                </c:pt>
                <c:pt idx="1584">
                  <c:v>11.210102908564531</c:v>
                </c:pt>
                <c:pt idx="1585">
                  <c:v>11.212422236368099</c:v>
                </c:pt>
                <c:pt idx="1586">
                  <c:v>11.214740581663303</c:v>
                </c:pt>
                <c:pt idx="1587">
                  <c:v>11.217057945485038</c:v>
                </c:pt>
                <c:pt idx="1588">
                  <c:v>11.219374328866492</c:v>
                </c:pt>
                <c:pt idx="1589">
                  <c:v>11.221689732839096</c:v>
                </c:pt>
                <c:pt idx="1590">
                  <c:v>11.224004158432544</c:v>
                </c:pt>
                <c:pt idx="1591">
                  <c:v>11.226317606674822</c:v>
                </c:pt>
                <c:pt idx="1592">
                  <c:v>11.228630078592168</c:v>
                </c:pt>
                <c:pt idx="1593">
                  <c:v>11.230941575209116</c:v>
                </c:pt>
                <c:pt idx="1594">
                  <c:v>11.233252097548462</c:v>
                </c:pt>
                <c:pt idx="1595">
                  <c:v>11.23556164663132</c:v>
                </c:pt>
                <c:pt idx="1596">
                  <c:v>11.237870223477065</c:v>
                </c:pt>
                <c:pt idx="1597">
                  <c:v>11.240177829103388</c:v>
                </c:pt>
                <c:pt idx="1598">
                  <c:v>11.242484464526266</c:v>
                </c:pt>
                <c:pt idx="1599">
                  <c:v>11.244790130759977</c:v>
                </c:pt>
                <c:pt idx="1600">
                  <c:v>11.247094828817124</c:v>
                </c:pt>
                <c:pt idx="1601">
                  <c:v>11.249398559708597</c:v>
                </c:pt>
                <c:pt idx="1602">
                  <c:v>11.251701324443614</c:v>
                </c:pt>
                <c:pt idx="1603">
                  <c:v>11.254003124029712</c:v>
                </c:pt>
                <c:pt idx="1604">
                  <c:v>11.256303959472739</c:v>
                </c:pt>
                <c:pt idx="1605">
                  <c:v>11.258603831776879</c:v>
                </c:pt>
                <c:pt idx="1606">
                  <c:v>11.260902741944641</c:v>
                </c:pt>
                <c:pt idx="1607">
                  <c:v>11.263200690976873</c:v>
                </c:pt>
                <c:pt idx="1608">
                  <c:v>11.265497679872752</c:v>
                </c:pt>
                <c:pt idx="1609">
                  <c:v>11.267793709629796</c:v>
                </c:pt>
                <c:pt idx="1610">
                  <c:v>11.270088781243878</c:v>
                </c:pt>
                <c:pt idx="1611">
                  <c:v>11.272382895709214</c:v>
                </c:pt>
                <c:pt idx="1612">
                  <c:v>11.274676054018377</c:v>
                </c:pt>
                <c:pt idx="1613">
                  <c:v>11.276968257162277</c:v>
                </c:pt>
                <c:pt idx="1614">
                  <c:v>11.279259506130202</c:v>
                </c:pt>
                <c:pt idx="1615">
                  <c:v>11.281549801909806</c:v>
                </c:pt>
                <c:pt idx="1616">
                  <c:v>11.2838391454871</c:v>
                </c:pt>
                <c:pt idx="1617">
                  <c:v>11.28612753784647</c:v>
                </c:pt>
                <c:pt idx="1618">
                  <c:v>11.288414979970677</c:v>
                </c:pt>
                <c:pt idx="1619">
                  <c:v>11.290701472840857</c:v>
                </c:pt>
                <c:pt idx="1620">
                  <c:v>11.292987017436536</c:v>
                </c:pt>
                <c:pt idx="1621">
                  <c:v>11.295271614735615</c:v>
                </c:pt>
                <c:pt idx="1622">
                  <c:v>11.29755526571439</c:v>
                </c:pt>
                <c:pt idx="1623">
                  <c:v>11.299837971347552</c:v>
                </c:pt>
                <c:pt idx="1624">
                  <c:v>11.302119732608194</c:v>
                </c:pt>
                <c:pt idx="1625">
                  <c:v>11.304400550467788</c:v>
                </c:pt>
                <c:pt idx="1626">
                  <c:v>11.306680425896232</c:v>
                </c:pt>
                <c:pt idx="1627">
                  <c:v>11.308959359861824</c:v>
                </c:pt>
                <c:pt idx="1628">
                  <c:v>11.31123735333127</c:v>
                </c:pt>
                <c:pt idx="1629">
                  <c:v>11.313514407269691</c:v>
                </c:pt>
                <c:pt idx="1630">
                  <c:v>11.315790522640631</c:v>
                </c:pt>
                <c:pt idx="1631">
                  <c:v>11.318065700406057</c:v>
                </c:pt>
                <c:pt idx="1632">
                  <c:v>11.320339941526353</c:v>
                </c:pt>
                <c:pt idx="1633">
                  <c:v>11.322613246960332</c:v>
                </c:pt>
                <c:pt idx="1634">
                  <c:v>11.324885617665251</c:v>
                </c:pt>
                <c:pt idx="1635">
                  <c:v>11.327157054596789</c:v>
                </c:pt>
                <c:pt idx="1636">
                  <c:v>11.329427558709078</c:v>
                </c:pt>
                <c:pt idx="1637">
                  <c:v>11.331697130954689</c:v>
                </c:pt>
                <c:pt idx="1638">
                  <c:v>11.333965772284623</c:v>
                </c:pt>
                <c:pt idx="1639">
                  <c:v>11.336233483648353</c:v>
                </c:pt>
                <c:pt idx="1640">
                  <c:v>11.338500265993797</c:v>
                </c:pt>
                <c:pt idx="1641">
                  <c:v>11.340766120267327</c:v>
                </c:pt>
                <c:pt idx="1642">
                  <c:v>11.343031047413781</c:v>
                </c:pt>
                <c:pt idx="1643">
                  <c:v>11.345295048376451</c:v>
                </c:pt>
                <c:pt idx="1644">
                  <c:v>11.347558124097116</c:v>
                </c:pt>
                <c:pt idx="1645">
                  <c:v>11.349820275516002</c:v>
                </c:pt>
                <c:pt idx="1646">
                  <c:v>11.352081503571821</c:v>
                </c:pt>
                <c:pt idx="1647">
                  <c:v>11.354341809201758</c:v>
                </c:pt>
                <c:pt idx="1648">
                  <c:v>11.356601193341486</c:v>
                </c:pt>
                <c:pt idx="1649">
                  <c:v>11.358859656925157</c:v>
                </c:pt>
                <c:pt idx="1650">
                  <c:v>11.361117200885415</c:v>
                </c:pt>
                <c:pt idx="1651">
                  <c:v>11.363373826153383</c:v>
                </c:pt>
                <c:pt idx="1652">
                  <c:v>11.365629533658689</c:v>
                </c:pt>
                <c:pt idx="1653">
                  <c:v>11.367884324329465</c:v>
                </c:pt>
                <c:pt idx="1654">
                  <c:v>11.370138199092322</c:v>
                </c:pt>
                <c:pt idx="1655">
                  <c:v>11.372391158872398</c:v>
                </c:pt>
                <c:pt idx="1656">
                  <c:v>11.374643204593323</c:v>
                </c:pt>
                <c:pt idx="1657">
                  <c:v>11.37689433717725</c:v>
                </c:pt>
                <c:pt idx="1658">
                  <c:v>11.37914455754483</c:v>
                </c:pt>
                <c:pt idx="1659">
                  <c:v>11.381393866615248</c:v>
                </c:pt>
                <c:pt idx="1660">
                  <c:v>11.383642265306207</c:v>
                </c:pt>
                <c:pt idx="1661">
                  <c:v>11.385889754533926</c:v>
                </c:pt>
                <c:pt idx="1662">
                  <c:v>11.388136335213147</c:v>
                </c:pt>
                <c:pt idx="1663">
                  <c:v>11.390382008257168</c:v>
                </c:pt>
                <c:pt idx="1664">
                  <c:v>11.392626774577788</c:v>
                </c:pt>
                <c:pt idx="1665">
                  <c:v>11.394870635085372</c:v>
                </c:pt>
                <c:pt idx="1666">
                  <c:v>11.397113590688804</c:v>
                </c:pt>
                <c:pt idx="1667">
                  <c:v>11.399355642295523</c:v>
                </c:pt>
                <c:pt idx="1668">
                  <c:v>11.401596790811505</c:v>
                </c:pt>
                <c:pt idx="1669">
                  <c:v>11.40383703714129</c:v>
                </c:pt>
                <c:pt idx="1670">
                  <c:v>11.40607638218796</c:v>
                </c:pt>
                <c:pt idx="1671">
                  <c:v>11.408314826853159</c:v>
                </c:pt>
                <c:pt idx="1672">
                  <c:v>11.410552372037079</c:v>
                </c:pt>
                <c:pt idx="1673">
                  <c:v>11.412789018638495</c:v>
                </c:pt>
                <c:pt idx="1674">
                  <c:v>11.415024767554725</c:v>
                </c:pt>
                <c:pt idx="1675">
                  <c:v>11.417259619681673</c:v>
                </c:pt>
                <c:pt idx="1676">
                  <c:v>11.419493575913808</c:v>
                </c:pt>
                <c:pt idx="1677">
                  <c:v>11.421726637144175</c:v>
                </c:pt>
                <c:pt idx="1678">
                  <c:v>11.423958804264396</c:v>
                </c:pt>
                <c:pt idx="1679">
                  <c:v>11.426190078164675</c:v>
                </c:pt>
                <c:pt idx="1680">
                  <c:v>11.428420459733804</c:v>
                </c:pt>
                <c:pt idx="1681">
                  <c:v>11.43064994985915</c:v>
                </c:pt>
                <c:pt idx="1682">
                  <c:v>11.432878549426695</c:v>
                </c:pt>
                <c:pt idx="1683">
                  <c:v>11.435106259320984</c:v>
                </c:pt>
                <c:pt idx="1684">
                  <c:v>11.437333080425189</c:v>
                </c:pt>
                <c:pt idx="1685">
                  <c:v>11.439559013621059</c:v>
                </c:pt>
                <c:pt idx="1686">
                  <c:v>11.441784059788953</c:v>
                </c:pt>
                <c:pt idx="1687">
                  <c:v>11.444008219807843</c:v>
                </c:pt>
                <c:pt idx="1688">
                  <c:v>11.446231494555292</c:v>
                </c:pt>
                <c:pt idx="1689">
                  <c:v>11.448453884907504</c:v>
                </c:pt>
                <c:pt idx="1690">
                  <c:v>11.450675391739265</c:v>
                </c:pt>
                <c:pt idx="1691">
                  <c:v>11.45289601592401</c:v>
                </c:pt>
                <c:pt idx="1692">
                  <c:v>11.455115758333768</c:v>
                </c:pt>
                <c:pt idx="1693">
                  <c:v>11.457334619839202</c:v>
                </c:pt>
                <c:pt idx="1694">
                  <c:v>11.459552601309614</c:v>
                </c:pt>
                <c:pt idx="1695">
                  <c:v>11.461769703612919</c:v>
                </c:pt>
                <c:pt idx="1696">
                  <c:v>11.463985927615672</c:v>
                </c:pt>
                <c:pt idx="1697">
                  <c:v>11.466201274183062</c:v>
                </c:pt>
                <c:pt idx="1698">
                  <c:v>11.46841574417893</c:v>
                </c:pt>
                <c:pt idx="1699">
                  <c:v>11.470629338465727</c:v>
                </c:pt>
                <c:pt idx="1700">
                  <c:v>11.472842057904581</c:v>
                </c:pt>
                <c:pt idx="1701">
                  <c:v>11.475053903355256</c:v>
                </c:pt>
                <c:pt idx="1702">
                  <c:v>11.477264875676161</c:v>
                </c:pt>
                <c:pt idx="1703">
                  <c:v>11.479474975724363</c:v>
                </c:pt>
                <c:pt idx="1704">
                  <c:v>11.48168420435559</c:v>
                </c:pt>
                <c:pt idx="1705">
                  <c:v>11.48389256242422</c:v>
                </c:pt>
                <c:pt idx="1706">
                  <c:v>11.486100050783294</c:v>
                </c:pt>
                <c:pt idx="1707">
                  <c:v>11.488306670284533</c:v>
                </c:pt>
                <c:pt idx="1708">
                  <c:v>11.490512421778305</c:v>
                </c:pt>
                <c:pt idx="1709">
                  <c:v>11.492717306113663</c:v>
                </c:pt>
                <c:pt idx="1710">
                  <c:v>11.494921324138325</c:v>
                </c:pt>
                <c:pt idx="1711">
                  <c:v>11.497124476698692</c:v>
                </c:pt>
                <c:pt idx="1712">
                  <c:v>11.499326764639838</c:v>
                </c:pt>
                <c:pt idx="1713">
                  <c:v>11.501528188805532</c:v>
                </c:pt>
                <c:pt idx="1714">
                  <c:v>11.503728750038206</c:v>
                </c:pt>
                <c:pt idx="1715">
                  <c:v>11.505928449179002</c:v>
                </c:pt>
                <c:pt idx="1716">
                  <c:v>11.508127287067733</c:v>
                </c:pt>
                <c:pt idx="1717">
                  <c:v>11.510325264542923</c:v>
                </c:pt>
                <c:pt idx="1718">
                  <c:v>11.512522382441775</c:v>
                </c:pt>
                <c:pt idx="1719">
                  <c:v>11.514718641600213</c:v>
                </c:pt>
                <c:pt idx="1720">
                  <c:v>11.516914042852845</c:v>
                </c:pt>
                <c:pt idx="1721">
                  <c:v>11.519108587032978</c:v>
                </c:pt>
                <c:pt idx="1722">
                  <c:v>11.521302274972646</c:v>
                </c:pt>
                <c:pt idx="1723">
                  <c:v>11.523495107502583</c:v>
                </c:pt>
                <c:pt idx="1724">
                  <c:v>11.525687085452232</c:v>
                </c:pt>
                <c:pt idx="1725">
                  <c:v>11.527878209649758</c:v>
                </c:pt>
                <c:pt idx="1726">
                  <c:v>11.530068480922044</c:v>
                </c:pt>
                <c:pt idx="1727">
                  <c:v>11.532257900094685</c:v>
                </c:pt>
                <c:pt idx="1728">
                  <c:v>11.534446467992014</c:v>
                </c:pt>
                <c:pt idx="1729">
                  <c:v>11.536634185437073</c:v>
                </c:pt>
                <c:pt idx="1730">
                  <c:v>11.538821053251652</c:v>
                </c:pt>
                <c:pt idx="1731">
                  <c:v>11.541007072256257</c:v>
                </c:pt>
                <c:pt idx="1732">
                  <c:v>11.543192243270132</c:v>
                </c:pt>
                <c:pt idx="1733">
                  <c:v>11.545376567111271</c:v>
                </c:pt>
                <c:pt idx="1734">
                  <c:v>11.547560044596391</c:v>
                </c:pt>
                <c:pt idx="1735">
                  <c:v>11.549742676540959</c:v>
                </c:pt>
                <c:pt idx="1736">
                  <c:v>11.551924463759184</c:v>
                </c:pt>
                <c:pt idx="1737">
                  <c:v>11.554105407064025</c:v>
                </c:pt>
                <c:pt idx="1738">
                  <c:v>11.556285507267194</c:v>
                </c:pt>
                <c:pt idx="1739">
                  <c:v>11.558464765179153</c:v>
                </c:pt>
                <c:pt idx="1740">
                  <c:v>11.560643181609116</c:v>
                </c:pt>
                <c:pt idx="1741">
                  <c:v>11.562820757365062</c:v>
                </c:pt>
                <c:pt idx="1742">
                  <c:v>11.564997493253726</c:v>
                </c:pt>
                <c:pt idx="1743">
                  <c:v>11.567173390080615</c:v>
                </c:pt>
                <c:pt idx="1744">
                  <c:v>11.569348448649992</c:v>
                </c:pt>
                <c:pt idx="1745">
                  <c:v>11.571522669764889</c:v>
                </c:pt>
                <c:pt idx="1746">
                  <c:v>11.573696054227112</c:v>
                </c:pt>
                <c:pt idx="1747">
                  <c:v>11.575868602837255</c:v>
                </c:pt>
                <c:pt idx="1748">
                  <c:v>11.578040316394659</c:v>
                </c:pt>
                <c:pt idx="1749">
                  <c:v>11.580211195697467</c:v>
                </c:pt>
                <c:pt idx="1750">
                  <c:v>11.582381241542596</c:v>
                </c:pt>
                <c:pt idx="1751">
                  <c:v>11.584550454725752</c:v>
                </c:pt>
                <c:pt idx="1752">
                  <c:v>11.586718836041413</c:v>
                </c:pt>
                <c:pt idx="1753">
                  <c:v>11.588886386282866</c:v>
                </c:pt>
                <c:pt idx="1754">
                  <c:v>11.591053106242176</c:v>
                </c:pt>
                <c:pt idx="1755">
                  <c:v>11.59321899671022</c:v>
                </c:pt>
                <c:pt idx="1756">
                  <c:v>11.595384058476638</c:v>
                </c:pt>
                <c:pt idx="1757">
                  <c:v>11.5975482923299</c:v>
                </c:pt>
                <c:pt idx="1758">
                  <c:v>11.59971169905727</c:v>
                </c:pt>
                <c:pt idx="1759">
                  <c:v>11.601874279444807</c:v>
                </c:pt>
                <c:pt idx="1760">
                  <c:v>11.604036034277396</c:v>
                </c:pt>
                <c:pt idx="1761">
                  <c:v>11.606196964338713</c:v>
                </c:pt>
                <c:pt idx="1762">
                  <c:v>11.608357070411245</c:v>
                </c:pt>
                <c:pt idx="1763">
                  <c:v>11.610516353276314</c:v>
                </c:pt>
                <c:pt idx="1764">
                  <c:v>11.612674813714033</c:v>
                </c:pt>
                <c:pt idx="1765">
                  <c:v>11.614832452503352</c:v>
                </c:pt>
                <c:pt idx="1766">
                  <c:v>11.616989270422041</c:v>
                </c:pt>
                <c:pt idx="1767">
                  <c:v>11.619145268246683</c:v>
                </c:pt>
                <c:pt idx="1768">
                  <c:v>11.6213004467527</c:v>
                </c:pt>
                <c:pt idx="1769">
                  <c:v>11.623454806714332</c:v>
                </c:pt>
                <c:pt idx="1770">
                  <c:v>11.625608348904661</c:v>
                </c:pt>
                <c:pt idx="1771">
                  <c:v>11.627761074095602</c:v>
                </c:pt>
                <c:pt idx="1772">
                  <c:v>11.629912983057888</c:v>
                </c:pt>
                <c:pt idx="1773">
                  <c:v>11.632064076561118</c:v>
                </c:pt>
                <c:pt idx="1774">
                  <c:v>11.63421435537372</c:v>
                </c:pt>
                <c:pt idx="1775">
                  <c:v>11.63636382026295</c:v>
                </c:pt>
                <c:pt idx="1776">
                  <c:v>11.638512471994938</c:v>
                </c:pt>
                <c:pt idx="1777">
                  <c:v>11.640660311334647</c:v>
                </c:pt>
                <c:pt idx="1778">
                  <c:v>11.642807339045888</c:v>
                </c:pt>
                <c:pt idx="1779">
                  <c:v>11.64495355589133</c:v>
                </c:pt>
                <c:pt idx="1780">
                  <c:v>11.647098962632496</c:v>
                </c:pt>
                <c:pt idx="1781">
                  <c:v>11.649243560029767</c:v>
                </c:pt>
                <c:pt idx="1782">
                  <c:v>11.651387348842389</c:v>
                </c:pt>
                <c:pt idx="1783">
                  <c:v>11.653530329828463</c:v>
                </c:pt>
                <c:pt idx="1784">
                  <c:v>11.655672503744952</c:v>
                </c:pt>
                <c:pt idx="1785">
                  <c:v>11.657813871347699</c:v>
                </c:pt>
                <c:pt idx="1786">
                  <c:v>11.659954433391407</c:v>
                </c:pt>
                <c:pt idx="1787">
                  <c:v>11.662094190629652</c:v>
                </c:pt>
                <c:pt idx="1788">
                  <c:v>11.664233143814885</c:v>
                </c:pt>
                <c:pt idx="1789">
                  <c:v>11.666371293698434</c:v>
                </c:pt>
                <c:pt idx="1790">
                  <c:v>11.668508641030503</c:v>
                </c:pt>
                <c:pt idx="1791">
                  <c:v>11.670645186560181</c:v>
                </c:pt>
                <c:pt idx="1792">
                  <c:v>11.672780931035435</c:v>
                </c:pt>
                <c:pt idx="1793">
                  <c:v>11.674915875203123</c:v>
                </c:pt>
                <c:pt idx="1794">
                  <c:v>11.677050019808991</c:v>
                </c:pt>
                <c:pt idx="1795">
                  <c:v>11.679183365597668</c:v>
                </c:pt>
                <c:pt idx="1796">
                  <c:v>11.681315913312677</c:v>
                </c:pt>
                <c:pt idx="1797">
                  <c:v>11.68344766369645</c:v>
                </c:pt>
                <c:pt idx="1798">
                  <c:v>11.685578617490295</c:v>
                </c:pt>
                <c:pt idx="1799">
                  <c:v>11.68770877543443</c:v>
                </c:pt>
                <c:pt idx="1800">
                  <c:v>11.689838138267975</c:v>
                </c:pt>
                <c:pt idx="1801">
                  <c:v>11.691966706728948</c:v>
                </c:pt>
                <c:pt idx="1802">
                  <c:v>11.694094481554288</c:v>
                </c:pt>
                <c:pt idx="1803">
                  <c:v>11.696221463479816</c:v>
                </c:pt>
                <c:pt idx="1804">
                  <c:v>11.698347653240283</c:v>
                </c:pt>
                <c:pt idx="1805">
                  <c:v>11.700473051569354</c:v>
                </c:pt>
                <c:pt idx="1806">
                  <c:v>11.702597659199595</c:v>
                </c:pt>
                <c:pt idx="1807">
                  <c:v>11.704721476862497</c:v>
                </c:pt>
                <c:pt idx="1808">
                  <c:v>11.706844505288473</c:v>
                </c:pt>
                <c:pt idx="1809">
                  <c:v>11.708966745206846</c:v>
                </c:pt>
                <c:pt idx="1810">
                  <c:v>11.711088197345882</c:v>
                </c:pt>
                <c:pt idx="1811">
                  <c:v>11.713208862432751</c:v>
                </c:pt>
                <c:pt idx="1812">
                  <c:v>11.715328741193561</c:v>
                </c:pt>
                <c:pt idx="1813">
                  <c:v>11.71744783435336</c:v>
                </c:pt>
                <c:pt idx="1814">
                  <c:v>11.719566142636106</c:v>
                </c:pt>
                <c:pt idx="1815">
                  <c:v>11.72168366676471</c:v>
                </c:pt>
                <c:pt idx="1816">
                  <c:v>11.723800407461015</c:v>
                </c:pt>
                <c:pt idx="1817">
                  <c:v>11.725916365445796</c:v>
                </c:pt>
                <c:pt idx="1818">
                  <c:v>11.728031541438769</c:v>
                </c:pt>
                <c:pt idx="1819">
                  <c:v>11.73014593615861</c:v>
                </c:pt>
                <c:pt idx="1820">
                  <c:v>11.732259550322921</c:v>
                </c:pt>
                <c:pt idx="1821">
                  <c:v>11.734372384648255</c:v>
                </c:pt>
                <c:pt idx="1822">
                  <c:v>11.73648443985012</c:v>
                </c:pt>
                <c:pt idx="1823">
                  <c:v>11.738595716642974</c:v>
                </c:pt>
                <c:pt idx="1824">
                  <c:v>11.740706215740229</c:v>
                </c:pt>
                <c:pt idx="1825">
                  <c:v>11.742815937854241</c:v>
                </c:pt>
                <c:pt idx="1826">
                  <c:v>11.744924883696344</c:v>
                </c:pt>
                <c:pt idx="1827">
                  <c:v>11.747033053976823</c:v>
                </c:pt>
                <c:pt idx="1828">
                  <c:v>11.749140449404916</c:v>
                </c:pt>
                <c:pt idx="1829">
                  <c:v>11.751247070688832</c:v>
                </c:pt>
                <c:pt idx="1830">
                  <c:v>11.75335291853575</c:v>
                </c:pt>
                <c:pt idx="1831">
                  <c:v>11.755457993651815</c:v>
                </c:pt>
                <c:pt idx="1832">
                  <c:v>11.757562296742144</c:v>
                </c:pt>
                <c:pt idx="1833">
                  <c:v>11.759665828510816</c:v>
                </c:pt>
                <c:pt idx="1834">
                  <c:v>11.761768589660898</c:v>
                </c:pt>
                <c:pt idx="1835">
                  <c:v>11.763870580894423</c:v>
                </c:pt>
                <c:pt idx="1836">
                  <c:v>11.765971802912409</c:v>
                </c:pt>
                <c:pt idx="1837">
                  <c:v>11.768072256414854</c:v>
                </c:pt>
                <c:pt idx="1838">
                  <c:v>11.770171942100731</c:v>
                </c:pt>
                <c:pt idx="1839">
                  <c:v>11.77227086066801</c:v>
                </c:pt>
                <c:pt idx="1840">
                  <c:v>11.774369012813645</c:v>
                </c:pt>
                <c:pt idx="1841">
                  <c:v>11.776466399233559</c:v>
                </c:pt>
                <c:pt idx="1842">
                  <c:v>11.778563020622691</c:v>
                </c:pt>
                <c:pt idx="1843">
                  <c:v>11.780658877674972</c:v>
                </c:pt>
                <c:pt idx="1844">
                  <c:v>11.782753971083299</c:v>
                </c:pt>
                <c:pt idx="1845">
                  <c:v>11.784848301539601</c:v>
                </c:pt>
                <c:pt idx="1846">
                  <c:v>11.786941869734788</c:v>
                </c:pt>
                <c:pt idx="1847">
                  <c:v>11.789034676358767</c:v>
                </c:pt>
                <c:pt idx="1848">
                  <c:v>11.791126722100453</c:v>
                </c:pt>
                <c:pt idx="1849">
                  <c:v>11.793218007647777</c:v>
                </c:pt>
                <c:pt idx="1850">
                  <c:v>11.795308533687654</c:v>
                </c:pt>
                <c:pt idx="1851">
                  <c:v>11.797398300906027</c:v>
                </c:pt>
                <c:pt idx="1852">
                  <c:v>11.799487309987834</c:v>
                </c:pt>
                <c:pt idx="1853">
                  <c:v>11.801575561617035</c:v>
                </c:pt>
                <c:pt idx="1854">
                  <c:v>11.803663056476607</c:v>
                </c:pt>
                <c:pt idx="1855">
                  <c:v>11.805749795248541</c:v>
                </c:pt>
                <c:pt idx="1856">
                  <c:v>11.807835778613841</c:v>
                </c:pt>
                <c:pt idx="1857">
                  <c:v>11.809921007252528</c:v>
                </c:pt>
                <c:pt idx="1858">
                  <c:v>11.812005481843663</c:v>
                </c:pt>
                <c:pt idx="1859">
                  <c:v>11.814089203065313</c:v>
                </c:pt>
                <c:pt idx="1860">
                  <c:v>11.816172171594582</c:v>
                </c:pt>
                <c:pt idx="1861">
                  <c:v>11.818254388107595</c:v>
                </c:pt>
                <c:pt idx="1862">
                  <c:v>11.82033585327952</c:v>
                </c:pt>
                <c:pt idx="1863">
                  <c:v>11.822416567784529</c:v>
                </c:pt>
                <c:pt idx="1864">
                  <c:v>11.824496532295855</c:v>
                </c:pt>
                <c:pt idx="1865">
                  <c:v>11.826575747485769</c:v>
                </c:pt>
                <c:pt idx="1866">
                  <c:v>11.828654214025544</c:v>
                </c:pt>
                <c:pt idx="1867">
                  <c:v>11.830731932585538</c:v>
                </c:pt>
                <c:pt idx="1868">
                  <c:v>11.832808903835119</c:v>
                </c:pt>
                <c:pt idx="1869">
                  <c:v>11.834885128442709</c:v>
                </c:pt>
                <c:pt idx="1870">
                  <c:v>11.836960607075765</c:v>
                </c:pt>
                <c:pt idx="1871">
                  <c:v>11.839035340400818</c:v>
                </c:pt>
                <c:pt idx="1872">
                  <c:v>11.841109329083412</c:v>
                </c:pt>
                <c:pt idx="1873">
                  <c:v>11.843182573788177</c:v>
                </c:pt>
                <c:pt idx="1874">
                  <c:v>11.845255075178759</c:v>
                </c:pt>
                <c:pt idx="1875">
                  <c:v>11.847326833917892</c:v>
                </c:pt>
                <c:pt idx="1876">
                  <c:v>11.849397850667343</c:v>
                </c:pt>
                <c:pt idx="1877">
                  <c:v>11.851468126087955</c:v>
                </c:pt>
                <c:pt idx="1878">
                  <c:v>11.85353766083961</c:v>
                </c:pt>
                <c:pt idx="1879">
                  <c:v>11.85560645558127</c:v>
                </c:pt>
                <c:pt idx="1880">
                  <c:v>11.857674510970956</c:v>
                </c:pt>
                <c:pt idx="1881">
                  <c:v>11.859741827665747</c:v>
                </c:pt>
                <c:pt idx="1882">
                  <c:v>11.861808406321796</c:v>
                </c:pt>
                <c:pt idx="1883">
                  <c:v>11.863874247594326</c:v>
                </c:pt>
                <c:pt idx="1884">
                  <c:v>11.865939352137627</c:v>
                </c:pt>
                <c:pt idx="1885">
                  <c:v>11.868003720605063</c:v>
                </c:pt>
                <c:pt idx="1886">
                  <c:v>11.870067353649075</c:v>
                </c:pt>
                <c:pt idx="1887">
                  <c:v>11.872130251921174</c:v>
                </c:pt>
                <c:pt idx="1888">
                  <c:v>11.874192416071958</c:v>
                </c:pt>
                <c:pt idx="1889">
                  <c:v>11.876253846751105</c:v>
                </c:pt>
                <c:pt idx="1890">
                  <c:v>11.87831454460736</c:v>
                </c:pt>
                <c:pt idx="1891">
                  <c:v>11.88037451028856</c:v>
                </c:pt>
                <c:pt idx="1892">
                  <c:v>11.882433744441633</c:v>
                </c:pt>
                <c:pt idx="1893">
                  <c:v>11.884492247712595</c:v>
                </c:pt>
                <c:pt idx="1894">
                  <c:v>11.886550020746537</c:v>
                </c:pt>
                <c:pt idx="1895">
                  <c:v>11.888607064187651</c:v>
                </c:pt>
                <c:pt idx="1896">
                  <c:v>11.890663378679227</c:v>
                </c:pt>
                <c:pt idx="1897">
                  <c:v>11.892718964863629</c:v>
                </c:pt>
                <c:pt idx="1898">
                  <c:v>11.894773823382337</c:v>
                </c:pt>
                <c:pt idx="1899">
                  <c:v>11.896827954875919</c:v>
                </c:pt>
                <c:pt idx="1900">
                  <c:v>11.898881359984037</c:v>
                </c:pt>
                <c:pt idx="1901">
                  <c:v>11.900934039345474</c:v>
                </c:pt>
                <c:pt idx="1902">
                  <c:v>11.902985993598094</c:v>
                </c:pt>
                <c:pt idx="1903">
                  <c:v>11.905037223378878</c:v>
                </c:pt>
                <c:pt idx="1904">
                  <c:v>11.907087729323917</c:v>
                </c:pt>
                <c:pt idx="1905">
                  <c:v>11.909137512068384</c:v>
                </c:pt>
                <c:pt idx="1906">
                  <c:v>11.911186572246589</c:v>
                </c:pt>
                <c:pt idx="1907">
                  <c:v>11.913234910491953</c:v>
                </c:pt>
                <c:pt idx="1908">
                  <c:v>11.915282527436998</c:v>
                </c:pt>
                <c:pt idx="1909">
                  <c:v>11.917329423713353</c:v>
                </c:pt>
                <c:pt idx="1910">
                  <c:v>11.919375599951788</c:v>
                </c:pt>
                <c:pt idx="1911">
                  <c:v>11.921421056782178</c:v>
                </c:pt>
                <c:pt idx="1912">
                  <c:v>11.923465794833508</c:v>
                </c:pt>
                <c:pt idx="1913">
                  <c:v>11.925509814733909</c:v>
                </c:pt>
                <c:pt idx="1914">
                  <c:v>11.927553117110605</c:v>
                </c:pt>
                <c:pt idx="1915">
                  <c:v>11.929595702589978</c:v>
                </c:pt>
                <c:pt idx="1916">
                  <c:v>11.931637571797511</c:v>
                </c:pt>
                <c:pt idx="1917">
                  <c:v>11.933678725357822</c:v>
                </c:pt>
                <c:pt idx="1918">
                  <c:v>11.93571916389466</c:v>
                </c:pt>
                <c:pt idx="1919">
                  <c:v>11.937758888030915</c:v>
                </c:pt>
                <c:pt idx="1920">
                  <c:v>11.939797898388601</c:v>
                </c:pt>
                <c:pt idx="1921">
                  <c:v>11.941836195588863</c:v>
                </c:pt>
                <c:pt idx="1922">
                  <c:v>11.943873780251986</c:v>
                </c:pt>
                <c:pt idx="1923">
                  <c:v>11.9459106529974</c:v>
                </c:pt>
                <c:pt idx="1924">
                  <c:v>11.947946814443666</c:v>
                </c:pt>
                <c:pt idx="1925">
                  <c:v>11.949982265208499</c:v>
                </c:pt>
                <c:pt idx="1926">
                  <c:v>11.952017005908736</c:v>
                </c:pt>
                <c:pt idx="1927">
                  <c:v>11.954051037160379</c:v>
                </c:pt>
                <c:pt idx="1928">
                  <c:v>11.956084359578567</c:v>
                </c:pt>
                <c:pt idx="1929">
                  <c:v>11.958116973777591</c:v>
                </c:pt>
                <c:pt idx="1930">
                  <c:v>11.960148880370882</c:v>
                </c:pt>
                <c:pt idx="1931">
                  <c:v>11.962180079971034</c:v>
                </c:pt>
                <c:pt idx="1932">
                  <c:v>11.964210573189801</c:v>
                </c:pt>
                <c:pt idx="1933">
                  <c:v>11.966240360638066</c:v>
                </c:pt>
                <c:pt idx="1934">
                  <c:v>11.968269442925887</c:v>
                </c:pt>
                <c:pt idx="1935">
                  <c:v>11.970297820662473</c:v>
                </c:pt>
                <c:pt idx="1936">
                  <c:v>11.972325494456195</c:v>
                </c:pt>
                <c:pt idx="1937">
                  <c:v>11.974352464914594</c:v>
                </c:pt>
                <c:pt idx="1938">
                  <c:v>11.976378732644349</c:v>
                </c:pt>
                <c:pt idx="1939">
                  <c:v>11.978404298251331</c:v>
                </c:pt>
                <c:pt idx="1940">
                  <c:v>11.980429162340551</c:v>
                </c:pt>
                <c:pt idx="1941">
                  <c:v>11.982453325516214</c:v>
                </c:pt>
                <c:pt idx="1942">
                  <c:v>11.984476788381665</c:v>
                </c:pt>
                <c:pt idx="1943">
                  <c:v>11.986499551539449</c:v>
                </c:pt>
                <c:pt idx="1944">
                  <c:v>11.988521615591257</c:v>
                </c:pt>
                <c:pt idx="1945">
                  <c:v>11.990542981137969</c:v>
                </c:pt>
                <c:pt idx="1946">
                  <c:v>11.992563648779637</c:v>
                </c:pt>
                <c:pt idx="1947">
                  <c:v>11.994583619115492</c:v>
                </c:pt>
                <c:pt idx="1948">
                  <c:v>11.996602892743931</c:v>
                </c:pt>
                <c:pt idx="1949">
                  <c:v>11.998621470262542</c:v>
                </c:pt>
                <c:pt idx="1950">
                  <c:v>12.000639352268093</c:v>
                </c:pt>
                <c:pt idx="1951">
                  <c:v>12.002656539356538</c:v>
                </c:pt>
                <c:pt idx="1952">
                  <c:v>12.004673032123007</c:v>
                </c:pt>
                <c:pt idx="1953">
                  <c:v>12.006688831161817</c:v>
                </c:pt>
                <c:pt idx="1954">
                  <c:v>12.008703937066482</c:v>
                </c:pt>
                <c:pt idx="1955">
                  <c:v>12.010718350429689</c:v>
                </c:pt>
                <c:pt idx="1956">
                  <c:v>12.01273207184334</c:v>
                </c:pt>
                <c:pt idx="1957">
                  <c:v>12.014745101898496</c:v>
                </c:pt>
                <c:pt idx="1958">
                  <c:v>12.016757441185437</c:v>
                </c:pt>
                <c:pt idx="1959">
                  <c:v>12.018769090293633</c:v>
                </c:pt>
                <c:pt idx="1960">
                  <c:v>12.020780049811746</c:v>
                </c:pt>
                <c:pt idx="1961">
                  <c:v>12.022790320327635</c:v>
                </c:pt>
                <c:pt idx="1962">
                  <c:v>12.02479990242837</c:v>
                </c:pt>
                <c:pt idx="1963">
                  <c:v>12.0268087967002</c:v>
                </c:pt>
                <c:pt idx="1964">
                  <c:v>12.028817003728605</c:v>
                </c:pt>
                <c:pt idx="1965">
                  <c:v>12.030824524098238</c:v>
                </c:pt>
                <c:pt idx="1966">
                  <c:v>12.032831358392984</c:v>
                </c:pt>
                <c:pt idx="1967">
                  <c:v>12.034837507195926</c:v>
                </c:pt>
                <c:pt idx="1968">
                  <c:v>12.036842971089349</c:v>
                </c:pt>
                <c:pt idx="1969">
                  <c:v>12.038847750654757</c:v>
                </c:pt>
                <c:pt idx="1970">
                  <c:v>12.040851846472853</c:v>
                </c:pt>
                <c:pt idx="1971">
                  <c:v>12.042855259123572</c:v>
                </c:pt>
                <c:pt idx="1972">
                  <c:v>12.044857989186047</c:v>
                </c:pt>
                <c:pt idx="1973">
                  <c:v>12.046860037238636</c:v>
                </c:pt>
                <c:pt idx="1974">
                  <c:v>12.048861403858902</c:v>
                </c:pt>
                <c:pt idx="1975">
                  <c:v>12.05086208962364</c:v>
                </c:pt>
                <c:pt idx="1976">
                  <c:v>12.052862095108869</c:v>
                </c:pt>
                <c:pt idx="1977">
                  <c:v>12.054861420889811</c:v>
                </c:pt>
                <c:pt idx="1978">
                  <c:v>12.056860067540924</c:v>
                </c:pt>
                <c:pt idx="1979">
                  <c:v>12.058858035635888</c:v>
                </c:pt>
                <c:pt idx="1980">
                  <c:v>12.060855325747614</c:v>
                </c:pt>
                <c:pt idx="1981">
                  <c:v>12.062851938448222</c:v>
                </c:pt>
                <c:pt idx="1982">
                  <c:v>12.064847874309086</c:v>
                </c:pt>
                <c:pt idx="1983">
                  <c:v>12.066843133900795</c:v>
                </c:pt>
                <c:pt idx="1984">
                  <c:v>12.068837717793174</c:v>
                </c:pt>
                <c:pt idx="1985">
                  <c:v>12.070831626555279</c:v>
                </c:pt>
                <c:pt idx="1986">
                  <c:v>12.072824860755398</c:v>
                </c:pt>
                <c:pt idx="1987">
                  <c:v>12.074817420961065</c:v>
                </c:pt>
                <c:pt idx="1988">
                  <c:v>12.07680930773904</c:v>
                </c:pt>
                <c:pt idx="1989">
                  <c:v>12.078800521655324</c:v>
                </c:pt>
                <c:pt idx="1990">
                  <c:v>12.080791063275164</c:v>
                </c:pt>
                <c:pt idx="1991">
                  <c:v>12.082780933163052</c:v>
                </c:pt>
                <c:pt idx="1992">
                  <c:v>12.084770131882708</c:v>
                </c:pt>
                <c:pt idx="1993">
                  <c:v>12.086758659997106</c:v>
                </c:pt>
                <c:pt idx="1994">
                  <c:v>12.088746518068465</c:v>
                </c:pt>
                <c:pt idx="1995">
                  <c:v>12.090733706658247</c:v>
                </c:pt>
                <c:pt idx="1996">
                  <c:v>12.092720226327168</c:v>
                </c:pt>
                <c:pt idx="1997">
                  <c:v>12.094706077635193</c:v>
                </c:pt>
                <c:pt idx="1998">
                  <c:v>12.096691261141538</c:v>
                </c:pt>
                <c:pt idx="1999">
                  <c:v>12.098675777404672</c:v>
                </c:pt>
                <c:pt idx="2000">
                  <c:v>12.100659626982317</c:v>
                </c:pt>
                <c:pt idx="2001">
                  <c:v>12.102642810431439</c:v>
                </c:pt>
                <c:pt idx="2002">
                  <c:v>12.104625328308284</c:v>
                </c:pt>
                <c:pt idx="2003">
                  <c:v>12.106607181168338</c:v>
                </c:pt>
                <c:pt idx="2004">
                  <c:v>12.108588369566355</c:v>
                </c:pt>
                <c:pt idx="2005">
                  <c:v>12.110568894056343</c:v>
                </c:pt>
                <c:pt idx="2006">
                  <c:v>12.112548755191582</c:v>
                </c:pt>
                <c:pt idx="2007">
                  <c:v>12.114527953524608</c:v>
                </c:pt>
                <c:pt idx="2008">
                  <c:v>12.116506489607225</c:v>
                </c:pt>
                <c:pt idx="2009">
                  <c:v>12.118484363990499</c:v>
                </c:pt>
                <c:pt idx="2010">
                  <c:v>12.120461577224765</c:v>
                </c:pt>
                <c:pt idx="2011">
                  <c:v>12.122438129859633</c:v>
                </c:pt>
                <c:pt idx="2012">
                  <c:v>12.124414022443975</c:v>
                </c:pt>
                <c:pt idx="2013">
                  <c:v>12.126389255525945</c:v>
                </c:pt>
                <c:pt idx="2014">
                  <c:v>12.128363829652953</c:v>
                </c:pt>
                <c:pt idx="2015">
                  <c:v>12.130337745371703</c:v>
                </c:pt>
                <c:pt idx="2016">
                  <c:v>12.132311003228159</c:v>
                </c:pt>
                <c:pt idx="2017">
                  <c:v>12.134283603767567</c:v>
                </c:pt>
                <c:pt idx="2018">
                  <c:v>12.136255547534462</c:v>
                </c:pt>
                <c:pt idx="2019">
                  <c:v>12.138226835072633</c:v>
                </c:pt>
                <c:pt idx="2020">
                  <c:v>12.140197466925175</c:v>
                </c:pt>
                <c:pt idx="2021">
                  <c:v>12.142167443634454</c:v>
                </c:pt>
                <c:pt idx="2022">
                  <c:v>12.144136765742116</c:v>
                </c:pt>
                <c:pt idx="2023">
                  <c:v>12.146105433789103</c:v>
                </c:pt>
                <c:pt idx="2024">
                  <c:v>12.14807344831563</c:v>
                </c:pt>
                <c:pt idx="2025">
                  <c:v>12.15004080986121</c:v>
                </c:pt>
                <c:pt idx="2026">
                  <c:v>12.152007518964643</c:v>
                </c:pt>
                <c:pt idx="2027">
                  <c:v>12.153973576164008</c:v>
                </c:pt>
                <c:pt idx="2028">
                  <c:v>12.155938981996687</c:v>
                </c:pt>
                <c:pt idx="2029">
                  <c:v>12.157903736999355</c:v>
                </c:pt>
                <c:pt idx="2030">
                  <c:v>12.159867841707973</c:v>
                </c:pt>
                <c:pt idx="2031">
                  <c:v>12.161831296657798</c:v>
                </c:pt>
                <c:pt idx="2032">
                  <c:v>12.163794102383386</c:v>
                </c:pt>
                <c:pt idx="2033">
                  <c:v>12.165756259418592</c:v>
                </c:pt>
                <c:pt idx="2034">
                  <c:v>12.167717768296571</c:v>
                </c:pt>
                <c:pt idx="2035">
                  <c:v>12.169678629549768</c:v>
                </c:pt>
                <c:pt idx="2036">
                  <c:v>12.171638843709943</c:v>
                </c:pt>
                <c:pt idx="2037">
                  <c:v>12.173598411308152</c:v>
                </c:pt>
                <c:pt idx="2038">
                  <c:v>12.175557332874751</c:v>
                </c:pt>
                <c:pt idx="2039">
                  <c:v>12.177515608939407</c:v>
                </c:pt>
                <c:pt idx="2040">
                  <c:v>12.179473240031088</c:v>
                </c:pt>
                <c:pt idx="2041">
                  <c:v>12.181430226678078</c:v>
                </c:pt>
                <c:pt idx="2042">
                  <c:v>12.183386569407963</c:v>
                </c:pt>
                <c:pt idx="2043">
                  <c:v>12.18534226874764</c:v>
                </c:pt>
                <c:pt idx="2044">
                  <c:v>12.187297325223318</c:v>
                </c:pt>
                <c:pt idx="2045">
                  <c:v>12.18925173936052</c:v>
                </c:pt>
                <c:pt idx="2046">
                  <c:v>12.19120551168408</c:v>
                </c:pt>
                <c:pt idx="2047">
                  <c:v>12.193158642718155</c:v>
                </c:pt>
                <c:pt idx="2048">
                  <c:v>12.195111132986206</c:v>
                </c:pt>
                <c:pt idx="2049">
                  <c:v>12.197062983011016</c:v>
                </c:pt>
                <c:pt idx="2050">
                  <c:v>12.199014193314685</c:v>
                </c:pt>
                <c:pt idx="2051">
                  <c:v>12.200964764418648</c:v>
                </c:pt>
                <c:pt idx="2052">
                  <c:v>12.202914696843644</c:v>
                </c:pt>
                <c:pt idx="2053">
                  <c:v>12.204863991109731</c:v>
                </c:pt>
                <c:pt idx="2054">
                  <c:v>12.206812647736312</c:v>
                </c:pt>
                <c:pt idx="2055">
                  <c:v>12.208760667242098</c:v>
                </c:pt>
                <c:pt idx="2056">
                  <c:v>12.210708050145128</c:v>
                </c:pt>
                <c:pt idx="2057">
                  <c:v>12.212654796962759</c:v>
                </c:pt>
                <c:pt idx="2058">
                  <c:v>12.214600908211704</c:v>
                </c:pt>
                <c:pt idx="2059">
                  <c:v>12.216546384407991</c:v>
                </c:pt>
                <c:pt idx="2060">
                  <c:v>12.218491226066961</c:v>
                </c:pt>
                <c:pt idx="2061">
                  <c:v>12.220435433703313</c:v>
                </c:pt>
                <c:pt idx="2062">
                  <c:v>12.222379007831066</c:v>
                </c:pt>
                <c:pt idx="2063">
                  <c:v>12.224321948963579</c:v>
                </c:pt>
                <c:pt idx="2064">
                  <c:v>12.226264257613538</c:v>
                </c:pt>
                <c:pt idx="2065">
                  <c:v>12.22820593429298</c:v>
                </c:pt>
                <c:pt idx="2066">
                  <c:v>12.230146979513259</c:v>
                </c:pt>
                <c:pt idx="2067">
                  <c:v>12.232087393785095</c:v>
                </c:pt>
                <c:pt idx="2068">
                  <c:v>12.234027177618525</c:v>
                </c:pt>
                <c:pt idx="2069">
                  <c:v>12.23596633152294</c:v>
                </c:pt>
                <c:pt idx="2070">
                  <c:v>12.237904856007066</c:v>
                </c:pt>
                <c:pt idx="2071">
                  <c:v>12.239842751578978</c:v>
                </c:pt>
                <c:pt idx="2072">
                  <c:v>12.241780018746097</c:v>
                </c:pt>
                <c:pt idx="2073">
                  <c:v>12.243716658015179</c:v>
                </c:pt>
                <c:pt idx="2074">
                  <c:v>12.245652669892344</c:v>
                </c:pt>
                <c:pt idx="2075">
                  <c:v>12.247588054883053</c:v>
                </c:pt>
                <c:pt idx="2076">
                  <c:v>12.249522813492108</c:v>
                </c:pt>
                <c:pt idx="2077">
                  <c:v>12.251456946223675</c:v>
                </c:pt>
                <c:pt idx="2078">
                  <c:v>12.253390453581263</c:v>
                </c:pt>
                <c:pt idx="2079">
                  <c:v>12.255323336067738</c:v>
                </c:pt>
                <c:pt idx="2080">
                  <c:v>12.25725559418532</c:v>
                </c:pt>
                <c:pt idx="2081">
                  <c:v>12.259187228435582</c:v>
                </c:pt>
                <c:pt idx="2082">
                  <c:v>12.261118239319456</c:v>
                </c:pt>
                <c:pt idx="2083">
                  <c:v>12.263048627337234</c:v>
                </c:pt>
                <c:pt idx="2084">
                  <c:v>12.26497839298856</c:v>
                </c:pt>
                <c:pt idx="2085">
                  <c:v>12.266907536772434</c:v>
                </c:pt>
                <c:pt idx="2086">
                  <c:v>12.268836059187233</c:v>
                </c:pt>
                <c:pt idx="2087">
                  <c:v>12.27076396073068</c:v>
                </c:pt>
                <c:pt idx="2088">
                  <c:v>12.272691241899873</c:v>
                </c:pt>
                <c:pt idx="2089">
                  <c:v>12.274617903191269</c:v>
                </c:pt>
                <c:pt idx="2090">
                  <c:v>12.276543945100682</c:v>
                </c:pt>
                <c:pt idx="2091">
                  <c:v>12.278469368123311</c:v>
                </c:pt>
                <c:pt idx="2092">
                  <c:v>12.280394172753713</c:v>
                </c:pt>
                <c:pt idx="2093">
                  <c:v>12.282318359485812</c:v>
                </c:pt>
                <c:pt idx="2094">
                  <c:v>12.284241928812895</c:v>
                </c:pt>
                <c:pt idx="2095">
                  <c:v>12.286164881227636</c:v>
                </c:pt>
                <c:pt idx="2096">
                  <c:v>12.288087217222071</c:v>
                </c:pt>
                <c:pt idx="2097">
                  <c:v>12.290008937287613</c:v>
                </c:pt>
                <c:pt idx="2098">
                  <c:v>12.291930041915052</c:v>
                </c:pt>
                <c:pt idx="2099">
                  <c:v>12.293850531594538</c:v>
                </c:pt>
                <c:pt idx="2100">
                  <c:v>12.295770406815612</c:v>
                </c:pt>
                <c:pt idx="2101">
                  <c:v>12.297689668067195</c:v>
                </c:pt>
                <c:pt idx="2102">
                  <c:v>12.299608315837578</c:v>
                </c:pt>
                <c:pt idx="2103">
                  <c:v>12.301526350614429</c:v>
                </c:pt>
                <c:pt idx="2104">
                  <c:v>12.303443772884803</c:v>
                </c:pt>
                <c:pt idx="2105">
                  <c:v>12.305360583135144</c:v>
                </c:pt>
                <c:pt idx="2106">
                  <c:v>12.307276781851266</c:v>
                </c:pt>
                <c:pt idx="2107">
                  <c:v>12.309192369518369</c:v>
                </c:pt>
                <c:pt idx="2108">
                  <c:v>12.311107346621043</c:v>
                </c:pt>
                <c:pt idx="2109">
                  <c:v>12.313021713643263</c:v>
                </c:pt>
                <c:pt idx="2110">
                  <c:v>12.31493547106839</c:v>
                </c:pt>
                <c:pt idx="2111">
                  <c:v>12.31684861937917</c:v>
                </c:pt>
                <c:pt idx="2112">
                  <c:v>12.318761159057743</c:v>
                </c:pt>
                <c:pt idx="2113">
                  <c:v>12.320673090585649</c:v>
                </c:pt>
                <c:pt idx="2114">
                  <c:v>12.322584414443789</c:v>
                </c:pt>
                <c:pt idx="2115">
                  <c:v>12.324495131112498</c:v>
                </c:pt>
                <c:pt idx="2116">
                  <c:v>12.326405241071463</c:v>
                </c:pt>
                <c:pt idx="2117">
                  <c:v>12.328314744799798</c:v>
                </c:pt>
                <c:pt idx="2118">
                  <c:v>12.330223642775991</c:v>
                </c:pt>
                <c:pt idx="2119">
                  <c:v>12.332131935477946</c:v>
                </c:pt>
                <c:pt idx="2120">
                  <c:v>12.334039623382946</c:v>
                </c:pt>
                <c:pt idx="2121">
                  <c:v>12.335946706967688</c:v>
                </c:pt>
                <c:pt idx="2122">
                  <c:v>12.337853186708264</c:v>
                </c:pt>
                <c:pt idx="2123">
                  <c:v>12.339759063080153</c:v>
                </c:pt>
                <c:pt idx="2124">
                  <c:v>12.341664336558257</c:v>
                </c:pt>
                <c:pt idx="2125">
                  <c:v>12.343569007616873</c:v>
                </c:pt>
                <c:pt idx="2126">
                  <c:v>12.345473076729697</c:v>
                </c:pt>
                <c:pt idx="2127">
                  <c:v>12.347376544369839</c:v>
                </c:pt>
                <c:pt idx="2128">
                  <c:v>12.3492794110098</c:v>
                </c:pt>
                <c:pt idx="2129">
                  <c:v>12.351181677121511</c:v>
                </c:pt>
                <c:pt idx="2130">
                  <c:v>12.353083343176294</c:v>
                </c:pt>
                <c:pt idx="2131">
                  <c:v>12.35498440964488</c:v>
                </c:pt>
                <c:pt idx="2132">
                  <c:v>12.356884876997418</c:v>
                </c:pt>
                <c:pt idx="2133">
                  <c:v>12.358784745703463</c:v>
                </c:pt>
                <c:pt idx="2134">
                  <c:v>12.360684016231984</c:v>
                </c:pt>
                <c:pt idx="2135">
                  <c:v>12.362582689051361</c:v>
                </c:pt>
                <c:pt idx="2136">
                  <c:v>12.3644807646294</c:v>
                </c:pt>
                <c:pt idx="2137">
                  <c:v>12.366378243433299</c:v>
                </c:pt>
                <c:pt idx="2138">
                  <c:v>12.368275125929694</c:v>
                </c:pt>
                <c:pt idx="2139">
                  <c:v>12.370171412584629</c:v>
                </c:pt>
                <c:pt idx="2140">
                  <c:v>12.372067103863561</c:v>
                </c:pt>
                <c:pt idx="2141">
                  <c:v>12.373962200231382</c:v>
                </c:pt>
                <c:pt idx="2142">
                  <c:v>12.375856702152387</c:v>
                </c:pt>
                <c:pt idx="2143">
                  <c:v>12.377750610090299</c:v>
                </c:pt>
                <c:pt idx="2144">
                  <c:v>12.379643924508263</c:v>
                </c:pt>
                <c:pt idx="2145">
                  <c:v>12.381536645868858</c:v>
                </c:pt>
                <c:pt idx="2146">
                  <c:v>12.383428774634064</c:v>
                </c:pt>
                <c:pt idx="2147">
                  <c:v>12.385320311265307</c:v>
                </c:pt>
                <c:pt idx="2148">
                  <c:v>12.387211256223427</c:v>
                </c:pt>
                <c:pt idx="2149">
                  <c:v>12.389101609968696</c:v>
                </c:pt>
                <c:pt idx="2150">
                  <c:v>12.390991372960814</c:v>
                </c:pt>
                <c:pt idx="2151">
                  <c:v>12.392880545658914</c:v>
                </c:pt>
                <c:pt idx="2152">
                  <c:v>12.39476912852154</c:v>
                </c:pt>
                <c:pt idx="2153">
                  <c:v>12.396657122006699</c:v>
                </c:pt>
                <c:pt idx="2154">
                  <c:v>12.398544526571804</c:v>
                </c:pt>
                <c:pt idx="2155">
                  <c:v>12.400431342673706</c:v>
                </c:pt>
                <c:pt idx="2156">
                  <c:v>12.402317570768702</c:v>
                </c:pt>
                <c:pt idx="2157">
                  <c:v>12.404203211312504</c:v>
                </c:pt>
                <c:pt idx="2158">
                  <c:v>12.40608826476028</c:v>
                </c:pt>
                <c:pt idx="2159">
                  <c:v>12.40797273156662</c:v>
                </c:pt>
                <c:pt idx="2160">
                  <c:v>12.40985661218556</c:v>
                </c:pt>
                <c:pt idx="2161">
                  <c:v>12.411739907070572</c:v>
                </c:pt>
                <c:pt idx="2162">
                  <c:v>12.413622616674566</c:v>
                </c:pt>
                <c:pt idx="2163">
                  <c:v>12.415504741449901</c:v>
                </c:pt>
                <c:pt idx="2164">
                  <c:v>12.41738628184836</c:v>
                </c:pt>
                <c:pt idx="2165">
                  <c:v>12.419267238321186</c:v>
                </c:pt>
                <c:pt idx="2166">
                  <c:v>12.421147611319057</c:v>
                </c:pt>
                <c:pt idx="2167">
                  <c:v>12.423027401292098</c:v>
                </c:pt>
                <c:pt idx="2168">
                  <c:v>12.424906608689877</c:v>
                </c:pt>
                <c:pt idx="2169">
                  <c:v>12.426785233961411</c:v>
                </c:pt>
                <c:pt idx="2170">
                  <c:v>12.428663277555161</c:v>
                </c:pt>
                <c:pt idx="2171">
                  <c:v>12.43054073991904</c:v>
                </c:pt>
                <c:pt idx="2172">
                  <c:v>12.432417621500408</c:v>
                </c:pt>
                <c:pt idx="2173">
                  <c:v>12.434293922746077</c:v>
                </c:pt>
                <c:pt idx="2174">
                  <c:v>12.436169644102304</c:v>
                </c:pt>
                <c:pt idx="2175">
                  <c:v>12.4380447860148</c:v>
                </c:pt>
                <c:pt idx="2176">
                  <c:v>12.439919348928735</c:v>
                </c:pt>
                <c:pt idx="2177">
                  <c:v>12.441793333288727</c:v>
                </c:pt>
                <c:pt idx="2178">
                  <c:v>12.443666739538852</c:v>
                </c:pt>
                <c:pt idx="2179">
                  <c:v>12.445539568122637</c:v>
                </c:pt>
                <c:pt idx="2180">
                  <c:v>12.447411819483072</c:v>
                </c:pt>
                <c:pt idx="2181">
                  <c:v>12.449283494062593</c:v>
                </c:pt>
                <c:pt idx="2182">
                  <c:v>12.451154592303107</c:v>
                </c:pt>
                <c:pt idx="2183">
                  <c:v>12.453025114645975</c:v>
                </c:pt>
                <c:pt idx="2184">
                  <c:v>12.454895061532008</c:v>
                </c:pt>
                <c:pt idx="2185">
                  <c:v>12.456764433401508</c:v>
                </c:pt>
                <c:pt idx="2186">
                  <c:v>12.458633230694199</c:v>
                </c:pt>
                <c:pt idx="2187">
                  <c:v>12.460501453849298</c:v>
                </c:pt>
                <c:pt idx="2188">
                  <c:v>12.462369103305473</c:v>
                </c:pt>
                <c:pt idx="2189">
                  <c:v>12.464236179500856</c:v>
                </c:pt>
                <c:pt idx="2190">
                  <c:v>12.466102682873057</c:v>
                </c:pt>
                <c:pt idx="2191">
                  <c:v>12.467968613859126</c:v>
                </c:pt>
                <c:pt idx="2192">
                  <c:v>12.469833972895618</c:v>
                </c:pt>
                <c:pt idx="2193">
                  <c:v>12.471698760418519</c:v>
                </c:pt>
                <c:pt idx="2194">
                  <c:v>12.473562976863313</c:v>
                </c:pt>
                <c:pt idx="2195">
                  <c:v>12.475426622664928</c:v>
                </c:pt>
                <c:pt idx="2196">
                  <c:v>12.477289698257781</c:v>
                </c:pt>
                <c:pt idx="2197">
                  <c:v>12.479152204075762</c:v>
                </c:pt>
                <c:pt idx="2198">
                  <c:v>12.481014140552226</c:v>
                </c:pt>
                <c:pt idx="2199">
                  <c:v>12.482875508119998</c:v>
                </c:pt>
                <c:pt idx="2200">
                  <c:v>12.484736307211389</c:v>
                </c:pt>
                <c:pt idx="2201">
                  <c:v>12.486596538258171</c:v>
                </c:pt>
                <c:pt idx="2202">
                  <c:v>12.488456201691609</c:v>
                </c:pt>
                <c:pt idx="2203">
                  <c:v>12.490315297942429</c:v>
                </c:pt>
                <c:pt idx="2204">
                  <c:v>12.492173827440851</c:v>
                </c:pt>
                <c:pt idx="2205">
                  <c:v>12.49403179061655</c:v>
                </c:pt>
                <c:pt idx="2206">
                  <c:v>12.495889187898706</c:v>
                </c:pt>
                <c:pt idx="2207">
                  <c:v>12.497746019715967</c:v>
                </c:pt>
                <c:pt idx="2208">
                  <c:v>12.499602286496463</c:v>
                </c:pt>
                <c:pt idx="2209">
                  <c:v>12.501457988667809</c:v>
                </c:pt>
                <c:pt idx="2210">
                  <c:v>12.503313126657101</c:v>
                </c:pt>
                <c:pt idx="2211">
                  <c:v>12.505167700890915</c:v>
                </c:pt>
                <c:pt idx="2212">
                  <c:v>12.507021711795323</c:v>
                </c:pt>
                <c:pt idx="2213">
                  <c:v>12.508875159795871</c:v>
                </c:pt>
                <c:pt idx="2214">
                  <c:v>12.510728045317594</c:v>
                </c:pt>
                <c:pt idx="2215">
                  <c:v>12.512580368785027</c:v>
                </c:pt>
                <c:pt idx="2216">
                  <c:v>12.514432130622168</c:v>
                </c:pt>
                <c:pt idx="2217">
                  <c:v>12.516283331252534</c:v>
                </c:pt>
                <c:pt idx="2218">
                  <c:v>12.518133971099108</c:v>
                </c:pt>
                <c:pt idx="2219">
                  <c:v>12.51998405058437</c:v>
                </c:pt>
                <c:pt idx="2220">
                  <c:v>12.521833570130305</c:v>
                </c:pt>
                <c:pt idx="2221">
                  <c:v>12.523682530158371</c:v>
                </c:pt>
                <c:pt idx="2222">
                  <c:v>12.525530931089525</c:v>
                </c:pt>
                <c:pt idx="2223">
                  <c:v>12.527378773344227</c:v>
                </c:pt>
                <c:pt idx="2224">
                  <c:v>12.529226057342425</c:v>
                </c:pt>
                <c:pt idx="2225">
                  <c:v>12.531072783503561</c:v>
                </c:pt>
                <c:pt idx="2226">
                  <c:v>12.532918952246575</c:v>
                </c:pt>
                <c:pt idx="2227">
                  <c:v>12.534764563989915</c:v>
                </c:pt>
                <c:pt idx="2228">
                  <c:v>12.536609619151504</c:v>
                </c:pt>
                <c:pt idx="2229">
                  <c:v>12.53845411814879</c:v>
                </c:pt>
                <c:pt idx="2230">
                  <c:v>12.540298061398696</c:v>
                </c:pt>
                <c:pt idx="2231">
                  <c:v>12.542141449317674</c:v>
                </c:pt>
                <c:pt idx="2232">
                  <c:v>12.543984282321647</c:v>
                </c:pt>
                <c:pt idx="2233">
                  <c:v>12.545826560826066</c:v>
                </c:pt>
                <c:pt idx="2234">
                  <c:v>12.547668285245869</c:v>
                </c:pt>
                <c:pt idx="2235">
                  <c:v>12.549509455995508</c:v>
                </c:pt>
                <c:pt idx="2236">
                  <c:v>12.551350073488933</c:v>
                </c:pt>
                <c:pt idx="2237">
                  <c:v>12.553190138139595</c:v>
                </c:pt>
                <c:pt idx="2238">
                  <c:v>12.555029650360467</c:v>
                </c:pt>
                <c:pt idx="2239">
                  <c:v>12.556868610564026</c:v>
                </c:pt>
                <c:pt idx="2240">
                  <c:v>12.558707019162236</c:v>
                </c:pt>
                <c:pt idx="2241">
                  <c:v>12.560544876566601</c:v>
                </c:pt>
                <c:pt idx="2242">
                  <c:v>12.562382183188102</c:v>
                </c:pt>
                <c:pt idx="2243">
                  <c:v>12.56421893943727</c:v>
                </c:pt>
                <c:pt idx="2244">
                  <c:v>12.566055145724107</c:v>
                </c:pt>
                <c:pt idx="2245">
                  <c:v>12.567890802458146</c:v>
                </c:pt>
                <c:pt idx="2246">
                  <c:v>12.569725910048446</c:v>
                </c:pt>
                <c:pt idx="2247">
                  <c:v>12.571560468903554</c:v>
                </c:pt>
                <c:pt idx="2248">
                  <c:v>12.573394479431542</c:v>
                </c:pt>
                <c:pt idx="2249">
                  <c:v>12.575227942040005</c:v>
                </c:pt>
                <c:pt idx="2250">
                  <c:v>12.577060857136042</c:v>
                </c:pt>
                <c:pt idx="2251">
                  <c:v>12.578893225126281</c:v>
                </c:pt>
                <c:pt idx="2252">
                  <c:v>12.580725046416848</c:v>
                </c:pt>
                <c:pt idx="2253">
                  <c:v>12.582556321413417</c:v>
                </c:pt>
                <c:pt idx="2254">
                  <c:v>12.584387050521148</c:v>
                </c:pt>
                <c:pt idx="2255">
                  <c:v>12.586217234144749</c:v>
                </c:pt>
                <c:pt idx="2256">
                  <c:v>12.588046872688428</c:v>
                </c:pt>
                <c:pt idx="2257">
                  <c:v>12.589875966555931</c:v>
                </c:pt>
                <c:pt idx="2258">
                  <c:v>12.591704516150525</c:v>
                </c:pt>
                <c:pt idx="2259">
                  <c:v>12.593532521874977</c:v>
                </c:pt>
                <c:pt idx="2260">
                  <c:v>12.595359984131601</c:v>
                </c:pt>
                <c:pt idx="2261">
                  <c:v>12.597186903322235</c:v>
                </c:pt>
                <c:pt idx="2262">
                  <c:v>12.599013279848235</c:v>
                </c:pt>
                <c:pt idx="2263">
                  <c:v>12.600839114110485</c:v>
                </c:pt>
                <c:pt idx="2264">
                  <c:v>12.60266440650939</c:v>
                </c:pt>
                <c:pt idx="2265">
                  <c:v>12.604489157444899</c:v>
                </c:pt>
                <c:pt idx="2266">
                  <c:v>12.606313367316467</c:v>
                </c:pt>
                <c:pt idx="2267">
                  <c:v>12.608137036523098</c:v>
                </c:pt>
                <c:pt idx="2268">
                  <c:v>12.609960165463322</c:v>
                </c:pt>
                <c:pt idx="2269">
                  <c:v>12.611782754535188</c:v>
                </c:pt>
                <c:pt idx="2270">
                  <c:v>12.613604804136294</c:v>
                </c:pt>
                <c:pt idx="2271">
                  <c:v>12.615426314663749</c:v>
                </c:pt>
                <c:pt idx="2272">
                  <c:v>12.617247286514218</c:v>
                </c:pt>
                <c:pt idx="2273">
                  <c:v>12.619067720083882</c:v>
                </c:pt>
                <c:pt idx="2274">
                  <c:v>12.620887615768464</c:v>
                </c:pt>
                <c:pt idx="2275">
                  <c:v>12.62270697396322</c:v>
                </c:pt>
                <c:pt idx="2276">
                  <c:v>12.624525795062954</c:v>
                </c:pt>
                <c:pt idx="2277">
                  <c:v>12.626344079461983</c:v>
                </c:pt>
                <c:pt idx="2278">
                  <c:v>12.628161827554186</c:v>
                </c:pt>
                <c:pt idx="2279">
                  <c:v>12.629979039732962</c:v>
                </c:pt>
                <c:pt idx="2280">
                  <c:v>12.631795716391258</c:v>
                </c:pt>
                <c:pt idx="2281">
                  <c:v>12.633611857921567</c:v>
                </c:pt>
                <c:pt idx="2282">
                  <c:v>12.635427464715896</c:v>
                </c:pt>
                <c:pt idx="2283">
                  <c:v>12.637242537165825</c:v>
                </c:pt>
                <c:pt idx="2284">
                  <c:v>12.639057075662466</c:v>
                </c:pt>
                <c:pt idx="2285">
                  <c:v>12.640871080596469</c:v>
                </c:pt>
                <c:pt idx="2286">
                  <c:v>12.642684552358018</c:v>
                </c:pt>
                <c:pt idx="2287">
                  <c:v>12.64449749133686</c:v>
                </c:pt>
                <c:pt idx="2288">
                  <c:v>12.646309897922283</c:v>
                </c:pt>
                <c:pt idx="2289">
                  <c:v>12.648121772503108</c:v>
                </c:pt>
                <c:pt idx="2290">
                  <c:v>12.649933115467721</c:v>
                </c:pt>
                <c:pt idx="2291">
                  <c:v>12.651743927204032</c:v>
                </c:pt>
                <c:pt idx="2292">
                  <c:v>12.653554208099528</c:v>
                </c:pt>
                <c:pt idx="2293">
                  <c:v>12.655363958541212</c:v>
                </c:pt>
                <c:pt idx="2294">
                  <c:v>12.657173178915668</c:v>
                </c:pt>
                <c:pt idx="2295">
                  <c:v>12.658981869609004</c:v>
                </c:pt>
                <c:pt idx="2296">
                  <c:v>12.660790031006895</c:v>
                </c:pt>
                <c:pt idx="2297">
                  <c:v>12.662597663494561</c:v>
                </c:pt>
                <c:pt idx="2298">
                  <c:v>12.664404767456775</c:v>
                </c:pt>
                <c:pt idx="2299">
                  <c:v>12.666211343277862</c:v>
                </c:pt>
                <c:pt idx="2300">
                  <c:v>12.668017391341696</c:v>
                </c:pt>
                <c:pt idx="2301">
                  <c:v>12.669822912031727</c:v>
                </c:pt>
                <c:pt idx="2302">
                  <c:v>12.671627905730924</c:v>
                </c:pt>
                <c:pt idx="2303">
                  <c:v>12.67343237282185</c:v>
                </c:pt>
                <c:pt idx="2304">
                  <c:v>12.67523631368659</c:v>
                </c:pt>
                <c:pt idx="2305">
                  <c:v>12.677039728706813</c:v>
                </c:pt>
                <c:pt idx="2306">
                  <c:v>12.678842618263731</c:v>
                </c:pt>
                <c:pt idx="2307">
                  <c:v>12.680644982738123</c:v>
                </c:pt>
                <c:pt idx="2308">
                  <c:v>12.682446822510316</c:v>
                </c:pt>
                <c:pt idx="2309">
                  <c:v>12.684248137960207</c:v>
                </c:pt>
                <c:pt idx="2310">
                  <c:v>12.686048929467246</c:v>
                </c:pt>
                <c:pt idx="2311">
                  <c:v>12.687849197410459</c:v>
                </c:pt>
                <c:pt idx="2312">
                  <c:v>12.689648942168407</c:v>
                </c:pt>
                <c:pt idx="2313">
                  <c:v>12.691448164119253</c:v>
                </c:pt>
                <c:pt idx="2314">
                  <c:v>12.693246863640681</c:v>
                </c:pt>
                <c:pt idx="2315">
                  <c:v>12.695045041109966</c:v>
                </c:pt>
                <c:pt idx="2316">
                  <c:v>12.696842696903943</c:v>
                </c:pt>
                <c:pt idx="2317">
                  <c:v>12.698639831399003</c:v>
                </c:pt>
                <c:pt idx="2318">
                  <c:v>12.700436444971119</c:v>
                </c:pt>
                <c:pt idx="2319">
                  <c:v>12.702232537995824</c:v>
                </c:pt>
                <c:pt idx="2320">
                  <c:v>12.704028110848204</c:v>
                </c:pt>
                <c:pt idx="2321">
                  <c:v>12.70582316390294</c:v>
                </c:pt>
                <c:pt idx="2322">
                  <c:v>12.707617697534257</c:v>
                </c:pt>
                <c:pt idx="2323">
                  <c:v>12.709411712115964</c:v>
                </c:pt>
                <c:pt idx="2324">
                  <c:v>12.711205208021445</c:v>
                </c:pt>
                <c:pt idx="2325">
                  <c:v>12.712998185623636</c:v>
                </c:pt>
                <c:pt idx="2326">
                  <c:v>12.714790645295061</c:v>
                </c:pt>
                <c:pt idx="2327">
                  <c:v>12.716582587407807</c:v>
                </c:pt>
                <c:pt idx="2328">
                  <c:v>12.718374012333541</c:v>
                </c:pt>
                <c:pt idx="2329">
                  <c:v>12.720164920443501</c:v>
                </c:pt>
                <c:pt idx="2330">
                  <c:v>12.7219553121085</c:v>
                </c:pt>
                <c:pt idx="2331">
                  <c:v>12.723745187698915</c:v>
                </c:pt>
                <c:pt idx="2332">
                  <c:v>12.72553454758472</c:v>
                </c:pt>
                <c:pt idx="2333">
                  <c:v>12.727323392135448</c:v>
                </c:pt>
                <c:pt idx="2334">
                  <c:v>12.729111721720216</c:v>
                </c:pt>
                <c:pt idx="2335">
                  <c:v>12.730899536707719</c:v>
                </c:pt>
                <c:pt idx="2336">
                  <c:v>12.732686837466227</c:v>
                </c:pt>
                <c:pt idx="2337">
                  <c:v>12.734473624363584</c:v>
                </c:pt>
                <c:pt idx="2338">
                  <c:v>12.736259897767235</c:v>
                </c:pt>
                <c:pt idx="2339">
                  <c:v>12.738045658044181</c:v>
                </c:pt>
                <c:pt idx="2340">
                  <c:v>12.739830905561021</c:v>
                </c:pt>
                <c:pt idx="2341">
                  <c:v>12.741615640683923</c:v>
                </c:pt>
                <c:pt idx="2342">
                  <c:v>12.743399863778638</c:v>
                </c:pt>
                <c:pt idx="2343">
                  <c:v>12.745183575210513</c:v>
                </c:pt>
                <c:pt idx="2344">
                  <c:v>12.746966775344465</c:v>
                </c:pt>
                <c:pt idx="2345">
                  <c:v>12.748749464545002</c:v>
                </c:pt>
                <c:pt idx="2346">
                  <c:v>12.750531643176224</c:v>
                </c:pt>
                <c:pt idx="2347">
                  <c:v>12.752313311601789</c:v>
                </c:pt>
                <c:pt idx="2348">
                  <c:v>12.754094470184977</c:v>
                </c:pt>
                <c:pt idx="2349">
                  <c:v>12.755875119288634</c:v>
                </c:pt>
                <c:pt idx="2350">
                  <c:v>12.757655259275193</c:v>
                </c:pt>
                <c:pt idx="2351">
                  <c:v>12.759434890506682</c:v>
                </c:pt>
                <c:pt idx="2352">
                  <c:v>12.761214013344715</c:v>
                </c:pt>
                <c:pt idx="2353">
                  <c:v>12.762992628150498</c:v>
                </c:pt>
                <c:pt idx="2354">
                  <c:v>12.764770735284824</c:v>
                </c:pt>
                <c:pt idx="2355">
                  <c:v>12.766548335108071</c:v>
                </c:pt>
                <c:pt idx="2356">
                  <c:v>12.768325427980225</c:v>
                </c:pt>
                <c:pt idx="2357">
                  <c:v>12.770102014260848</c:v>
                </c:pt>
                <c:pt idx="2358">
                  <c:v>12.771878094309102</c:v>
                </c:pt>
                <c:pt idx="2359">
                  <c:v>12.773653668483741</c:v>
                </c:pt>
                <c:pt idx="2360">
                  <c:v>12.775428737143118</c:v>
                </c:pt>
                <c:pt idx="2361">
                  <c:v>12.77720330064516</c:v>
                </c:pt>
                <c:pt idx="2362">
                  <c:v>12.778977359347417</c:v>
                </c:pt>
                <c:pt idx="2363">
                  <c:v>12.780750913607017</c:v>
                </c:pt>
                <c:pt idx="2364">
                  <c:v>12.782523963780697</c:v>
                </c:pt>
                <c:pt idx="2365">
                  <c:v>12.784296510224774</c:v>
                </c:pt>
                <c:pt idx="2366">
                  <c:v>12.786068553295173</c:v>
                </c:pt>
                <c:pt idx="2367">
                  <c:v>12.78784009334742</c:v>
                </c:pt>
                <c:pt idx="2368">
                  <c:v>12.78961113073664</c:v>
                </c:pt>
                <c:pt idx="2369">
                  <c:v>12.791381665817543</c:v>
                </c:pt>
                <c:pt idx="2370">
                  <c:v>12.793151698944456</c:v>
                </c:pt>
                <c:pt idx="2371">
                  <c:v>12.794921230471303</c:v>
                </c:pt>
                <c:pt idx="2372">
                  <c:v>12.796690260751605</c:v>
                </c:pt>
                <c:pt idx="2373">
                  <c:v>12.798458790138483</c:v>
                </c:pt>
                <c:pt idx="2374">
                  <c:v>12.800226818984674</c:v>
                </c:pt>
                <c:pt idx="2375">
                  <c:v>12.801994347642497</c:v>
                </c:pt>
                <c:pt idx="2376">
                  <c:v>12.803761376463891</c:v>
                </c:pt>
                <c:pt idx="2377">
                  <c:v>12.8055279058004</c:v>
                </c:pt>
                <c:pt idx="2378">
                  <c:v>12.807293936003163</c:v>
                </c:pt>
                <c:pt idx="2379">
                  <c:v>12.80905946742293</c:v>
                </c:pt>
                <c:pt idx="2380">
                  <c:v>12.810824500410064</c:v>
                </c:pt>
                <c:pt idx="2381">
                  <c:v>12.81258903531452</c:v>
                </c:pt>
                <c:pt idx="2382">
                  <c:v>12.814353072485867</c:v>
                </c:pt>
                <c:pt idx="2383">
                  <c:v>12.816116612273293</c:v>
                </c:pt>
                <c:pt idx="2384">
                  <c:v>12.817879655025576</c:v>
                </c:pt>
                <c:pt idx="2385">
                  <c:v>12.819642201091121</c:v>
                </c:pt>
                <c:pt idx="2386">
                  <c:v>12.821404250817926</c:v>
                </c:pt>
                <c:pt idx="2387">
                  <c:v>12.823165804553616</c:v>
                </c:pt>
                <c:pt idx="2388">
                  <c:v>12.824926862645411</c:v>
                </c:pt>
                <c:pt idx="2389">
                  <c:v>12.826687425440147</c:v>
                </c:pt>
                <c:pt idx="2390">
                  <c:v>12.828447493284296</c:v>
                </c:pt>
                <c:pt idx="2391">
                  <c:v>12.830207066523903</c:v>
                </c:pt>
                <c:pt idx="2392">
                  <c:v>12.831966145504657</c:v>
                </c:pt>
                <c:pt idx="2393">
                  <c:v>12.833724730571845</c:v>
                </c:pt>
                <c:pt idx="2394">
                  <c:v>12.83548282207038</c:v>
                </c:pt>
                <c:pt idx="2395">
                  <c:v>12.837240420344775</c:v>
                </c:pt>
                <c:pt idx="2396">
                  <c:v>12.838997525739181</c:v>
                </c:pt>
                <c:pt idx="2397">
                  <c:v>12.840754138597338</c:v>
                </c:pt>
                <c:pt idx="2398">
                  <c:v>12.842510259262633</c:v>
                </c:pt>
                <c:pt idx="2399">
                  <c:v>12.84426588807804</c:v>
                </c:pt>
                <c:pt idx="2400">
                  <c:v>12.846021025386175</c:v>
                </c:pt>
                <c:pt idx="2401">
                  <c:v>12.847775671529266</c:v>
                </c:pt>
                <c:pt idx="2402">
                  <c:v>12.849529826849153</c:v>
                </c:pt>
                <c:pt idx="2403">
                  <c:v>12.85128349168731</c:v>
                </c:pt>
                <c:pt idx="2404">
                  <c:v>12.853036666384813</c:v>
                </c:pt>
                <c:pt idx="2405">
                  <c:v>12.854789351282372</c:v>
                </c:pt>
                <c:pt idx="2406">
                  <c:v>12.856541546720319</c:v>
                </c:pt>
                <c:pt idx="2407">
                  <c:v>12.858293253038605</c:v>
                </c:pt>
                <c:pt idx="2408">
                  <c:v>12.860044470576801</c:v>
                </c:pt>
                <c:pt idx="2409">
                  <c:v>12.861795199674104</c:v>
                </c:pt>
                <c:pt idx="2410">
                  <c:v>12.863545440669341</c:v>
                </c:pt>
                <c:pt idx="2411">
                  <c:v>12.865295193900952</c:v>
                </c:pt>
                <c:pt idx="2412">
                  <c:v>12.867044459707008</c:v>
                </c:pt>
                <c:pt idx="2413">
                  <c:v>12.868793238425214</c:v>
                </c:pt>
                <c:pt idx="2414">
                  <c:v>12.870541530392877</c:v>
                </c:pt>
                <c:pt idx="2415">
                  <c:v>12.872289335946963</c:v>
                </c:pt>
                <c:pt idx="2416">
                  <c:v>12.874036655424046</c:v>
                </c:pt>
                <c:pt idx="2417">
                  <c:v>12.87578348916032</c:v>
                </c:pt>
                <c:pt idx="2418">
                  <c:v>12.877529837491629</c:v>
                </c:pt>
                <c:pt idx="2419">
                  <c:v>12.879275700753428</c:v>
                </c:pt>
                <c:pt idx="2420">
                  <c:v>12.881021079280824</c:v>
                </c:pt>
                <c:pt idx="2421">
                  <c:v>12.882765973408523</c:v>
                </c:pt>
                <c:pt idx="2422">
                  <c:v>12.884510383470891</c:v>
                </c:pt>
                <c:pt idx="2423">
                  <c:v>12.886254309801906</c:v>
                </c:pt>
                <c:pt idx="2424">
                  <c:v>12.887997752735187</c:v>
                </c:pt>
                <c:pt idx="2425">
                  <c:v>12.889740712603977</c:v>
                </c:pt>
                <c:pt idx="2426">
                  <c:v>12.891483189741166</c:v>
                </c:pt>
                <c:pt idx="2427">
                  <c:v>12.893225184479265</c:v>
                </c:pt>
                <c:pt idx="2428">
                  <c:v>12.894966697150425</c:v>
                </c:pt>
                <c:pt idx="2429">
                  <c:v>12.896707728086437</c:v>
                </c:pt>
                <c:pt idx="2430">
                  <c:v>12.898448277618709</c:v>
                </c:pt>
                <c:pt idx="2431">
                  <c:v>12.900188346078304</c:v>
                </c:pt>
                <c:pt idx="2432">
                  <c:v>12.901927933795914</c:v>
                </c:pt>
                <c:pt idx="2433">
                  <c:v>12.903667041101862</c:v>
                </c:pt>
                <c:pt idx="2434">
                  <c:v>12.905405668326125</c:v>
                </c:pt>
                <c:pt idx="2435">
                  <c:v>12.907143815798294</c:v>
                </c:pt>
                <c:pt idx="2436">
                  <c:v>12.908881483847615</c:v>
                </c:pt>
                <c:pt idx="2437">
                  <c:v>12.910618672802979</c:v>
                </c:pt>
                <c:pt idx="2438">
                  <c:v>12.912355382992894</c:v>
                </c:pt>
                <c:pt idx="2439">
                  <c:v>12.914091614745532</c:v>
                </c:pt>
                <c:pt idx="2440">
                  <c:v>12.915827368388692</c:v>
                </c:pt>
                <c:pt idx="2441">
                  <c:v>12.917562644249811</c:v>
                </c:pt>
                <c:pt idx="2442">
                  <c:v>12.919297442655983</c:v>
                </c:pt>
                <c:pt idx="2443">
                  <c:v>12.92103176393393</c:v>
                </c:pt>
                <c:pt idx="2444">
                  <c:v>12.922765608410028</c:v>
                </c:pt>
                <c:pt idx="2445">
                  <c:v>12.924498976410282</c:v>
                </c:pt>
                <c:pt idx="2446">
                  <c:v>12.926231868260354</c:v>
                </c:pt>
                <c:pt idx="2447">
                  <c:v>12.927964284285544</c:v>
                </c:pt>
                <c:pt idx="2448">
                  <c:v>12.929696224810806</c:v>
                </c:pt>
                <c:pt idx="2449">
                  <c:v>12.931427690160721</c:v>
                </c:pt>
                <c:pt idx="2450">
                  <c:v>12.933158680659535</c:v>
                </c:pt>
                <c:pt idx="2451">
                  <c:v>12.934889196631138</c:v>
                </c:pt>
                <c:pt idx="2452">
                  <c:v>12.936619238399048</c:v>
                </c:pt>
                <c:pt idx="2453">
                  <c:v>12.938348806286456</c:v>
                </c:pt>
                <c:pt idx="2454">
                  <c:v>12.940077900616183</c:v>
                </c:pt>
                <c:pt idx="2455">
                  <c:v>12.941806521710712</c:v>
                </c:pt>
                <c:pt idx="2456">
                  <c:v>12.943534669892168</c:v>
                </c:pt>
                <c:pt idx="2457">
                  <c:v>12.945262345482316</c:v>
                </c:pt>
                <c:pt idx="2458">
                  <c:v>12.946989548802605</c:v>
                </c:pt>
                <c:pt idx="2459">
                  <c:v>12.948716280174082</c:v>
                </c:pt>
                <c:pt idx="2460">
                  <c:v>12.950442539917498</c:v>
                </c:pt>
                <c:pt idx="2461">
                  <c:v>12.952168328353228</c:v>
                </c:pt>
                <c:pt idx="2462">
                  <c:v>12.953893645801287</c:v>
                </c:pt>
                <c:pt idx="2463">
                  <c:v>12.955618492581387</c:v>
                </c:pt>
                <c:pt idx="2464">
                  <c:v>12.957342869012846</c:v>
                </c:pt>
                <c:pt idx="2465">
                  <c:v>12.959066775414666</c:v>
                </c:pt>
                <c:pt idx="2466">
                  <c:v>12.96079021210549</c:v>
                </c:pt>
                <c:pt idx="2467">
                  <c:v>12.96251317940362</c:v>
                </c:pt>
                <c:pt idx="2468">
                  <c:v>12.964235677627014</c:v>
                </c:pt>
                <c:pt idx="2469">
                  <c:v>12.965957707093281</c:v>
                </c:pt>
                <c:pt idx="2470">
                  <c:v>12.967679268119698</c:v>
                </c:pt>
                <c:pt idx="2471">
                  <c:v>12.969400361023183</c:v>
                </c:pt>
                <c:pt idx="2472">
                  <c:v>12.971120986120326</c:v>
                </c:pt>
                <c:pt idx="2473">
                  <c:v>12.972841143727367</c:v>
                </c:pt>
                <c:pt idx="2474">
                  <c:v>12.974560834160204</c:v>
                </c:pt>
                <c:pt idx="2475">
                  <c:v>12.976280057734401</c:v>
                </c:pt>
                <c:pt idx="2476">
                  <c:v>12.977998814765165</c:v>
                </c:pt>
                <c:pt idx="2477">
                  <c:v>12.979717105567392</c:v>
                </c:pt>
                <c:pt idx="2478">
                  <c:v>12.981434930455615</c:v>
                </c:pt>
                <c:pt idx="2479">
                  <c:v>12.983152289744027</c:v>
                </c:pt>
                <c:pt idx="2480">
                  <c:v>12.984869183746497</c:v>
                </c:pt>
                <c:pt idx="2481">
                  <c:v>12.986585612776548</c:v>
                </c:pt>
                <c:pt idx="2482">
                  <c:v>12.988301577147364</c:v>
                </c:pt>
                <c:pt idx="2483">
                  <c:v>12.990017077171801</c:v>
                </c:pt>
                <c:pt idx="2484">
                  <c:v>12.99173211316236</c:v>
                </c:pt>
                <c:pt idx="2485">
                  <c:v>12.993446685431227</c:v>
                </c:pt>
                <c:pt idx="2486">
                  <c:v>12.995160794290243</c:v>
                </c:pt>
                <c:pt idx="2487">
                  <c:v>12.996874440050913</c:v>
                </c:pt>
                <c:pt idx="2488">
                  <c:v>12.998587623024408</c:v>
                </c:pt>
                <c:pt idx="2489">
                  <c:v>13.000300343521566</c:v>
                </c:pt>
                <c:pt idx="2490">
                  <c:v>13.002012601852895</c:v>
                </c:pt>
                <c:pt idx="2491">
                  <c:v>13.003724398328561</c:v>
                </c:pt>
                <c:pt idx="2492">
                  <c:v>13.005435733258407</c:v>
                </c:pt>
                <c:pt idx="2493">
                  <c:v>13.007146606951936</c:v>
                </c:pt>
                <c:pt idx="2494">
                  <c:v>13.008857019718331</c:v>
                </c:pt>
                <c:pt idx="2495">
                  <c:v>13.010566971866428</c:v>
                </c:pt>
                <c:pt idx="2496">
                  <c:v>13.012276463704746</c:v>
                </c:pt>
                <c:pt idx="2497">
                  <c:v>13.01398549554146</c:v>
                </c:pt>
                <c:pt idx="2498">
                  <c:v>13.015694067684436</c:v>
                </c:pt>
                <c:pt idx="2499">
                  <c:v>13.017402180441193</c:v>
                </c:pt>
                <c:pt idx="2500">
                  <c:v>13.019109834118932</c:v>
                </c:pt>
                <c:pt idx="2501">
                  <c:v>13.02081702902451</c:v>
                </c:pt>
                <c:pt idx="2502">
                  <c:v>13.022523765464481</c:v>
                </c:pt>
                <c:pt idx="2503">
                  <c:v>13.024230043745042</c:v>
                </c:pt>
                <c:pt idx="2504">
                  <c:v>13.025935864172096</c:v>
                </c:pt>
                <c:pt idx="2505">
                  <c:v>13.027641227051191</c:v>
                </c:pt>
                <c:pt idx="2506">
                  <c:v>13.02934613268757</c:v>
                </c:pt>
                <c:pt idx="2507">
                  <c:v>13.031050581386138</c:v>
                </c:pt>
                <c:pt idx="2508">
                  <c:v>13.032754573451479</c:v>
                </c:pt>
                <c:pt idx="2509">
                  <c:v>13.034458109187856</c:v>
                </c:pt>
                <c:pt idx="2510">
                  <c:v>13.036161188899204</c:v>
                </c:pt>
                <c:pt idx="2511">
                  <c:v>13.037863812889134</c:v>
                </c:pt>
                <c:pt idx="2512">
                  <c:v>13.039565981460937</c:v>
                </c:pt>
                <c:pt idx="2513">
                  <c:v>13.041267694917584</c:v>
                </c:pt>
                <c:pt idx="2514">
                  <c:v>13.042968953561711</c:v>
                </c:pt>
                <c:pt idx="2515">
                  <c:v>13.044669757695653</c:v>
                </c:pt>
                <c:pt idx="2516">
                  <c:v>13.046370107621405</c:v>
                </c:pt>
                <c:pt idx="2517">
                  <c:v>13.048070003640658</c:v>
                </c:pt>
                <c:pt idx="2518">
                  <c:v>13.049769446054768</c:v>
                </c:pt>
                <c:pt idx="2519">
                  <c:v>13.051468435164775</c:v>
                </c:pt>
                <c:pt idx="2520">
                  <c:v>13.053166971271407</c:v>
                </c:pt>
                <c:pt idx="2521">
                  <c:v>13.054865054675071</c:v>
                </c:pt>
                <c:pt idx="2522">
                  <c:v>13.05656268567585</c:v>
                </c:pt>
                <c:pt idx="2523">
                  <c:v>13.058259864573515</c:v>
                </c:pt>
                <c:pt idx="2524">
                  <c:v>13.059956591667518</c:v>
                </c:pt>
                <c:pt idx="2525">
                  <c:v>13.061652867256992</c:v>
                </c:pt>
                <c:pt idx="2526">
                  <c:v>13.063348691640757</c:v>
                </c:pt>
                <c:pt idx="2527">
                  <c:v>13.065044065117313</c:v>
                </c:pt>
                <c:pt idx="2528">
                  <c:v>13.066738987984843</c:v>
                </c:pt>
                <c:pt idx="2529">
                  <c:v>13.068433460541231</c:v>
                </c:pt>
                <c:pt idx="2530">
                  <c:v>13.070127483084022</c:v>
                </c:pt>
                <c:pt idx="2531">
                  <c:v>13.071821055910469</c:v>
                </c:pt>
                <c:pt idx="2532">
                  <c:v>13.073514179317497</c:v>
                </c:pt>
                <c:pt idx="2533">
                  <c:v>13.075206853601717</c:v>
                </c:pt>
                <c:pt idx="2534">
                  <c:v>13.076899079059448</c:v>
                </c:pt>
                <c:pt idx="2535">
                  <c:v>13.078590855986668</c:v>
                </c:pt>
                <c:pt idx="2536">
                  <c:v>13.080282184679064</c:v>
                </c:pt>
                <c:pt idx="2537">
                  <c:v>13.081973065431997</c:v>
                </c:pt>
                <c:pt idx="2538">
                  <c:v>13.083663498540529</c:v>
                </c:pt>
                <c:pt idx="2539">
                  <c:v>13.085353484299411</c:v>
                </c:pt>
                <c:pt idx="2540">
                  <c:v>13.087043023003078</c:v>
                </c:pt>
                <c:pt idx="2541">
                  <c:v>13.088732114945651</c:v>
                </c:pt>
                <c:pt idx="2542">
                  <c:v>13.090420760420946</c:v>
                </c:pt>
                <c:pt idx="2543">
                  <c:v>13.092108959722493</c:v>
                </c:pt>
                <c:pt idx="2544">
                  <c:v>13.093796713143465</c:v>
                </c:pt>
                <c:pt idx="2545">
                  <c:v>13.095484020976778</c:v>
                </c:pt>
                <c:pt idx="2546">
                  <c:v>13.097170883515005</c:v>
                </c:pt>
                <c:pt idx="2547">
                  <c:v>13.098857301050431</c:v>
                </c:pt>
                <c:pt idx="2548">
                  <c:v>13.100543273875031</c:v>
                </c:pt>
                <c:pt idx="2549">
                  <c:v>13.102228802280461</c:v>
                </c:pt>
                <c:pt idx="2550">
                  <c:v>13.103913886558095</c:v>
                </c:pt>
                <c:pt idx="2551">
                  <c:v>13.105598526998987</c:v>
                </c:pt>
                <c:pt idx="2552">
                  <c:v>13.107282723893878</c:v>
                </c:pt>
                <c:pt idx="2553">
                  <c:v>13.108966477533224</c:v>
                </c:pt>
                <c:pt idx="2554">
                  <c:v>13.110649788207169</c:v>
                </c:pt>
                <c:pt idx="2555">
                  <c:v>13.112332656205544</c:v>
                </c:pt>
                <c:pt idx="2556">
                  <c:v>13.114015081817898</c:v>
                </c:pt>
                <c:pt idx="2557">
                  <c:v>13.115697065333459</c:v>
                </c:pt>
                <c:pt idx="2558">
                  <c:v>13.117378607041157</c:v>
                </c:pt>
                <c:pt idx="2559">
                  <c:v>13.119059707229624</c:v>
                </c:pt>
                <c:pt idx="2560">
                  <c:v>13.120740366187196</c:v>
                </c:pt>
                <c:pt idx="2561">
                  <c:v>13.122420584201889</c:v>
                </c:pt>
                <c:pt idx="2562">
                  <c:v>13.124100361561444</c:v>
                </c:pt>
                <c:pt idx="2563">
                  <c:v>13.125779698553282</c:v>
                </c:pt>
                <c:pt idx="2564">
                  <c:v>13.127458595464532</c:v>
                </c:pt>
                <c:pt idx="2565">
                  <c:v>13.129137052582029</c:v>
                </c:pt>
                <c:pt idx="2566">
                  <c:v>13.1308150701923</c:v>
                </c:pt>
                <c:pt idx="2567">
                  <c:v>13.13249264858158</c:v>
                </c:pt>
                <c:pt idx="2568">
                  <c:v>13.134169788035797</c:v>
                </c:pt>
                <c:pt idx="2569">
                  <c:v>13.135846488840599</c:v>
                </c:pt>
                <c:pt idx="2570">
                  <c:v>13.137522751281319</c:v>
                </c:pt>
                <c:pt idx="2571">
                  <c:v>13.139198575643009</c:v>
                </c:pt>
                <c:pt idx="2572">
                  <c:v>13.14087396221041</c:v>
                </c:pt>
                <c:pt idx="2573">
                  <c:v>13.14254891126798</c:v>
                </c:pt>
                <c:pt idx="2574">
                  <c:v>13.144223423099874</c:v>
                </c:pt>
                <c:pt idx="2575">
                  <c:v>13.145897497989946</c:v>
                </c:pt>
                <c:pt idx="2576">
                  <c:v>13.147571136221782</c:v>
                </c:pt>
                <c:pt idx="2577">
                  <c:v>13.149244338078645</c:v>
                </c:pt>
                <c:pt idx="2578">
                  <c:v>13.150917103843513</c:v>
                </c:pt>
                <c:pt idx="2579">
                  <c:v>13.152589433799088</c:v>
                </c:pt>
                <c:pt idx="2580">
                  <c:v>13.154261328227745</c:v>
                </c:pt>
                <c:pt idx="2581">
                  <c:v>13.155932787411595</c:v>
                </c:pt>
                <c:pt idx="2582">
                  <c:v>13.15760381163245</c:v>
                </c:pt>
                <c:pt idx="2583">
                  <c:v>13.159274401171835</c:v>
                </c:pt>
                <c:pt idx="2584">
                  <c:v>13.160944556310964</c:v>
                </c:pt>
                <c:pt idx="2585">
                  <c:v>13.162614277330782</c:v>
                </c:pt>
                <c:pt idx="2586">
                  <c:v>13.164283564511942</c:v>
                </c:pt>
                <c:pt idx="2587">
                  <c:v>13.165952418134788</c:v>
                </c:pt>
                <c:pt idx="2588">
                  <c:v>13.167620838479397</c:v>
                </c:pt>
                <c:pt idx="2589">
                  <c:v>13.169288825825545</c:v>
                </c:pt>
                <c:pt idx="2590">
                  <c:v>13.170956380452722</c:v>
                </c:pt>
                <c:pt idx="2591">
                  <c:v>13.17262350264013</c:v>
                </c:pt>
                <c:pt idx="2592">
                  <c:v>13.174290192666682</c:v>
                </c:pt>
                <c:pt idx="2593">
                  <c:v>13.175956450811009</c:v>
                </c:pt>
                <c:pt idx="2594">
                  <c:v>13.17762227735145</c:v>
                </c:pt>
                <c:pt idx="2595">
                  <c:v>13.179287672566048</c:v>
                </c:pt>
                <c:pt idx="2596">
                  <c:v>13.18095263673259</c:v>
                </c:pt>
                <c:pt idx="2597">
                  <c:v>13.182617170128541</c:v>
                </c:pt>
                <c:pt idx="2598">
                  <c:v>13.1842812730311</c:v>
                </c:pt>
                <c:pt idx="2599">
                  <c:v>13.18594494571718</c:v>
                </c:pt>
                <c:pt idx="2600">
                  <c:v>13.187608188463413</c:v>
                </c:pt>
                <c:pt idx="2601">
                  <c:v>13.18927100154613</c:v>
                </c:pt>
                <c:pt idx="2602">
                  <c:v>13.190933385241403</c:v>
                </c:pt>
                <c:pt idx="2603">
                  <c:v>13.19259533982499</c:v>
                </c:pt>
                <c:pt idx="2604">
                  <c:v>13.194256865572401</c:v>
                </c:pt>
                <c:pt idx="2605">
                  <c:v>13.195917962758839</c:v>
                </c:pt>
                <c:pt idx="2606">
                  <c:v>13.197578631659232</c:v>
                </c:pt>
                <c:pt idx="2607">
                  <c:v>13.19923887254822</c:v>
                </c:pt>
                <c:pt idx="2608">
                  <c:v>13.200898685700174</c:v>
                </c:pt>
                <c:pt idx="2609">
                  <c:v>13.202558071389175</c:v>
                </c:pt>
                <c:pt idx="2610">
                  <c:v>13.204217029889026</c:v>
                </c:pt>
                <c:pt idx="2611">
                  <c:v>13.205875561473258</c:v>
                </c:pt>
                <c:pt idx="2612">
                  <c:v>13.20753366641511</c:v>
                </c:pt>
                <c:pt idx="2613">
                  <c:v>13.209191344987534</c:v>
                </c:pt>
                <c:pt idx="2614">
                  <c:v>13.210848597463224</c:v>
                </c:pt>
                <c:pt idx="2615">
                  <c:v>13.212505424114596</c:v>
                </c:pt>
                <c:pt idx="2616">
                  <c:v>13.214161825213758</c:v>
                </c:pt>
                <c:pt idx="2617">
                  <c:v>13.215817801032575</c:v>
                </c:pt>
                <c:pt idx="2618">
                  <c:v>13.217473351842616</c:v>
                </c:pt>
                <c:pt idx="2619">
                  <c:v>13.219128477915179</c:v>
                </c:pt>
                <c:pt idx="2620">
                  <c:v>13.220783179521275</c:v>
                </c:pt>
                <c:pt idx="2621">
                  <c:v>13.222437456931653</c:v>
                </c:pt>
                <c:pt idx="2622">
                  <c:v>13.224091310416775</c:v>
                </c:pt>
                <c:pt idx="2623">
                  <c:v>13.225744740246842</c:v>
                </c:pt>
                <c:pt idx="2624">
                  <c:v>13.227397746691764</c:v>
                </c:pt>
                <c:pt idx="2625">
                  <c:v>13.229050330021186</c:v>
                </c:pt>
                <c:pt idx="2626">
                  <c:v>13.230702490504475</c:v>
                </c:pt>
                <c:pt idx="2627">
                  <c:v>13.23235422841071</c:v>
                </c:pt>
                <c:pt idx="2628">
                  <c:v>13.234005544008729</c:v>
                </c:pt>
                <c:pt idx="2629">
                  <c:v>13.235656437567082</c:v>
                </c:pt>
                <c:pt idx="2630">
                  <c:v>13.237306909354025</c:v>
                </c:pt>
                <c:pt idx="2631">
                  <c:v>13.238956959637571</c:v>
                </c:pt>
                <c:pt idx="2632">
                  <c:v>13.240606588685445</c:v>
                </c:pt>
                <c:pt idx="2633">
                  <c:v>13.242255796765104</c:v>
                </c:pt>
                <c:pt idx="2634">
                  <c:v>13.243904584143737</c:v>
                </c:pt>
                <c:pt idx="2635">
                  <c:v>13.245552951088261</c:v>
                </c:pt>
                <c:pt idx="2636">
                  <c:v>13.247200897865316</c:v>
                </c:pt>
                <c:pt idx="2637">
                  <c:v>13.248848424741281</c:v>
                </c:pt>
                <c:pt idx="2638">
                  <c:v>13.250495531982263</c:v>
                </c:pt>
                <c:pt idx="2639">
                  <c:v>13.252142219854095</c:v>
                </c:pt>
                <c:pt idx="2640">
                  <c:v>13.253788488622343</c:v>
                </c:pt>
                <c:pt idx="2641">
                  <c:v>13.255434338552302</c:v>
                </c:pt>
                <c:pt idx="2642">
                  <c:v>13.257079769909007</c:v>
                </c:pt>
                <c:pt idx="2643">
                  <c:v>13.258724782957218</c:v>
                </c:pt>
                <c:pt idx="2644">
                  <c:v>13.260369377961437</c:v>
                </c:pt>
                <c:pt idx="2645">
                  <c:v>13.262013555185872</c:v>
                </c:pt>
                <c:pt idx="2646">
                  <c:v>13.263657314894505</c:v>
                </c:pt>
                <c:pt idx="2647">
                  <c:v>13.265300657351011</c:v>
                </c:pt>
                <c:pt idx="2648">
                  <c:v>13.266943582818831</c:v>
                </c:pt>
                <c:pt idx="2649">
                  <c:v>13.268586091561124</c:v>
                </c:pt>
                <c:pt idx="2650">
                  <c:v>13.27022818384078</c:v>
                </c:pt>
                <c:pt idx="2651">
                  <c:v>13.271869859920447</c:v>
                </c:pt>
                <c:pt idx="2652">
                  <c:v>13.273511120062476</c:v>
                </c:pt>
                <c:pt idx="2653">
                  <c:v>13.275151964528972</c:v>
                </c:pt>
                <c:pt idx="2654">
                  <c:v>13.276792393581786</c:v>
                </c:pt>
                <c:pt idx="2655">
                  <c:v>13.278432407482484</c:v>
                </c:pt>
                <c:pt idx="2656">
                  <c:v>13.280072006492381</c:v>
                </c:pt>
                <c:pt idx="2657">
                  <c:v>13.281711190872528</c:v>
                </c:pt>
                <c:pt idx="2658">
                  <c:v>13.283349960883713</c:v>
                </c:pt>
                <c:pt idx="2659">
                  <c:v>13.284988316786459</c:v>
                </c:pt>
                <c:pt idx="2660">
                  <c:v>13.286626258841029</c:v>
                </c:pt>
                <c:pt idx="2661">
                  <c:v>13.288263787307423</c:v>
                </c:pt>
                <c:pt idx="2662">
                  <c:v>13.289900902445394</c:v>
                </c:pt>
                <c:pt idx="2663">
                  <c:v>13.291537604514422</c:v>
                </c:pt>
                <c:pt idx="2664">
                  <c:v>13.293173893773716</c:v>
                </c:pt>
                <c:pt idx="2665">
                  <c:v>13.294809770482237</c:v>
                </c:pt>
                <c:pt idx="2666">
                  <c:v>13.296445234898707</c:v>
                </c:pt>
                <c:pt idx="2667">
                  <c:v>13.298080287281538</c:v>
                </c:pt>
                <c:pt idx="2668">
                  <c:v>13.299714927888937</c:v>
                </c:pt>
                <c:pt idx="2669">
                  <c:v>13.301349156978825</c:v>
                </c:pt>
                <c:pt idx="2670">
                  <c:v>13.302982974808865</c:v>
                </c:pt>
                <c:pt idx="2671">
                  <c:v>13.304616381636459</c:v>
                </c:pt>
                <c:pt idx="2672">
                  <c:v>13.306249377718771</c:v>
                </c:pt>
                <c:pt idx="2673">
                  <c:v>13.307881963312687</c:v>
                </c:pt>
                <c:pt idx="2674">
                  <c:v>13.309514138674855</c:v>
                </c:pt>
                <c:pt idx="2675">
                  <c:v>13.311145904061647</c:v>
                </c:pt>
                <c:pt idx="2676">
                  <c:v>13.312777259729192</c:v>
                </c:pt>
                <c:pt idx="2677">
                  <c:v>13.314408205933363</c:v>
                </c:pt>
                <c:pt idx="2678">
                  <c:v>13.316038742929777</c:v>
                </c:pt>
                <c:pt idx="2679">
                  <c:v>13.317668870973787</c:v>
                </c:pt>
                <c:pt idx="2680">
                  <c:v>13.319298590320496</c:v>
                </c:pt>
                <c:pt idx="2681">
                  <c:v>13.320927901224765</c:v>
                </c:pt>
                <c:pt idx="2682">
                  <c:v>13.32255680394119</c:v>
                </c:pt>
                <c:pt idx="2683">
                  <c:v>13.324185298724117</c:v>
                </c:pt>
                <c:pt idx="2684">
                  <c:v>13.325813385827624</c:v>
                </c:pt>
                <c:pt idx="2685">
                  <c:v>13.327441065505557</c:v>
                </c:pt>
                <c:pt idx="2686">
                  <c:v>13.329068338011504</c:v>
                </c:pt>
                <c:pt idx="2687">
                  <c:v>13.330695203598792</c:v>
                </c:pt>
                <c:pt idx="2688">
                  <c:v>13.332321662520508</c:v>
                </c:pt>
                <c:pt idx="2689">
                  <c:v>13.333947715029478</c:v>
                </c:pt>
                <c:pt idx="2690">
                  <c:v>13.335573361378289</c:v>
                </c:pt>
                <c:pt idx="2691">
                  <c:v>13.33719860181926</c:v>
                </c:pt>
                <c:pt idx="2692">
                  <c:v>13.33882343660447</c:v>
                </c:pt>
                <c:pt idx="2693">
                  <c:v>13.340447865985746</c:v>
                </c:pt>
                <c:pt idx="2694">
                  <c:v>13.342071890214671</c:v>
                </c:pt>
                <c:pt idx="2695">
                  <c:v>13.343695509542576</c:v>
                </c:pt>
                <c:pt idx="2696">
                  <c:v>13.345318724220526</c:v>
                </c:pt>
                <c:pt idx="2697">
                  <c:v>13.346941534499367</c:v>
                </c:pt>
                <c:pt idx="2698">
                  <c:v>13.348563940629674</c:v>
                </c:pt>
                <c:pt idx="2699">
                  <c:v>13.350185942861781</c:v>
                </c:pt>
                <c:pt idx="2700">
                  <c:v>13.351807541445783</c:v>
                </c:pt>
                <c:pt idx="2701">
                  <c:v>13.353428736631507</c:v>
                </c:pt>
                <c:pt idx="2702">
                  <c:v>13.355049528668548</c:v>
                </c:pt>
                <c:pt idx="2703">
                  <c:v>13.356669917806254</c:v>
                </c:pt>
                <c:pt idx="2704">
                  <c:v>13.358289904293731</c:v>
                </c:pt>
                <c:pt idx="2705">
                  <c:v>13.359909488379817</c:v>
                </c:pt>
                <c:pt idx="2706">
                  <c:v>13.361528670313129</c:v>
                </c:pt>
                <c:pt idx="2707">
                  <c:v>13.363147450342037</c:v>
                </c:pt>
                <c:pt idx="2708">
                  <c:v>13.364765828714644</c:v>
                </c:pt>
                <c:pt idx="2709">
                  <c:v>13.366383805678824</c:v>
                </c:pt>
                <c:pt idx="2710">
                  <c:v>13.368001381482209</c:v>
                </c:pt>
                <c:pt idx="2711">
                  <c:v>13.369618556372179</c:v>
                </c:pt>
                <c:pt idx="2712">
                  <c:v>13.371235330595882</c:v>
                </c:pt>
                <c:pt idx="2713">
                  <c:v>13.372851704400212</c:v>
                </c:pt>
                <c:pt idx="2714">
                  <c:v>13.374467678031813</c:v>
                </c:pt>
                <c:pt idx="2715">
                  <c:v>13.376083251737109</c:v>
                </c:pt>
                <c:pt idx="2716">
                  <c:v>13.377698425762263</c:v>
                </c:pt>
                <c:pt idx="2717">
                  <c:v>13.379313200353195</c:v>
                </c:pt>
                <c:pt idx="2718">
                  <c:v>13.380927575755605</c:v>
                </c:pt>
                <c:pt idx="2719">
                  <c:v>13.382541552214928</c:v>
                </c:pt>
                <c:pt idx="2720">
                  <c:v>13.384155129976362</c:v>
                </c:pt>
                <c:pt idx="2721">
                  <c:v>13.385768309284879</c:v>
                </c:pt>
                <c:pt idx="2722">
                  <c:v>13.387381090385187</c:v>
                </c:pt>
                <c:pt idx="2723">
                  <c:v>13.388993473521781</c:v>
                </c:pt>
                <c:pt idx="2724">
                  <c:v>13.390605458938895</c:v>
                </c:pt>
                <c:pt idx="2725">
                  <c:v>13.392217046880528</c:v>
                </c:pt>
                <c:pt idx="2726">
                  <c:v>13.393828237590451</c:v>
                </c:pt>
                <c:pt idx="2727">
                  <c:v>13.395439031312186</c:v>
                </c:pt>
                <c:pt idx="2728">
                  <c:v>13.397049428289009</c:v>
                </c:pt>
                <c:pt idx="2729">
                  <c:v>13.398659428763978</c:v>
                </c:pt>
                <c:pt idx="2730">
                  <c:v>13.400269032979894</c:v>
                </c:pt>
                <c:pt idx="2731">
                  <c:v>13.401878241179334</c:v>
                </c:pt>
                <c:pt idx="2732">
                  <c:v>13.403487053604632</c:v>
                </c:pt>
                <c:pt idx="2733">
                  <c:v>13.405095470497885</c:v>
                </c:pt>
                <c:pt idx="2734">
                  <c:v>13.406703492100961</c:v>
                </c:pt>
                <c:pt idx="2735">
                  <c:v>13.408311118655469</c:v>
                </c:pt>
                <c:pt idx="2736">
                  <c:v>13.409918350402814</c:v>
                </c:pt>
                <c:pt idx="2737">
                  <c:v>13.411525187584145</c:v>
                </c:pt>
                <c:pt idx="2738">
                  <c:v>13.413131630440372</c:v>
                </c:pt>
                <c:pt idx="2739">
                  <c:v>13.41473767921218</c:v>
                </c:pt>
                <c:pt idx="2740">
                  <c:v>13.416343334140032</c:v>
                </c:pt>
                <c:pt idx="2741">
                  <c:v>13.417948595464122</c:v>
                </c:pt>
                <c:pt idx="2742">
                  <c:v>13.419553463424442</c:v>
                </c:pt>
                <c:pt idx="2743">
                  <c:v>13.421157938260732</c:v>
                </c:pt>
                <c:pt idx="2744">
                  <c:v>13.422762020212515</c:v>
                </c:pt>
                <c:pt idx="2745">
                  <c:v>13.424365709519055</c:v>
                </c:pt>
                <c:pt idx="2746">
                  <c:v>13.425969006419411</c:v>
                </c:pt>
                <c:pt idx="2747">
                  <c:v>13.427571911152393</c:v>
                </c:pt>
                <c:pt idx="2748">
                  <c:v>13.429174423956582</c:v>
                </c:pt>
                <c:pt idx="2749">
                  <c:v>13.430776545070332</c:v>
                </c:pt>
                <c:pt idx="2750">
                  <c:v>13.432378274731763</c:v>
                </c:pt>
                <c:pt idx="2751">
                  <c:v>13.433979613178757</c:v>
                </c:pt>
                <c:pt idx="2752">
                  <c:v>13.435580560648967</c:v>
                </c:pt>
                <c:pt idx="2753">
                  <c:v>13.437181117379826</c:v>
                </c:pt>
                <c:pt idx="2754">
                  <c:v>13.438781283608527</c:v>
                </c:pt>
                <c:pt idx="2755">
                  <c:v>13.440381059572045</c:v>
                </c:pt>
                <c:pt idx="2756">
                  <c:v>13.441980445507099</c:v>
                </c:pt>
                <c:pt idx="2757">
                  <c:v>13.443579441650206</c:v>
                </c:pt>
                <c:pt idx="2758">
                  <c:v>13.44517804823764</c:v>
                </c:pt>
                <c:pt idx="2759">
                  <c:v>13.446776265505454</c:v>
                </c:pt>
                <c:pt idx="2760">
                  <c:v>13.448374093689459</c:v>
                </c:pt>
                <c:pt idx="2761">
                  <c:v>13.449971533025259</c:v>
                </c:pt>
                <c:pt idx="2762">
                  <c:v>13.451568583748209</c:v>
                </c:pt>
                <c:pt idx="2763">
                  <c:v>13.453165246093443</c:v>
                </c:pt>
                <c:pt idx="2764">
                  <c:v>13.454761520295877</c:v>
                </c:pt>
                <c:pt idx="2765">
                  <c:v>13.456357406590186</c:v>
                </c:pt>
                <c:pt idx="2766">
                  <c:v>13.45795290521084</c:v>
                </c:pt>
                <c:pt idx="2767">
                  <c:v>13.459548016392052</c:v>
                </c:pt>
                <c:pt idx="2768">
                  <c:v>13.461142740367833</c:v>
                </c:pt>
                <c:pt idx="2769">
                  <c:v>13.462737077371955</c:v>
                </c:pt>
                <c:pt idx="2770">
                  <c:v>13.464331027637973</c:v>
                </c:pt>
                <c:pt idx="2771">
                  <c:v>13.465924591399217</c:v>
                </c:pt>
                <c:pt idx="2772">
                  <c:v>13.467517768888783</c:v>
                </c:pt>
                <c:pt idx="2773">
                  <c:v>13.46911056033955</c:v>
                </c:pt>
                <c:pt idx="2774">
                  <c:v>13.47070296598417</c:v>
                </c:pt>
                <c:pt idx="2775">
                  <c:v>13.472294986055076</c:v>
                </c:pt>
                <c:pt idx="2776">
                  <c:v>13.473886620784464</c:v>
                </c:pt>
                <c:pt idx="2777">
                  <c:v>13.475477870404324</c:v>
                </c:pt>
                <c:pt idx="2778">
                  <c:v>13.47706873514641</c:v>
                </c:pt>
                <c:pt idx="2779">
                  <c:v>13.478659215242265</c:v>
                </c:pt>
                <c:pt idx="2780">
                  <c:v>13.480249310923195</c:v>
                </c:pt>
                <c:pt idx="2781">
                  <c:v>13.481839022420289</c:v>
                </c:pt>
                <c:pt idx="2782">
                  <c:v>13.483428349964422</c:v>
                </c:pt>
                <c:pt idx="2783">
                  <c:v>13.485017293786237</c:v>
                </c:pt>
                <c:pt idx="2784">
                  <c:v>13.486605854116169</c:v>
                </c:pt>
                <c:pt idx="2785">
                  <c:v>13.488194031184408</c:v>
                </c:pt>
                <c:pt idx="2786">
                  <c:v>13.489781825220948</c:v>
                </c:pt>
                <c:pt idx="2787">
                  <c:v>13.491369236455556</c:v>
                </c:pt>
                <c:pt idx="2788">
                  <c:v>13.492956265117773</c:v>
                </c:pt>
                <c:pt idx="2789">
                  <c:v>13.494542911436918</c:v>
                </c:pt>
                <c:pt idx="2790">
                  <c:v>13.496129175642098</c:v>
                </c:pt>
                <c:pt idx="2791">
                  <c:v>13.4977150579622</c:v>
                </c:pt>
                <c:pt idx="2792">
                  <c:v>13.499300558625885</c:v>
                </c:pt>
                <c:pt idx="2793">
                  <c:v>13.500885677861607</c:v>
                </c:pt>
                <c:pt idx="2794">
                  <c:v>13.502470415897585</c:v>
                </c:pt>
                <c:pt idx="2795">
                  <c:v>13.504054772961835</c:v>
                </c:pt>
                <c:pt idx="2796">
                  <c:v>13.505638749282156</c:v>
                </c:pt>
                <c:pt idx="2797">
                  <c:v>13.507222345086113</c:v>
                </c:pt>
                <c:pt idx="2798">
                  <c:v>13.508805560601072</c:v>
                </c:pt>
                <c:pt idx="2799">
                  <c:v>13.510388396054168</c:v>
                </c:pt>
                <c:pt idx="2800">
                  <c:v>13.511970851672324</c:v>
                </c:pt>
                <c:pt idx="2801">
                  <c:v>13.513552927682248</c:v>
                </c:pt>
                <c:pt idx="2802">
                  <c:v>13.51513462431044</c:v>
                </c:pt>
                <c:pt idx="2803">
                  <c:v>13.516715941783168</c:v>
                </c:pt>
                <c:pt idx="2804">
                  <c:v>13.518296880326485</c:v>
                </c:pt>
                <c:pt idx="2805">
                  <c:v>13.519877440166251</c:v>
                </c:pt>
                <c:pt idx="2806">
                  <c:v>13.521457621528089</c:v>
                </c:pt>
                <c:pt idx="2807">
                  <c:v>13.523037424637407</c:v>
                </c:pt>
                <c:pt idx="2808">
                  <c:v>13.524616849719415</c:v>
                </c:pt>
                <c:pt idx="2809">
                  <c:v>13.526195896999097</c:v>
                </c:pt>
                <c:pt idx="2810">
                  <c:v>13.527774566701218</c:v>
                </c:pt>
                <c:pt idx="2811">
                  <c:v>13.52935285905035</c:v>
                </c:pt>
                <c:pt idx="2812">
                  <c:v>13.53093077427082</c:v>
                </c:pt>
                <c:pt idx="2813">
                  <c:v>13.53250831258678</c:v>
                </c:pt>
                <c:pt idx="2814">
                  <c:v>13.534085474222138</c:v>
                </c:pt>
                <c:pt idx="2815">
                  <c:v>13.535662259400597</c:v>
                </c:pt>
                <c:pt idx="2816">
                  <c:v>13.537238668345667</c:v>
                </c:pt>
                <c:pt idx="2817">
                  <c:v>13.538814701280609</c:v>
                </c:pt>
                <c:pt idx="2818">
                  <c:v>13.540390358428516</c:v>
                </c:pt>
                <c:pt idx="2819">
                  <c:v>13.541965640012229</c:v>
                </c:pt>
                <c:pt idx="2820">
                  <c:v>13.543540546254411</c:v>
                </c:pt>
                <c:pt idx="2821">
                  <c:v>13.545115077377494</c:v>
                </c:pt>
                <c:pt idx="2822">
                  <c:v>13.546689233603706</c:v>
                </c:pt>
                <c:pt idx="2823">
                  <c:v>13.548263015155063</c:v>
                </c:pt>
                <c:pt idx="2824">
                  <c:v>13.549836422253362</c:v>
                </c:pt>
                <c:pt idx="2825">
                  <c:v>13.551409455120224</c:v>
                </c:pt>
                <c:pt idx="2826">
                  <c:v>13.552982113977006</c:v>
                </c:pt>
                <c:pt idx="2827">
                  <c:v>13.554554399044905</c:v>
                </c:pt>
                <c:pt idx="2828">
                  <c:v>13.556126310544894</c:v>
                </c:pt>
                <c:pt idx="2829">
                  <c:v>13.557697848697718</c:v>
                </c:pt>
                <c:pt idx="2830">
                  <c:v>13.559269013723936</c:v>
                </c:pt>
                <c:pt idx="2831">
                  <c:v>13.560839805843896</c:v>
                </c:pt>
                <c:pt idx="2832">
                  <c:v>13.562410225277732</c:v>
                </c:pt>
                <c:pt idx="2833">
                  <c:v>13.563980272245368</c:v>
                </c:pt>
                <c:pt idx="2834">
                  <c:v>13.565549946966527</c:v>
                </c:pt>
                <c:pt idx="2835">
                  <c:v>13.567119249660729</c:v>
                </c:pt>
                <c:pt idx="2836">
                  <c:v>13.568688180547277</c:v>
                </c:pt>
                <c:pt idx="2837">
                  <c:v>13.570256739845274</c:v>
                </c:pt>
                <c:pt idx="2838">
                  <c:v>13.571824927773607</c:v>
                </c:pt>
                <c:pt idx="2839">
                  <c:v>13.573392744550967</c:v>
                </c:pt>
                <c:pt idx="2840">
                  <c:v>13.574960190395846</c:v>
                </c:pt>
                <c:pt idx="2841">
                  <c:v>13.576527265526506</c:v>
                </c:pt>
                <c:pt idx="2842">
                  <c:v>13.578093970161035</c:v>
                </c:pt>
                <c:pt idx="2843">
                  <c:v>13.579660304517292</c:v>
                </c:pt>
                <c:pt idx="2844">
                  <c:v>13.581226268812935</c:v>
                </c:pt>
                <c:pt idx="2845">
                  <c:v>13.582791863265435</c:v>
                </c:pt>
                <c:pt idx="2846">
                  <c:v>13.584357088092034</c:v>
                </c:pt>
                <c:pt idx="2847">
                  <c:v>13.585921943509785</c:v>
                </c:pt>
                <c:pt idx="2848">
                  <c:v>13.58748642973554</c:v>
                </c:pt>
                <c:pt idx="2849">
                  <c:v>13.589050546985936</c:v>
                </c:pt>
                <c:pt idx="2850">
                  <c:v>13.590614295477414</c:v>
                </c:pt>
                <c:pt idx="2851">
                  <c:v>13.592177675426212</c:v>
                </c:pt>
                <c:pt idx="2852">
                  <c:v>13.593740687048371</c:v>
                </c:pt>
                <c:pt idx="2853">
                  <c:v>13.595303330559712</c:v>
                </c:pt>
                <c:pt idx="2854">
                  <c:v>13.596865606175871</c:v>
                </c:pt>
                <c:pt idx="2855">
                  <c:v>13.598427514112275</c:v>
                </c:pt>
                <c:pt idx="2856">
                  <c:v>13.599989054584155</c:v>
                </c:pt>
                <c:pt idx="2857">
                  <c:v>13.601550227806531</c:v>
                </c:pt>
                <c:pt idx="2858">
                  <c:v>13.603111033994228</c:v>
                </c:pt>
                <c:pt idx="2859">
                  <c:v>13.604671473361876</c:v>
                </c:pt>
                <c:pt idx="2860">
                  <c:v>13.606231546123897</c:v>
                </c:pt>
                <c:pt idx="2861">
                  <c:v>13.607791252494511</c:v>
                </c:pt>
                <c:pt idx="2862">
                  <c:v>13.609350592687738</c:v>
                </c:pt>
                <c:pt idx="2863">
                  <c:v>13.610909566917414</c:v>
                </c:pt>
                <c:pt idx="2864">
                  <c:v>13.612468175397144</c:v>
                </c:pt>
                <c:pt idx="2865">
                  <c:v>13.614026418340377</c:v>
                </c:pt>
                <c:pt idx="2866">
                  <c:v>13.615584295960314</c:v>
                </c:pt>
                <c:pt idx="2867">
                  <c:v>13.617141808469999</c:v>
                </c:pt>
                <c:pt idx="2868">
                  <c:v>13.618698956082254</c:v>
                </c:pt>
                <c:pt idx="2869">
                  <c:v>13.620255739009714</c:v>
                </c:pt>
                <c:pt idx="2870">
                  <c:v>13.621812157464808</c:v>
                </c:pt>
                <c:pt idx="2871">
                  <c:v>13.623368211659768</c:v>
                </c:pt>
                <c:pt idx="2872">
                  <c:v>13.624923901806641</c:v>
                </c:pt>
                <c:pt idx="2873">
                  <c:v>13.626479228117256</c:v>
                </c:pt>
                <c:pt idx="2874">
                  <c:v>13.628034190803271</c:v>
                </c:pt>
                <c:pt idx="2875">
                  <c:v>13.629588790076115</c:v>
                </c:pt>
                <c:pt idx="2876">
                  <c:v>13.631143026147045</c:v>
                </c:pt>
                <c:pt idx="2877">
                  <c:v>13.632696899227126</c:v>
                </c:pt>
                <c:pt idx="2878">
                  <c:v>13.634250409527203</c:v>
                </c:pt>
                <c:pt idx="2879">
                  <c:v>13.635803557257946</c:v>
                </c:pt>
                <c:pt idx="2880">
                  <c:v>13.637356342629811</c:v>
                </c:pt>
                <c:pt idx="2881">
                  <c:v>13.638908765853085</c:v>
                </c:pt>
                <c:pt idx="2882">
                  <c:v>13.640460827137835</c:v>
                </c:pt>
                <c:pt idx="2883">
                  <c:v>13.642012526693946</c:v>
                </c:pt>
                <c:pt idx="2884">
                  <c:v>13.643563864731107</c:v>
                </c:pt>
                <c:pt idx="2885">
                  <c:v>13.64511484145881</c:v>
                </c:pt>
                <c:pt idx="2886">
                  <c:v>13.646665457086357</c:v>
                </c:pt>
                <c:pt idx="2887">
                  <c:v>13.64821571182285</c:v>
                </c:pt>
                <c:pt idx="2888">
                  <c:v>13.649765605877201</c:v>
                </c:pt>
                <c:pt idx="2889">
                  <c:v>13.651315139458147</c:v>
                </c:pt>
                <c:pt idx="2890">
                  <c:v>13.652864312774184</c:v>
                </c:pt>
                <c:pt idx="2891">
                  <c:v>13.654413126033671</c:v>
                </c:pt>
                <c:pt idx="2892">
                  <c:v>13.655961579444739</c:v>
                </c:pt>
                <c:pt idx="2893">
                  <c:v>13.657509673215339</c:v>
                </c:pt>
                <c:pt idx="2894">
                  <c:v>13.659057407553217</c:v>
                </c:pt>
                <c:pt idx="2895">
                  <c:v>13.660604782665962</c:v>
                </c:pt>
                <c:pt idx="2896">
                  <c:v>13.662151798760931</c:v>
                </c:pt>
                <c:pt idx="2897">
                  <c:v>13.663698456045307</c:v>
                </c:pt>
                <c:pt idx="2898">
                  <c:v>13.665244754726084</c:v>
                </c:pt>
                <c:pt idx="2899">
                  <c:v>13.666790695010073</c:v>
                </c:pt>
                <c:pt idx="2900">
                  <c:v>13.668336277103865</c:v>
                </c:pt>
                <c:pt idx="2901">
                  <c:v>13.669881501213892</c:v>
                </c:pt>
                <c:pt idx="2902">
                  <c:v>13.671426367546387</c:v>
                </c:pt>
                <c:pt idx="2903">
                  <c:v>13.672970876307382</c:v>
                </c:pt>
                <c:pt idx="2904">
                  <c:v>13.67451502770273</c:v>
                </c:pt>
                <c:pt idx="2905">
                  <c:v>13.676058821938097</c:v>
                </c:pt>
                <c:pt idx="2906">
                  <c:v>13.677602259218952</c:v>
                </c:pt>
                <c:pt idx="2907">
                  <c:v>13.67914533975058</c:v>
                </c:pt>
                <c:pt idx="2908">
                  <c:v>13.680688063738067</c:v>
                </c:pt>
                <c:pt idx="2909">
                  <c:v>13.682230431386333</c:v>
                </c:pt>
                <c:pt idx="2910">
                  <c:v>13.683772442900091</c:v>
                </c:pt>
                <c:pt idx="2911">
                  <c:v>13.685314098483866</c:v>
                </c:pt>
                <c:pt idx="2912">
                  <c:v>13.686855398342008</c:v>
                </c:pt>
                <c:pt idx="2913">
                  <c:v>13.688396342678667</c:v>
                </c:pt>
                <c:pt idx="2914">
                  <c:v>13.689936931697815</c:v>
                </c:pt>
                <c:pt idx="2915">
                  <c:v>13.691477165603231</c:v>
                </c:pt>
                <c:pt idx="2916">
                  <c:v>13.693017044598514</c:v>
                </c:pt>
                <c:pt idx="2917">
                  <c:v>13.694556568887068</c:v>
                </c:pt>
                <c:pt idx="2918">
                  <c:v>13.696095738672115</c:v>
                </c:pt>
                <c:pt idx="2919">
                  <c:v>13.697634554156689</c:v>
                </c:pt>
                <c:pt idx="2920">
                  <c:v>13.699173015543645</c:v>
                </c:pt>
                <c:pt idx="2921">
                  <c:v>13.700711123035648</c:v>
                </c:pt>
                <c:pt idx="2922">
                  <c:v>13.702248876835174</c:v>
                </c:pt>
                <c:pt idx="2923">
                  <c:v>13.703786277144513</c:v>
                </c:pt>
                <c:pt idx="2924">
                  <c:v>13.705323324165786</c:v>
                </c:pt>
                <c:pt idx="2925">
                  <c:v>13.706860018100905</c:v>
                </c:pt>
                <c:pt idx="2926">
                  <c:v>13.708396359151616</c:v>
                </c:pt>
                <c:pt idx="2927">
                  <c:v>13.70993234751948</c:v>
                </c:pt>
              </c:numCache>
            </c:numRef>
          </c:val>
          <c:smooth val="0"/>
        </c:ser>
        <c:ser>
          <c:idx val="1"/>
          <c:order val="1"/>
          <c:tx>
            <c:strRef>
              <c:f>'log transformed'!$H$2</c:f>
              <c:strCache>
                <c:ptCount val="1"/>
                <c:pt idx="0">
                  <c:v>On OST</c:v>
                </c:pt>
              </c:strCache>
            </c:strRef>
          </c:tx>
          <c:marker>
            <c:symbol val="none"/>
          </c:marker>
          <c:cat>
            <c:numRef>
              <c:f>'log transformed'!$F$3:$F$2930</c:f>
              <c:numCache>
                <c:formatCode>General</c:formatCode>
                <c:ptCount val="292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pt idx="49">
                  <c:v>50</c:v>
                </c:pt>
                <c:pt idx="50">
                  <c:v>51</c:v>
                </c:pt>
                <c:pt idx="51">
                  <c:v>52</c:v>
                </c:pt>
                <c:pt idx="52">
                  <c:v>53</c:v>
                </c:pt>
                <c:pt idx="53">
                  <c:v>54</c:v>
                </c:pt>
                <c:pt idx="54">
                  <c:v>55</c:v>
                </c:pt>
                <c:pt idx="55">
                  <c:v>56</c:v>
                </c:pt>
                <c:pt idx="56">
                  <c:v>57</c:v>
                </c:pt>
                <c:pt idx="57">
                  <c:v>58</c:v>
                </c:pt>
                <c:pt idx="58">
                  <c:v>59</c:v>
                </c:pt>
                <c:pt idx="59">
                  <c:v>60</c:v>
                </c:pt>
                <c:pt idx="60">
                  <c:v>61</c:v>
                </c:pt>
                <c:pt idx="61">
                  <c:v>62</c:v>
                </c:pt>
                <c:pt idx="62">
                  <c:v>63</c:v>
                </c:pt>
                <c:pt idx="63">
                  <c:v>64</c:v>
                </c:pt>
                <c:pt idx="64">
                  <c:v>65</c:v>
                </c:pt>
                <c:pt idx="65">
                  <c:v>66</c:v>
                </c:pt>
                <c:pt idx="66">
                  <c:v>67</c:v>
                </c:pt>
                <c:pt idx="67">
                  <c:v>68</c:v>
                </c:pt>
                <c:pt idx="68">
                  <c:v>69</c:v>
                </c:pt>
                <c:pt idx="69">
                  <c:v>70</c:v>
                </c:pt>
                <c:pt idx="70">
                  <c:v>71</c:v>
                </c:pt>
                <c:pt idx="71">
                  <c:v>72</c:v>
                </c:pt>
                <c:pt idx="72">
                  <c:v>73</c:v>
                </c:pt>
                <c:pt idx="73">
                  <c:v>74</c:v>
                </c:pt>
                <c:pt idx="74">
                  <c:v>75</c:v>
                </c:pt>
                <c:pt idx="75">
                  <c:v>76</c:v>
                </c:pt>
                <c:pt idx="76">
                  <c:v>77</c:v>
                </c:pt>
                <c:pt idx="77">
                  <c:v>78</c:v>
                </c:pt>
                <c:pt idx="78">
                  <c:v>79</c:v>
                </c:pt>
                <c:pt idx="79">
                  <c:v>80</c:v>
                </c:pt>
                <c:pt idx="80">
                  <c:v>81</c:v>
                </c:pt>
                <c:pt idx="81">
                  <c:v>82</c:v>
                </c:pt>
                <c:pt idx="82">
                  <c:v>83</c:v>
                </c:pt>
                <c:pt idx="83">
                  <c:v>84</c:v>
                </c:pt>
                <c:pt idx="84">
                  <c:v>85</c:v>
                </c:pt>
                <c:pt idx="85">
                  <c:v>86</c:v>
                </c:pt>
                <c:pt idx="86">
                  <c:v>87</c:v>
                </c:pt>
                <c:pt idx="87">
                  <c:v>88</c:v>
                </c:pt>
                <c:pt idx="88">
                  <c:v>89</c:v>
                </c:pt>
                <c:pt idx="89">
                  <c:v>90</c:v>
                </c:pt>
                <c:pt idx="90">
                  <c:v>91</c:v>
                </c:pt>
                <c:pt idx="91">
                  <c:v>92</c:v>
                </c:pt>
                <c:pt idx="92">
                  <c:v>93</c:v>
                </c:pt>
                <c:pt idx="93">
                  <c:v>94</c:v>
                </c:pt>
                <c:pt idx="94">
                  <c:v>95</c:v>
                </c:pt>
                <c:pt idx="95">
                  <c:v>96</c:v>
                </c:pt>
                <c:pt idx="96">
                  <c:v>97</c:v>
                </c:pt>
                <c:pt idx="97">
                  <c:v>98</c:v>
                </c:pt>
                <c:pt idx="98">
                  <c:v>99</c:v>
                </c:pt>
                <c:pt idx="99">
                  <c:v>100</c:v>
                </c:pt>
                <c:pt idx="100">
                  <c:v>101</c:v>
                </c:pt>
                <c:pt idx="101">
                  <c:v>102</c:v>
                </c:pt>
                <c:pt idx="102">
                  <c:v>103</c:v>
                </c:pt>
                <c:pt idx="103">
                  <c:v>104</c:v>
                </c:pt>
                <c:pt idx="104">
                  <c:v>105</c:v>
                </c:pt>
                <c:pt idx="105">
                  <c:v>106</c:v>
                </c:pt>
                <c:pt idx="106">
                  <c:v>107</c:v>
                </c:pt>
                <c:pt idx="107">
                  <c:v>108</c:v>
                </c:pt>
                <c:pt idx="108">
                  <c:v>109</c:v>
                </c:pt>
                <c:pt idx="109">
                  <c:v>110</c:v>
                </c:pt>
                <c:pt idx="110">
                  <c:v>111</c:v>
                </c:pt>
                <c:pt idx="111">
                  <c:v>112</c:v>
                </c:pt>
                <c:pt idx="112">
                  <c:v>113</c:v>
                </c:pt>
                <c:pt idx="113">
                  <c:v>114</c:v>
                </c:pt>
                <c:pt idx="114">
                  <c:v>115</c:v>
                </c:pt>
                <c:pt idx="115">
                  <c:v>116</c:v>
                </c:pt>
                <c:pt idx="116">
                  <c:v>117</c:v>
                </c:pt>
                <c:pt idx="117">
                  <c:v>118</c:v>
                </c:pt>
                <c:pt idx="118">
                  <c:v>119</c:v>
                </c:pt>
                <c:pt idx="119">
                  <c:v>120</c:v>
                </c:pt>
                <c:pt idx="120">
                  <c:v>121</c:v>
                </c:pt>
                <c:pt idx="121">
                  <c:v>122</c:v>
                </c:pt>
                <c:pt idx="122">
                  <c:v>123</c:v>
                </c:pt>
                <c:pt idx="123">
                  <c:v>124</c:v>
                </c:pt>
                <c:pt idx="124">
                  <c:v>125</c:v>
                </c:pt>
                <c:pt idx="125">
                  <c:v>126</c:v>
                </c:pt>
                <c:pt idx="126">
                  <c:v>127</c:v>
                </c:pt>
                <c:pt idx="127">
                  <c:v>128</c:v>
                </c:pt>
                <c:pt idx="128">
                  <c:v>129</c:v>
                </c:pt>
                <c:pt idx="129">
                  <c:v>130</c:v>
                </c:pt>
                <c:pt idx="130">
                  <c:v>131</c:v>
                </c:pt>
                <c:pt idx="131">
                  <c:v>132</c:v>
                </c:pt>
                <c:pt idx="132">
                  <c:v>133</c:v>
                </c:pt>
                <c:pt idx="133">
                  <c:v>134</c:v>
                </c:pt>
                <c:pt idx="134">
                  <c:v>135</c:v>
                </c:pt>
                <c:pt idx="135">
                  <c:v>136</c:v>
                </c:pt>
                <c:pt idx="136">
                  <c:v>137</c:v>
                </c:pt>
                <c:pt idx="137">
                  <c:v>138</c:v>
                </c:pt>
                <c:pt idx="138">
                  <c:v>139</c:v>
                </c:pt>
                <c:pt idx="139">
                  <c:v>140</c:v>
                </c:pt>
                <c:pt idx="140">
                  <c:v>141</c:v>
                </c:pt>
                <c:pt idx="141">
                  <c:v>142</c:v>
                </c:pt>
                <c:pt idx="142">
                  <c:v>143</c:v>
                </c:pt>
                <c:pt idx="143">
                  <c:v>144</c:v>
                </c:pt>
                <c:pt idx="144">
                  <c:v>145</c:v>
                </c:pt>
                <c:pt idx="145">
                  <c:v>146</c:v>
                </c:pt>
                <c:pt idx="146">
                  <c:v>147</c:v>
                </c:pt>
                <c:pt idx="147">
                  <c:v>148</c:v>
                </c:pt>
                <c:pt idx="148">
                  <c:v>149</c:v>
                </c:pt>
                <c:pt idx="149">
                  <c:v>150</c:v>
                </c:pt>
                <c:pt idx="150">
                  <c:v>151</c:v>
                </c:pt>
                <c:pt idx="151">
                  <c:v>152</c:v>
                </c:pt>
                <c:pt idx="152">
                  <c:v>153</c:v>
                </c:pt>
                <c:pt idx="153">
                  <c:v>154</c:v>
                </c:pt>
                <c:pt idx="154">
                  <c:v>155</c:v>
                </c:pt>
                <c:pt idx="155">
                  <c:v>156</c:v>
                </c:pt>
                <c:pt idx="156">
                  <c:v>157</c:v>
                </c:pt>
                <c:pt idx="157">
                  <c:v>158</c:v>
                </c:pt>
                <c:pt idx="158">
                  <c:v>159</c:v>
                </c:pt>
                <c:pt idx="159">
                  <c:v>160</c:v>
                </c:pt>
                <c:pt idx="160">
                  <c:v>161</c:v>
                </c:pt>
                <c:pt idx="161">
                  <c:v>162</c:v>
                </c:pt>
                <c:pt idx="162">
                  <c:v>163</c:v>
                </c:pt>
                <c:pt idx="163">
                  <c:v>164</c:v>
                </c:pt>
                <c:pt idx="164">
                  <c:v>165</c:v>
                </c:pt>
                <c:pt idx="165">
                  <c:v>166</c:v>
                </c:pt>
                <c:pt idx="166">
                  <c:v>167</c:v>
                </c:pt>
                <c:pt idx="167">
                  <c:v>168</c:v>
                </c:pt>
                <c:pt idx="168">
                  <c:v>169</c:v>
                </c:pt>
                <c:pt idx="169">
                  <c:v>170</c:v>
                </c:pt>
                <c:pt idx="170">
                  <c:v>171</c:v>
                </c:pt>
                <c:pt idx="171">
                  <c:v>172</c:v>
                </c:pt>
                <c:pt idx="172">
                  <c:v>173</c:v>
                </c:pt>
                <c:pt idx="173">
                  <c:v>174</c:v>
                </c:pt>
                <c:pt idx="174">
                  <c:v>175</c:v>
                </c:pt>
                <c:pt idx="175">
                  <c:v>176</c:v>
                </c:pt>
                <c:pt idx="176">
                  <c:v>177</c:v>
                </c:pt>
                <c:pt idx="177">
                  <c:v>178</c:v>
                </c:pt>
                <c:pt idx="178">
                  <c:v>179</c:v>
                </c:pt>
                <c:pt idx="179">
                  <c:v>180</c:v>
                </c:pt>
                <c:pt idx="180">
                  <c:v>181</c:v>
                </c:pt>
                <c:pt idx="181">
                  <c:v>182</c:v>
                </c:pt>
                <c:pt idx="182">
                  <c:v>183</c:v>
                </c:pt>
                <c:pt idx="183">
                  <c:v>184</c:v>
                </c:pt>
                <c:pt idx="184">
                  <c:v>185</c:v>
                </c:pt>
                <c:pt idx="185">
                  <c:v>186</c:v>
                </c:pt>
                <c:pt idx="186">
                  <c:v>187</c:v>
                </c:pt>
                <c:pt idx="187">
                  <c:v>188</c:v>
                </c:pt>
                <c:pt idx="188">
                  <c:v>189</c:v>
                </c:pt>
                <c:pt idx="189">
                  <c:v>190</c:v>
                </c:pt>
                <c:pt idx="190">
                  <c:v>191</c:v>
                </c:pt>
                <c:pt idx="191">
                  <c:v>192</c:v>
                </c:pt>
                <c:pt idx="192">
                  <c:v>193</c:v>
                </c:pt>
                <c:pt idx="193">
                  <c:v>194</c:v>
                </c:pt>
                <c:pt idx="194">
                  <c:v>195</c:v>
                </c:pt>
                <c:pt idx="195">
                  <c:v>196</c:v>
                </c:pt>
                <c:pt idx="196">
                  <c:v>197</c:v>
                </c:pt>
                <c:pt idx="197">
                  <c:v>198</c:v>
                </c:pt>
                <c:pt idx="198">
                  <c:v>199</c:v>
                </c:pt>
                <c:pt idx="199">
                  <c:v>200</c:v>
                </c:pt>
                <c:pt idx="200">
                  <c:v>201</c:v>
                </c:pt>
                <c:pt idx="201">
                  <c:v>202</c:v>
                </c:pt>
                <c:pt idx="202">
                  <c:v>203</c:v>
                </c:pt>
                <c:pt idx="203">
                  <c:v>204</c:v>
                </c:pt>
                <c:pt idx="204">
                  <c:v>205</c:v>
                </c:pt>
                <c:pt idx="205">
                  <c:v>206</c:v>
                </c:pt>
                <c:pt idx="206">
                  <c:v>207</c:v>
                </c:pt>
                <c:pt idx="207">
                  <c:v>208</c:v>
                </c:pt>
                <c:pt idx="208">
                  <c:v>209</c:v>
                </c:pt>
                <c:pt idx="209">
                  <c:v>210</c:v>
                </c:pt>
                <c:pt idx="210">
                  <c:v>211</c:v>
                </c:pt>
                <c:pt idx="211">
                  <c:v>212</c:v>
                </c:pt>
                <c:pt idx="212">
                  <c:v>213</c:v>
                </c:pt>
                <c:pt idx="213">
                  <c:v>214</c:v>
                </c:pt>
                <c:pt idx="214">
                  <c:v>215</c:v>
                </c:pt>
                <c:pt idx="215">
                  <c:v>216</c:v>
                </c:pt>
                <c:pt idx="216">
                  <c:v>217</c:v>
                </c:pt>
                <c:pt idx="217">
                  <c:v>218</c:v>
                </c:pt>
                <c:pt idx="218">
                  <c:v>219</c:v>
                </c:pt>
                <c:pt idx="219">
                  <c:v>220</c:v>
                </c:pt>
                <c:pt idx="220">
                  <c:v>221</c:v>
                </c:pt>
                <c:pt idx="221">
                  <c:v>222</c:v>
                </c:pt>
                <c:pt idx="222">
                  <c:v>223</c:v>
                </c:pt>
                <c:pt idx="223">
                  <c:v>224</c:v>
                </c:pt>
                <c:pt idx="224">
                  <c:v>225</c:v>
                </c:pt>
                <c:pt idx="225">
                  <c:v>226</c:v>
                </c:pt>
                <c:pt idx="226">
                  <c:v>227</c:v>
                </c:pt>
                <c:pt idx="227">
                  <c:v>228</c:v>
                </c:pt>
                <c:pt idx="228">
                  <c:v>229</c:v>
                </c:pt>
                <c:pt idx="229">
                  <c:v>230</c:v>
                </c:pt>
                <c:pt idx="230">
                  <c:v>231</c:v>
                </c:pt>
                <c:pt idx="231">
                  <c:v>232</c:v>
                </c:pt>
                <c:pt idx="232">
                  <c:v>233</c:v>
                </c:pt>
                <c:pt idx="233">
                  <c:v>234</c:v>
                </c:pt>
                <c:pt idx="234">
                  <c:v>235</c:v>
                </c:pt>
                <c:pt idx="235">
                  <c:v>236</c:v>
                </c:pt>
                <c:pt idx="236">
                  <c:v>237</c:v>
                </c:pt>
                <c:pt idx="237">
                  <c:v>238</c:v>
                </c:pt>
                <c:pt idx="238">
                  <c:v>239</c:v>
                </c:pt>
                <c:pt idx="239">
                  <c:v>240</c:v>
                </c:pt>
                <c:pt idx="240">
                  <c:v>241</c:v>
                </c:pt>
                <c:pt idx="241">
                  <c:v>242</c:v>
                </c:pt>
                <c:pt idx="242">
                  <c:v>243</c:v>
                </c:pt>
                <c:pt idx="243">
                  <c:v>244</c:v>
                </c:pt>
                <c:pt idx="244">
                  <c:v>245</c:v>
                </c:pt>
                <c:pt idx="245">
                  <c:v>246</c:v>
                </c:pt>
                <c:pt idx="246">
                  <c:v>247</c:v>
                </c:pt>
                <c:pt idx="247">
                  <c:v>248</c:v>
                </c:pt>
                <c:pt idx="248">
                  <c:v>249</c:v>
                </c:pt>
                <c:pt idx="249">
                  <c:v>250</c:v>
                </c:pt>
                <c:pt idx="250">
                  <c:v>251</c:v>
                </c:pt>
                <c:pt idx="251">
                  <c:v>252</c:v>
                </c:pt>
                <c:pt idx="252">
                  <c:v>253</c:v>
                </c:pt>
                <c:pt idx="253">
                  <c:v>254</c:v>
                </c:pt>
                <c:pt idx="254">
                  <c:v>255</c:v>
                </c:pt>
                <c:pt idx="255">
                  <c:v>256</c:v>
                </c:pt>
                <c:pt idx="256">
                  <c:v>257</c:v>
                </c:pt>
                <c:pt idx="257">
                  <c:v>258</c:v>
                </c:pt>
                <c:pt idx="258">
                  <c:v>259</c:v>
                </c:pt>
                <c:pt idx="259">
                  <c:v>260</c:v>
                </c:pt>
                <c:pt idx="260">
                  <c:v>261</c:v>
                </c:pt>
                <c:pt idx="261">
                  <c:v>262</c:v>
                </c:pt>
                <c:pt idx="262">
                  <c:v>263</c:v>
                </c:pt>
                <c:pt idx="263">
                  <c:v>264</c:v>
                </c:pt>
                <c:pt idx="264">
                  <c:v>265</c:v>
                </c:pt>
                <c:pt idx="265">
                  <c:v>266</c:v>
                </c:pt>
                <c:pt idx="266">
                  <c:v>267</c:v>
                </c:pt>
                <c:pt idx="267">
                  <c:v>268</c:v>
                </c:pt>
                <c:pt idx="268">
                  <c:v>269</c:v>
                </c:pt>
                <c:pt idx="269">
                  <c:v>270</c:v>
                </c:pt>
                <c:pt idx="270">
                  <c:v>271</c:v>
                </c:pt>
                <c:pt idx="271">
                  <c:v>272</c:v>
                </c:pt>
                <c:pt idx="272">
                  <c:v>273</c:v>
                </c:pt>
                <c:pt idx="273">
                  <c:v>274</c:v>
                </c:pt>
                <c:pt idx="274">
                  <c:v>275</c:v>
                </c:pt>
                <c:pt idx="275">
                  <c:v>276</c:v>
                </c:pt>
                <c:pt idx="276">
                  <c:v>277</c:v>
                </c:pt>
                <c:pt idx="277">
                  <c:v>278</c:v>
                </c:pt>
                <c:pt idx="278">
                  <c:v>279</c:v>
                </c:pt>
                <c:pt idx="279">
                  <c:v>280</c:v>
                </c:pt>
                <c:pt idx="280">
                  <c:v>281</c:v>
                </c:pt>
                <c:pt idx="281">
                  <c:v>282</c:v>
                </c:pt>
                <c:pt idx="282">
                  <c:v>283</c:v>
                </c:pt>
                <c:pt idx="283">
                  <c:v>284</c:v>
                </c:pt>
                <c:pt idx="284">
                  <c:v>285</c:v>
                </c:pt>
                <c:pt idx="285">
                  <c:v>286</c:v>
                </c:pt>
                <c:pt idx="286">
                  <c:v>287</c:v>
                </c:pt>
                <c:pt idx="287">
                  <c:v>288</c:v>
                </c:pt>
                <c:pt idx="288">
                  <c:v>289</c:v>
                </c:pt>
                <c:pt idx="289">
                  <c:v>290</c:v>
                </c:pt>
                <c:pt idx="290">
                  <c:v>291</c:v>
                </c:pt>
                <c:pt idx="291">
                  <c:v>292</c:v>
                </c:pt>
                <c:pt idx="292">
                  <c:v>293</c:v>
                </c:pt>
                <c:pt idx="293">
                  <c:v>294</c:v>
                </c:pt>
                <c:pt idx="294">
                  <c:v>295</c:v>
                </c:pt>
                <c:pt idx="295">
                  <c:v>296</c:v>
                </c:pt>
                <c:pt idx="296">
                  <c:v>297</c:v>
                </c:pt>
                <c:pt idx="297">
                  <c:v>298</c:v>
                </c:pt>
                <c:pt idx="298">
                  <c:v>299</c:v>
                </c:pt>
                <c:pt idx="299">
                  <c:v>300</c:v>
                </c:pt>
                <c:pt idx="300">
                  <c:v>301</c:v>
                </c:pt>
                <c:pt idx="301">
                  <c:v>302</c:v>
                </c:pt>
                <c:pt idx="302">
                  <c:v>303</c:v>
                </c:pt>
                <c:pt idx="303">
                  <c:v>304</c:v>
                </c:pt>
                <c:pt idx="304">
                  <c:v>305</c:v>
                </c:pt>
                <c:pt idx="305">
                  <c:v>306</c:v>
                </c:pt>
                <c:pt idx="306">
                  <c:v>307</c:v>
                </c:pt>
                <c:pt idx="307">
                  <c:v>308</c:v>
                </c:pt>
                <c:pt idx="308">
                  <c:v>309</c:v>
                </c:pt>
                <c:pt idx="309">
                  <c:v>310</c:v>
                </c:pt>
                <c:pt idx="310">
                  <c:v>311</c:v>
                </c:pt>
                <c:pt idx="311">
                  <c:v>312</c:v>
                </c:pt>
                <c:pt idx="312">
                  <c:v>313</c:v>
                </c:pt>
                <c:pt idx="313">
                  <c:v>314</c:v>
                </c:pt>
                <c:pt idx="314">
                  <c:v>315</c:v>
                </c:pt>
                <c:pt idx="315">
                  <c:v>316</c:v>
                </c:pt>
                <c:pt idx="316">
                  <c:v>317</c:v>
                </c:pt>
                <c:pt idx="317">
                  <c:v>318</c:v>
                </c:pt>
                <c:pt idx="318">
                  <c:v>319</c:v>
                </c:pt>
                <c:pt idx="319">
                  <c:v>320</c:v>
                </c:pt>
                <c:pt idx="320">
                  <c:v>321</c:v>
                </c:pt>
                <c:pt idx="321">
                  <c:v>322</c:v>
                </c:pt>
                <c:pt idx="322">
                  <c:v>323</c:v>
                </c:pt>
                <c:pt idx="323">
                  <c:v>324</c:v>
                </c:pt>
                <c:pt idx="324">
                  <c:v>325</c:v>
                </c:pt>
                <c:pt idx="325">
                  <c:v>326</c:v>
                </c:pt>
                <c:pt idx="326">
                  <c:v>327</c:v>
                </c:pt>
                <c:pt idx="327">
                  <c:v>328</c:v>
                </c:pt>
                <c:pt idx="328">
                  <c:v>329</c:v>
                </c:pt>
                <c:pt idx="329">
                  <c:v>330</c:v>
                </c:pt>
                <c:pt idx="330">
                  <c:v>331</c:v>
                </c:pt>
                <c:pt idx="331">
                  <c:v>332</c:v>
                </c:pt>
                <c:pt idx="332">
                  <c:v>333</c:v>
                </c:pt>
                <c:pt idx="333">
                  <c:v>334</c:v>
                </c:pt>
                <c:pt idx="334">
                  <c:v>335</c:v>
                </c:pt>
                <c:pt idx="335">
                  <c:v>336</c:v>
                </c:pt>
                <c:pt idx="336">
                  <c:v>337</c:v>
                </c:pt>
                <c:pt idx="337">
                  <c:v>338</c:v>
                </c:pt>
                <c:pt idx="338">
                  <c:v>339</c:v>
                </c:pt>
                <c:pt idx="339">
                  <c:v>340</c:v>
                </c:pt>
                <c:pt idx="340">
                  <c:v>341</c:v>
                </c:pt>
                <c:pt idx="341">
                  <c:v>342</c:v>
                </c:pt>
                <c:pt idx="342">
                  <c:v>343</c:v>
                </c:pt>
                <c:pt idx="343">
                  <c:v>344</c:v>
                </c:pt>
                <c:pt idx="344">
                  <c:v>345</c:v>
                </c:pt>
                <c:pt idx="345">
                  <c:v>346</c:v>
                </c:pt>
                <c:pt idx="346">
                  <c:v>347</c:v>
                </c:pt>
                <c:pt idx="347">
                  <c:v>348</c:v>
                </c:pt>
                <c:pt idx="348">
                  <c:v>349</c:v>
                </c:pt>
                <c:pt idx="349">
                  <c:v>350</c:v>
                </c:pt>
                <c:pt idx="350">
                  <c:v>351</c:v>
                </c:pt>
                <c:pt idx="351">
                  <c:v>352</c:v>
                </c:pt>
                <c:pt idx="352">
                  <c:v>353</c:v>
                </c:pt>
                <c:pt idx="353">
                  <c:v>354</c:v>
                </c:pt>
                <c:pt idx="354">
                  <c:v>355</c:v>
                </c:pt>
                <c:pt idx="355">
                  <c:v>356</c:v>
                </c:pt>
                <c:pt idx="356">
                  <c:v>357</c:v>
                </c:pt>
                <c:pt idx="357">
                  <c:v>358</c:v>
                </c:pt>
                <c:pt idx="358">
                  <c:v>359</c:v>
                </c:pt>
                <c:pt idx="359">
                  <c:v>360</c:v>
                </c:pt>
                <c:pt idx="360">
                  <c:v>361</c:v>
                </c:pt>
                <c:pt idx="361">
                  <c:v>362</c:v>
                </c:pt>
                <c:pt idx="362">
                  <c:v>363</c:v>
                </c:pt>
                <c:pt idx="363">
                  <c:v>364</c:v>
                </c:pt>
                <c:pt idx="364">
                  <c:v>365</c:v>
                </c:pt>
                <c:pt idx="365">
                  <c:v>366</c:v>
                </c:pt>
                <c:pt idx="366">
                  <c:v>367</c:v>
                </c:pt>
                <c:pt idx="367">
                  <c:v>368</c:v>
                </c:pt>
                <c:pt idx="368">
                  <c:v>369</c:v>
                </c:pt>
                <c:pt idx="369">
                  <c:v>370</c:v>
                </c:pt>
                <c:pt idx="370">
                  <c:v>371</c:v>
                </c:pt>
                <c:pt idx="371">
                  <c:v>372</c:v>
                </c:pt>
                <c:pt idx="372">
                  <c:v>373</c:v>
                </c:pt>
                <c:pt idx="373">
                  <c:v>374</c:v>
                </c:pt>
                <c:pt idx="374">
                  <c:v>375</c:v>
                </c:pt>
                <c:pt idx="375">
                  <c:v>376</c:v>
                </c:pt>
                <c:pt idx="376">
                  <c:v>377</c:v>
                </c:pt>
                <c:pt idx="377">
                  <c:v>378</c:v>
                </c:pt>
                <c:pt idx="378">
                  <c:v>379</c:v>
                </c:pt>
                <c:pt idx="379">
                  <c:v>380</c:v>
                </c:pt>
                <c:pt idx="380">
                  <c:v>381</c:v>
                </c:pt>
                <c:pt idx="381">
                  <c:v>382</c:v>
                </c:pt>
                <c:pt idx="382">
                  <c:v>383</c:v>
                </c:pt>
                <c:pt idx="383">
                  <c:v>384</c:v>
                </c:pt>
                <c:pt idx="384">
                  <c:v>385</c:v>
                </c:pt>
                <c:pt idx="385">
                  <c:v>386</c:v>
                </c:pt>
                <c:pt idx="386">
                  <c:v>387</c:v>
                </c:pt>
                <c:pt idx="387">
                  <c:v>388</c:v>
                </c:pt>
                <c:pt idx="388">
                  <c:v>389</c:v>
                </c:pt>
                <c:pt idx="389">
                  <c:v>390</c:v>
                </c:pt>
                <c:pt idx="390">
                  <c:v>391</c:v>
                </c:pt>
                <c:pt idx="391">
                  <c:v>392</c:v>
                </c:pt>
                <c:pt idx="392">
                  <c:v>393</c:v>
                </c:pt>
                <c:pt idx="393">
                  <c:v>394</c:v>
                </c:pt>
                <c:pt idx="394">
                  <c:v>395</c:v>
                </c:pt>
                <c:pt idx="395">
                  <c:v>396</c:v>
                </c:pt>
                <c:pt idx="396">
                  <c:v>397</c:v>
                </c:pt>
                <c:pt idx="397">
                  <c:v>398</c:v>
                </c:pt>
                <c:pt idx="398">
                  <c:v>399</c:v>
                </c:pt>
                <c:pt idx="399">
                  <c:v>400</c:v>
                </c:pt>
                <c:pt idx="400">
                  <c:v>401</c:v>
                </c:pt>
                <c:pt idx="401">
                  <c:v>402</c:v>
                </c:pt>
                <c:pt idx="402">
                  <c:v>403</c:v>
                </c:pt>
                <c:pt idx="403">
                  <c:v>404</c:v>
                </c:pt>
                <c:pt idx="404">
                  <c:v>405</c:v>
                </c:pt>
                <c:pt idx="405">
                  <c:v>406</c:v>
                </c:pt>
                <c:pt idx="406">
                  <c:v>407</c:v>
                </c:pt>
                <c:pt idx="407">
                  <c:v>408</c:v>
                </c:pt>
                <c:pt idx="408">
                  <c:v>409</c:v>
                </c:pt>
                <c:pt idx="409">
                  <c:v>410</c:v>
                </c:pt>
                <c:pt idx="410">
                  <c:v>411</c:v>
                </c:pt>
                <c:pt idx="411">
                  <c:v>412</c:v>
                </c:pt>
                <c:pt idx="412">
                  <c:v>413</c:v>
                </c:pt>
                <c:pt idx="413">
                  <c:v>414</c:v>
                </c:pt>
                <c:pt idx="414">
                  <c:v>415</c:v>
                </c:pt>
                <c:pt idx="415">
                  <c:v>416</c:v>
                </c:pt>
                <c:pt idx="416">
                  <c:v>417</c:v>
                </c:pt>
                <c:pt idx="417">
                  <c:v>418</c:v>
                </c:pt>
                <c:pt idx="418">
                  <c:v>419</c:v>
                </c:pt>
                <c:pt idx="419">
                  <c:v>420</c:v>
                </c:pt>
                <c:pt idx="420">
                  <c:v>421</c:v>
                </c:pt>
                <c:pt idx="421">
                  <c:v>422</c:v>
                </c:pt>
                <c:pt idx="422">
                  <c:v>423</c:v>
                </c:pt>
                <c:pt idx="423">
                  <c:v>424</c:v>
                </c:pt>
                <c:pt idx="424">
                  <c:v>425</c:v>
                </c:pt>
                <c:pt idx="425">
                  <c:v>426</c:v>
                </c:pt>
                <c:pt idx="426">
                  <c:v>427</c:v>
                </c:pt>
                <c:pt idx="427">
                  <c:v>428</c:v>
                </c:pt>
                <c:pt idx="428">
                  <c:v>429</c:v>
                </c:pt>
                <c:pt idx="429">
                  <c:v>430</c:v>
                </c:pt>
                <c:pt idx="430">
                  <c:v>431</c:v>
                </c:pt>
                <c:pt idx="431">
                  <c:v>432</c:v>
                </c:pt>
                <c:pt idx="432">
                  <c:v>433</c:v>
                </c:pt>
                <c:pt idx="433">
                  <c:v>434</c:v>
                </c:pt>
                <c:pt idx="434">
                  <c:v>435</c:v>
                </c:pt>
                <c:pt idx="435">
                  <c:v>436</c:v>
                </c:pt>
                <c:pt idx="436">
                  <c:v>437</c:v>
                </c:pt>
                <c:pt idx="437">
                  <c:v>438</c:v>
                </c:pt>
                <c:pt idx="438">
                  <c:v>439</c:v>
                </c:pt>
                <c:pt idx="439">
                  <c:v>440</c:v>
                </c:pt>
                <c:pt idx="440">
                  <c:v>441</c:v>
                </c:pt>
                <c:pt idx="441">
                  <c:v>442</c:v>
                </c:pt>
                <c:pt idx="442">
                  <c:v>443</c:v>
                </c:pt>
                <c:pt idx="443">
                  <c:v>444</c:v>
                </c:pt>
                <c:pt idx="444">
                  <c:v>445</c:v>
                </c:pt>
                <c:pt idx="445">
                  <c:v>446</c:v>
                </c:pt>
                <c:pt idx="446">
                  <c:v>447</c:v>
                </c:pt>
                <c:pt idx="447">
                  <c:v>448</c:v>
                </c:pt>
                <c:pt idx="448">
                  <c:v>449</c:v>
                </c:pt>
                <c:pt idx="449">
                  <c:v>450</c:v>
                </c:pt>
                <c:pt idx="450">
                  <c:v>451</c:v>
                </c:pt>
                <c:pt idx="451">
                  <c:v>452</c:v>
                </c:pt>
                <c:pt idx="452">
                  <c:v>453</c:v>
                </c:pt>
                <c:pt idx="453">
                  <c:v>454</c:v>
                </c:pt>
                <c:pt idx="454">
                  <c:v>455</c:v>
                </c:pt>
                <c:pt idx="455">
                  <c:v>456</c:v>
                </c:pt>
                <c:pt idx="456">
                  <c:v>457</c:v>
                </c:pt>
                <c:pt idx="457">
                  <c:v>458</c:v>
                </c:pt>
                <c:pt idx="458">
                  <c:v>459</c:v>
                </c:pt>
                <c:pt idx="459">
                  <c:v>460</c:v>
                </c:pt>
                <c:pt idx="460">
                  <c:v>461</c:v>
                </c:pt>
                <c:pt idx="461">
                  <c:v>462</c:v>
                </c:pt>
                <c:pt idx="462">
                  <c:v>463</c:v>
                </c:pt>
                <c:pt idx="463">
                  <c:v>464</c:v>
                </c:pt>
                <c:pt idx="464">
                  <c:v>465</c:v>
                </c:pt>
                <c:pt idx="465">
                  <c:v>466</c:v>
                </c:pt>
                <c:pt idx="466">
                  <c:v>467</c:v>
                </c:pt>
                <c:pt idx="467">
                  <c:v>468</c:v>
                </c:pt>
                <c:pt idx="468">
                  <c:v>469</c:v>
                </c:pt>
                <c:pt idx="469">
                  <c:v>470</c:v>
                </c:pt>
                <c:pt idx="470">
                  <c:v>471</c:v>
                </c:pt>
                <c:pt idx="471">
                  <c:v>472</c:v>
                </c:pt>
                <c:pt idx="472">
                  <c:v>473</c:v>
                </c:pt>
                <c:pt idx="473">
                  <c:v>474</c:v>
                </c:pt>
                <c:pt idx="474">
                  <c:v>475</c:v>
                </c:pt>
                <c:pt idx="475">
                  <c:v>476</c:v>
                </c:pt>
                <c:pt idx="476">
                  <c:v>477</c:v>
                </c:pt>
                <c:pt idx="477">
                  <c:v>478</c:v>
                </c:pt>
                <c:pt idx="478">
                  <c:v>479</c:v>
                </c:pt>
                <c:pt idx="479">
                  <c:v>480</c:v>
                </c:pt>
                <c:pt idx="480">
                  <c:v>481</c:v>
                </c:pt>
                <c:pt idx="481">
                  <c:v>482</c:v>
                </c:pt>
                <c:pt idx="482">
                  <c:v>483</c:v>
                </c:pt>
                <c:pt idx="483">
                  <c:v>484</c:v>
                </c:pt>
                <c:pt idx="484">
                  <c:v>485</c:v>
                </c:pt>
                <c:pt idx="485">
                  <c:v>486</c:v>
                </c:pt>
                <c:pt idx="486">
                  <c:v>487</c:v>
                </c:pt>
                <c:pt idx="487">
                  <c:v>488</c:v>
                </c:pt>
                <c:pt idx="488">
                  <c:v>489</c:v>
                </c:pt>
                <c:pt idx="489">
                  <c:v>490</c:v>
                </c:pt>
                <c:pt idx="490">
                  <c:v>491</c:v>
                </c:pt>
                <c:pt idx="491">
                  <c:v>492</c:v>
                </c:pt>
                <c:pt idx="492">
                  <c:v>493</c:v>
                </c:pt>
                <c:pt idx="493">
                  <c:v>494</c:v>
                </c:pt>
                <c:pt idx="494">
                  <c:v>495</c:v>
                </c:pt>
                <c:pt idx="495">
                  <c:v>496</c:v>
                </c:pt>
                <c:pt idx="496">
                  <c:v>497</c:v>
                </c:pt>
                <c:pt idx="497">
                  <c:v>498</c:v>
                </c:pt>
                <c:pt idx="498">
                  <c:v>499</c:v>
                </c:pt>
                <c:pt idx="499">
                  <c:v>500</c:v>
                </c:pt>
                <c:pt idx="500">
                  <c:v>501</c:v>
                </c:pt>
                <c:pt idx="501">
                  <c:v>502</c:v>
                </c:pt>
                <c:pt idx="502">
                  <c:v>503</c:v>
                </c:pt>
                <c:pt idx="503">
                  <c:v>504</c:v>
                </c:pt>
                <c:pt idx="504">
                  <c:v>505</c:v>
                </c:pt>
                <c:pt idx="505">
                  <c:v>506</c:v>
                </c:pt>
                <c:pt idx="506">
                  <c:v>507</c:v>
                </c:pt>
                <c:pt idx="507">
                  <c:v>508</c:v>
                </c:pt>
                <c:pt idx="508">
                  <c:v>509</c:v>
                </c:pt>
                <c:pt idx="509">
                  <c:v>510</c:v>
                </c:pt>
                <c:pt idx="510">
                  <c:v>511</c:v>
                </c:pt>
                <c:pt idx="511">
                  <c:v>512</c:v>
                </c:pt>
                <c:pt idx="512">
                  <c:v>513</c:v>
                </c:pt>
                <c:pt idx="513">
                  <c:v>514</c:v>
                </c:pt>
                <c:pt idx="514">
                  <c:v>515</c:v>
                </c:pt>
                <c:pt idx="515">
                  <c:v>516</c:v>
                </c:pt>
                <c:pt idx="516">
                  <c:v>517</c:v>
                </c:pt>
                <c:pt idx="517">
                  <c:v>518</c:v>
                </c:pt>
                <c:pt idx="518">
                  <c:v>519</c:v>
                </c:pt>
                <c:pt idx="519">
                  <c:v>520</c:v>
                </c:pt>
                <c:pt idx="520">
                  <c:v>521</c:v>
                </c:pt>
                <c:pt idx="521">
                  <c:v>522</c:v>
                </c:pt>
                <c:pt idx="522">
                  <c:v>523</c:v>
                </c:pt>
                <c:pt idx="523">
                  <c:v>524</c:v>
                </c:pt>
                <c:pt idx="524">
                  <c:v>525</c:v>
                </c:pt>
                <c:pt idx="525">
                  <c:v>526</c:v>
                </c:pt>
                <c:pt idx="526">
                  <c:v>527</c:v>
                </c:pt>
                <c:pt idx="527">
                  <c:v>528</c:v>
                </c:pt>
                <c:pt idx="528">
                  <c:v>529</c:v>
                </c:pt>
                <c:pt idx="529">
                  <c:v>530</c:v>
                </c:pt>
                <c:pt idx="530">
                  <c:v>531</c:v>
                </c:pt>
                <c:pt idx="531">
                  <c:v>532</c:v>
                </c:pt>
                <c:pt idx="532">
                  <c:v>533</c:v>
                </c:pt>
                <c:pt idx="533">
                  <c:v>534</c:v>
                </c:pt>
                <c:pt idx="534">
                  <c:v>535</c:v>
                </c:pt>
                <c:pt idx="535">
                  <c:v>536</c:v>
                </c:pt>
                <c:pt idx="536">
                  <c:v>537</c:v>
                </c:pt>
                <c:pt idx="537">
                  <c:v>538</c:v>
                </c:pt>
                <c:pt idx="538">
                  <c:v>539</c:v>
                </c:pt>
                <c:pt idx="539">
                  <c:v>540</c:v>
                </c:pt>
                <c:pt idx="540">
                  <c:v>541</c:v>
                </c:pt>
                <c:pt idx="541">
                  <c:v>542</c:v>
                </c:pt>
                <c:pt idx="542">
                  <c:v>543</c:v>
                </c:pt>
                <c:pt idx="543">
                  <c:v>544</c:v>
                </c:pt>
                <c:pt idx="544">
                  <c:v>545</c:v>
                </c:pt>
                <c:pt idx="545">
                  <c:v>546</c:v>
                </c:pt>
                <c:pt idx="546">
                  <c:v>547</c:v>
                </c:pt>
                <c:pt idx="547">
                  <c:v>548</c:v>
                </c:pt>
                <c:pt idx="548">
                  <c:v>549</c:v>
                </c:pt>
                <c:pt idx="549">
                  <c:v>550</c:v>
                </c:pt>
                <c:pt idx="550">
                  <c:v>551</c:v>
                </c:pt>
                <c:pt idx="551">
                  <c:v>552</c:v>
                </c:pt>
                <c:pt idx="552">
                  <c:v>553</c:v>
                </c:pt>
                <c:pt idx="553">
                  <c:v>554</c:v>
                </c:pt>
                <c:pt idx="554">
                  <c:v>555</c:v>
                </c:pt>
                <c:pt idx="555">
                  <c:v>556</c:v>
                </c:pt>
                <c:pt idx="556">
                  <c:v>557</c:v>
                </c:pt>
                <c:pt idx="557">
                  <c:v>558</c:v>
                </c:pt>
                <c:pt idx="558">
                  <c:v>559</c:v>
                </c:pt>
                <c:pt idx="559">
                  <c:v>560</c:v>
                </c:pt>
                <c:pt idx="560">
                  <c:v>561</c:v>
                </c:pt>
                <c:pt idx="561">
                  <c:v>562</c:v>
                </c:pt>
                <c:pt idx="562">
                  <c:v>563</c:v>
                </c:pt>
                <c:pt idx="563">
                  <c:v>564</c:v>
                </c:pt>
                <c:pt idx="564">
                  <c:v>565</c:v>
                </c:pt>
                <c:pt idx="565">
                  <c:v>566</c:v>
                </c:pt>
                <c:pt idx="566">
                  <c:v>567</c:v>
                </c:pt>
                <c:pt idx="567">
                  <c:v>568</c:v>
                </c:pt>
                <c:pt idx="568">
                  <c:v>569</c:v>
                </c:pt>
                <c:pt idx="569">
                  <c:v>570</c:v>
                </c:pt>
                <c:pt idx="570">
                  <c:v>571</c:v>
                </c:pt>
                <c:pt idx="571">
                  <c:v>572</c:v>
                </c:pt>
                <c:pt idx="572">
                  <c:v>573</c:v>
                </c:pt>
                <c:pt idx="573">
                  <c:v>574</c:v>
                </c:pt>
                <c:pt idx="574">
                  <c:v>575</c:v>
                </c:pt>
                <c:pt idx="575">
                  <c:v>576</c:v>
                </c:pt>
                <c:pt idx="576">
                  <c:v>577</c:v>
                </c:pt>
                <c:pt idx="577">
                  <c:v>578</c:v>
                </c:pt>
                <c:pt idx="578">
                  <c:v>579</c:v>
                </c:pt>
                <c:pt idx="579">
                  <c:v>580</c:v>
                </c:pt>
                <c:pt idx="580">
                  <c:v>581</c:v>
                </c:pt>
                <c:pt idx="581">
                  <c:v>582</c:v>
                </c:pt>
                <c:pt idx="582">
                  <c:v>583</c:v>
                </c:pt>
                <c:pt idx="583">
                  <c:v>584</c:v>
                </c:pt>
                <c:pt idx="584">
                  <c:v>585</c:v>
                </c:pt>
                <c:pt idx="585">
                  <c:v>586</c:v>
                </c:pt>
                <c:pt idx="586">
                  <c:v>587</c:v>
                </c:pt>
                <c:pt idx="587">
                  <c:v>588</c:v>
                </c:pt>
                <c:pt idx="588">
                  <c:v>589</c:v>
                </c:pt>
                <c:pt idx="589">
                  <c:v>590</c:v>
                </c:pt>
                <c:pt idx="590">
                  <c:v>591</c:v>
                </c:pt>
                <c:pt idx="591">
                  <c:v>592</c:v>
                </c:pt>
                <c:pt idx="592">
                  <c:v>593</c:v>
                </c:pt>
                <c:pt idx="593">
                  <c:v>594</c:v>
                </c:pt>
                <c:pt idx="594">
                  <c:v>595</c:v>
                </c:pt>
                <c:pt idx="595">
                  <c:v>596</c:v>
                </c:pt>
                <c:pt idx="596">
                  <c:v>597</c:v>
                </c:pt>
                <c:pt idx="597">
                  <c:v>598</c:v>
                </c:pt>
                <c:pt idx="598">
                  <c:v>599</c:v>
                </c:pt>
                <c:pt idx="599">
                  <c:v>600</c:v>
                </c:pt>
                <c:pt idx="600">
                  <c:v>601</c:v>
                </c:pt>
                <c:pt idx="601">
                  <c:v>602</c:v>
                </c:pt>
                <c:pt idx="602">
                  <c:v>603</c:v>
                </c:pt>
                <c:pt idx="603">
                  <c:v>604</c:v>
                </c:pt>
                <c:pt idx="604">
                  <c:v>605</c:v>
                </c:pt>
                <c:pt idx="605">
                  <c:v>606</c:v>
                </c:pt>
                <c:pt idx="606">
                  <c:v>607</c:v>
                </c:pt>
                <c:pt idx="607">
                  <c:v>608</c:v>
                </c:pt>
                <c:pt idx="608">
                  <c:v>609</c:v>
                </c:pt>
                <c:pt idx="609">
                  <c:v>610</c:v>
                </c:pt>
                <c:pt idx="610">
                  <c:v>611</c:v>
                </c:pt>
                <c:pt idx="611">
                  <c:v>612</c:v>
                </c:pt>
                <c:pt idx="612">
                  <c:v>613</c:v>
                </c:pt>
                <c:pt idx="613">
                  <c:v>614</c:v>
                </c:pt>
                <c:pt idx="614">
                  <c:v>615</c:v>
                </c:pt>
                <c:pt idx="615">
                  <c:v>616</c:v>
                </c:pt>
                <c:pt idx="616">
                  <c:v>617</c:v>
                </c:pt>
                <c:pt idx="617">
                  <c:v>618</c:v>
                </c:pt>
                <c:pt idx="618">
                  <c:v>619</c:v>
                </c:pt>
                <c:pt idx="619">
                  <c:v>620</c:v>
                </c:pt>
                <c:pt idx="620">
                  <c:v>621</c:v>
                </c:pt>
                <c:pt idx="621">
                  <c:v>622</c:v>
                </c:pt>
                <c:pt idx="622">
                  <c:v>623</c:v>
                </c:pt>
                <c:pt idx="623">
                  <c:v>624</c:v>
                </c:pt>
                <c:pt idx="624">
                  <c:v>625</c:v>
                </c:pt>
                <c:pt idx="625">
                  <c:v>626</c:v>
                </c:pt>
                <c:pt idx="626">
                  <c:v>627</c:v>
                </c:pt>
                <c:pt idx="627">
                  <c:v>628</c:v>
                </c:pt>
                <c:pt idx="628">
                  <c:v>629</c:v>
                </c:pt>
                <c:pt idx="629">
                  <c:v>630</c:v>
                </c:pt>
                <c:pt idx="630">
                  <c:v>631</c:v>
                </c:pt>
                <c:pt idx="631">
                  <c:v>632</c:v>
                </c:pt>
                <c:pt idx="632">
                  <c:v>633</c:v>
                </c:pt>
                <c:pt idx="633">
                  <c:v>634</c:v>
                </c:pt>
                <c:pt idx="634">
                  <c:v>635</c:v>
                </c:pt>
                <c:pt idx="635">
                  <c:v>636</c:v>
                </c:pt>
                <c:pt idx="636">
                  <c:v>637</c:v>
                </c:pt>
                <c:pt idx="637">
                  <c:v>638</c:v>
                </c:pt>
                <c:pt idx="638">
                  <c:v>639</c:v>
                </c:pt>
                <c:pt idx="639">
                  <c:v>640</c:v>
                </c:pt>
                <c:pt idx="640">
                  <c:v>641</c:v>
                </c:pt>
                <c:pt idx="641">
                  <c:v>642</c:v>
                </c:pt>
                <c:pt idx="642">
                  <c:v>643</c:v>
                </c:pt>
                <c:pt idx="643">
                  <c:v>644</c:v>
                </c:pt>
                <c:pt idx="644">
                  <c:v>645</c:v>
                </c:pt>
                <c:pt idx="645">
                  <c:v>646</c:v>
                </c:pt>
                <c:pt idx="646">
                  <c:v>647</c:v>
                </c:pt>
                <c:pt idx="647">
                  <c:v>648</c:v>
                </c:pt>
                <c:pt idx="648">
                  <c:v>649</c:v>
                </c:pt>
                <c:pt idx="649">
                  <c:v>650</c:v>
                </c:pt>
                <c:pt idx="650">
                  <c:v>651</c:v>
                </c:pt>
                <c:pt idx="651">
                  <c:v>652</c:v>
                </c:pt>
                <c:pt idx="652">
                  <c:v>653</c:v>
                </c:pt>
                <c:pt idx="653">
                  <c:v>654</c:v>
                </c:pt>
                <c:pt idx="654">
                  <c:v>655</c:v>
                </c:pt>
                <c:pt idx="655">
                  <c:v>656</c:v>
                </c:pt>
                <c:pt idx="656">
                  <c:v>657</c:v>
                </c:pt>
                <c:pt idx="657">
                  <c:v>658</c:v>
                </c:pt>
                <c:pt idx="658">
                  <c:v>659</c:v>
                </c:pt>
                <c:pt idx="659">
                  <c:v>660</c:v>
                </c:pt>
                <c:pt idx="660">
                  <c:v>661</c:v>
                </c:pt>
                <c:pt idx="661">
                  <c:v>662</c:v>
                </c:pt>
                <c:pt idx="662">
                  <c:v>663</c:v>
                </c:pt>
                <c:pt idx="663">
                  <c:v>664</c:v>
                </c:pt>
                <c:pt idx="664">
                  <c:v>665</c:v>
                </c:pt>
                <c:pt idx="665">
                  <c:v>666</c:v>
                </c:pt>
                <c:pt idx="666">
                  <c:v>667</c:v>
                </c:pt>
                <c:pt idx="667">
                  <c:v>668</c:v>
                </c:pt>
                <c:pt idx="668">
                  <c:v>669</c:v>
                </c:pt>
                <c:pt idx="669">
                  <c:v>670</c:v>
                </c:pt>
                <c:pt idx="670">
                  <c:v>671</c:v>
                </c:pt>
                <c:pt idx="671">
                  <c:v>672</c:v>
                </c:pt>
                <c:pt idx="672">
                  <c:v>673</c:v>
                </c:pt>
                <c:pt idx="673">
                  <c:v>674</c:v>
                </c:pt>
                <c:pt idx="674">
                  <c:v>675</c:v>
                </c:pt>
                <c:pt idx="675">
                  <c:v>676</c:v>
                </c:pt>
                <c:pt idx="676">
                  <c:v>677</c:v>
                </c:pt>
                <c:pt idx="677">
                  <c:v>678</c:v>
                </c:pt>
                <c:pt idx="678">
                  <c:v>679</c:v>
                </c:pt>
                <c:pt idx="679">
                  <c:v>680</c:v>
                </c:pt>
                <c:pt idx="680">
                  <c:v>681</c:v>
                </c:pt>
                <c:pt idx="681">
                  <c:v>682</c:v>
                </c:pt>
                <c:pt idx="682">
                  <c:v>683</c:v>
                </c:pt>
                <c:pt idx="683">
                  <c:v>684</c:v>
                </c:pt>
                <c:pt idx="684">
                  <c:v>685</c:v>
                </c:pt>
                <c:pt idx="685">
                  <c:v>686</c:v>
                </c:pt>
                <c:pt idx="686">
                  <c:v>687</c:v>
                </c:pt>
                <c:pt idx="687">
                  <c:v>688</c:v>
                </c:pt>
                <c:pt idx="688">
                  <c:v>689</c:v>
                </c:pt>
                <c:pt idx="689">
                  <c:v>690</c:v>
                </c:pt>
                <c:pt idx="690">
                  <c:v>691</c:v>
                </c:pt>
                <c:pt idx="691">
                  <c:v>692</c:v>
                </c:pt>
                <c:pt idx="692">
                  <c:v>693</c:v>
                </c:pt>
                <c:pt idx="693">
                  <c:v>694</c:v>
                </c:pt>
                <c:pt idx="694">
                  <c:v>695</c:v>
                </c:pt>
                <c:pt idx="695">
                  <c:v>696</c:v>
                </c:pt>
                <c:pt idx="696">
                  <c:v>697</c:v>
                </c:pt>
                <c:pt idx="697">
                  <c:v>698</c:v>
                </c:pt>
                <c:pt idx="698">
                  <c:v>699</c:v>
                </c:pt>
                <c:pt idx="699">
                  <c:v>700</c:v>
                </c:pt>
                <c:pt idx="700">
                  <c:v>701</c:v>
                </c:pt>
                <c:pt idx="701">
                  <c:v>702</c:v>
                </c:pt>
                <c:pt idx="702">
                  <c:v>703</c:v>
                </c:pt>
                <c:pt idx="703">
                  <c:v>704</c:v>
                </c:pt>
                <c:pt idx="704">
                  <c:v>705</c:v>
                </c:pt>
                <c:pt idx="705">
                  <c:v>706</c:v>
                </c:pt>
                <c:pt idx="706">
                  <c:v>707</c:v>
                </c:pt>
                <c:pt idx="707">
                  <c:v>708</c:v>
                </c:pt>
                <c:pt idx="708">
                  <c:v>709</c:v>
                </c:pt>
                <c:pt idx="709">
                  <c:v>710</c:v>
                </c:pt>
                <c:pt idx="710">
                  <c:v>711</c:v>
                </c:pt>
                <c:pt idx="711">
                  <c:v>712</c:v>
                </c:pt>
                <c:pt idx="712">
                  <c:v>713</c:v>
                </c:pt>
                <c:pt idx="713">
                  <c:v>714</c:v>
                </c:pt>
                <c:pt idx="714">
                  <c:v>715</c:v>
                </c:pt>
                <c:pt idx="715">
                  <c:v>716</c:v>
                </c:pt>
                <c:pt idx="716">
                  <c:v>717</c:v>
                </c:pt>
                <c:pt idx="717">
                  <c:v>718</c:v>
                </c:pt>
                <c:pt idx="718">
                  <c:v>719</c:v>
                </c:pt>
                <c:pt idx="719">
                  <c:v>720</c:v>
                </c:pt>
                <c:pt idx="720">
                  <c:v>721</c:v>
                </c:pt>
                <c:pt idx="721">
                  <c:v>722</c:v>
                </c:pt>
                <c:pt idx="722">
                  <c:v>723</c:v>
                </c:pt>
                <c:pt idx="723">
                  <c:v>724</c:v>
                </c:pt>
                <c:pt idx="724">
                  <c:v>725</c:v>
                </c:pt>
                <c:pt idx="725">
                  <c:v>726</c:v>
                </c:pt>
                <c:pt idx="726">
                  <c:v>727</c:v>
                </c:pt>
                <c:pt idx="727">
                  <c:v>728</c:v>
                </c:pt>
                <c:pt idx="728">
                  <c:v>729</c:v>
                </c:pt>
                <c:pt idx="729">
                  <c:v>730</c:v>
                </c:pt>
                <c:pt idx="730">
                  <c:v>731</c:v>
                </c:pt>
                <c:pt idx="731">
                  <c:v>732</c:v>
                </c:pt>
                <c:pt idx="732">
                  <c:v>733</c:v>
                </c:pt>
                <c:pt idx="733">
                  <c:v>734</c:v>
                </c:pt>
                <c:pt idx="734">
                  <c:v>735</c:v>
                </c:pt>
                <c:pt idx="735">
                  <c:v>736</c:v>
                </c:pt>
                <c:pt idx="736">
                  <c:v>737</c:v>
                </c:pt>
                <c:pt idx="737">
                  <c:v>738</c:v>
                </c:pt>
                <c:pt idx="738">
                  <c:v>739</c:v>
                </c:pt>
                <c:pt idx="739">
                  <c:v>740</c:v>
                </c:pt>
                <c:pt idx="740">
                  <c:v>741</c:v>
                </c:pt>
                <c:pt idx="741">
                  <c:v>742</c:v>
                </c:pt>
                <c:pt idx="742">
                  <c:v>743</c:v>
                </c:pt>
                <c:pt idx="743">
                  <c:v>744</c:v>
                </c:pt>
                <c:pt idx="744">
                  <c:v>745</c:v>
                </c:pt>
                <c:pt idx="745">
                  <c:v>746</c:v>
                </c:pt>
                <c:pt idx="746">
                  <c:v>747</c:v>
                </c:pt>
                <c:pt idx="747">
                  <c:v>748</c:v>
                </c:pt>
                <c:pt idx="748">
                  <c:v>749</c:v>
                </c:pt>
                <c:pt idx="749">
                  <c:v>750</c:v>
                </c:pt>
                <c:pt idx="750">
                  <c:v>751</c:v>
                </c:pt>
                <c:pt idx="751">
                  <c:v>752</c:v>
                </c:pt>
                <c:pt idx="752">
                  <c:v>753</c:v>
                </c:pt>
                <c:pt idx="753">
                  <c:v>754</c:v>
                </c:pt>
                <c:pt idx="754">
                  <c:v>755</c:v>
                </c:pt>
                <c:pt idx="755">
                  <c:v>756</c:v>
                </c:pt>
                <c:pt idx="756">
                  <c:v>757</c:v>
                </c:pt>
                <c:pt idx="757">
                  <c:v>758</c:v>
                </c:pt>
                <c:pt idx="758">
                  <c:v>759</c:v>
                </c:pt>
                <c:pt idx="759">
                  <c:v>760</c:v>
                </c:pt>
                <c:pt idx="760">
                  <c:v>761</c:v>
                </c:pt>
                <c:pt idx="761">
                  <c:v>762</c:v>
                </c:pt>
                <c:pt idx="762">
                  <c:v>763</c:v>
                </c:pt>
                <c:pt idx="763">
                  <c:v>764</c:v>
                </c:pt>
                <c:pt idx="764">
                  <c:v>765</c:v>
                </c:pt>
                <c:pt idx="765">
                  <c:v>766</c:v>
                </c:pt>
                <c:pt idx="766">
                  <c:v>767</c:v>
                </c:pt>
                <c:pt idx="767">
                  <c:v>768</c:v>
                </c:pt>
                <c:pt idx="768">
                  <c:v>769</c:v>
                </c:pt>
                <c:pt idx="769">
                  <c:v>770</c:v>
                </c:pt>
                <c:pt idx="770">
                  <c:v>771</c:v>
                </c:pt>
                <c:pt idx="771">
                  <c:v>772</c:v>
                </c:pt>
                <c:pt idx="772">
                  <c:v>773</c:v>
                </c:pt>
                <c:pt idx="773">
                  <c:v>774</c:v>
                </c:pt>
                <c:pt idx="774">
                  <c:v>775</c:v>
                </c:pt>
                <c:pt idx="775">
                  <c:v>776</c:v>
                </c:pt>
                <c:pt idx="776">
                  <c:v>777</c:v>
                </c:pt>
                <c:pt idx="777">
                  <c:v>778</c:v>
                </c:pt>
                <c:pt idx="778">
                  <c:v>779</c:v>
                </c:pt>
                <c:pt idx="779">
                  <c:v>780</c:v>
                </c:pt>
                <c:pt idx="780">
                  <c:v>781</c:v>
                </c:pt>
                <c:pt idx="781">
                  <c:v>782</c:v>
                </c:pt>
                <c:pt idx="782">
                  <c:v>783</c:v>
                </c:pt>
                <c:pt idx="783">
                  <c:v>784</c:v>
                </c:pt>
                <c:pt idx="784">
                  <c:v>785</c:v>
                </c:pt>
                <c:pt idx="785">
                  <c:v>786</c:v>
                </c:pt>
                <c:pt idx="786">
                  <c:v>787</c:v>
                </c:pt>
                <c:pt idx="787">
                  <c:v>788</c:v>
                </c:pt>
                <c:pt idx="788">
                  <c:v>789</c:v>
                </c:pt>
                <c:pt idx="789">
                  <c:v>790</c:v>
                </c:pt>
                <c:pt idx="790">
                  <c:v>791</c:v>
                </c:pt>
                <c:pt idx="791">
                  <c:v>792</c:v>
                </c:pt>
                <c:pt idx="792">
                  <c:v>793</c:v>
                </c:pt>
                <c:pt idx="793">
                  <c:v>794</c:v>
                </c:pt>
                <c:pt idx="794">
                  <c:v>795</c:v>
                </c:pt>
                <c:pt idx="795">
                  <c:v>796</c:v>
                </c:pt>
                <c:pt idx="796">
                  <c:v>797</c:v>
                </c:pt>
                <c:pt idx="797">
                  <c:v>798</c:v>
                </c:pt>
                <c:pt idx="798">
                  <c:v>799</c:v>
                </c:pt>
                <c:pt idx="799">
                  <c:v>800</c:v>
                </c:pt>
                <c:pt idx="800">
                  <c:v>801</c:v>
                </c:pt>
                <c:pt idx="801">
                  <c:v>802</c:v>
                </c:pt>
                <c:pt idx="802">
                  <c:v>803</c:v>
                </c:pt>
                <c:pt idx="803">
                  <c:v>804</c:v>
                </c:pt>
                <c:pt idx="804">
                  <c:v>805</c:v>
                </c:pt>
                <c:pt idx="805">
                  <c:v>806</c:v>
                </c:pt>
                <c:pt idx="806">
                  <c:v>807</c:v>
                </c:pt>
                <c:pt idx="807">
                  <c:v>808</c:v>
                </c:pt>
                <c:pt idx="808">
                  <c:v>809</c:v>
                </c:pt>
                <c:pt idx="809">
                  <c:v>810</c:v>
                </c:pt>
                <c:pt idx="810">
                  <c:v>811</c:v>
                </c:pt>
                <c:pt idx="811">
                  <c:v>812</c:v>
                </c:pt>
                <c:pt idx="812">
                  <c:v>813</c:v>
                </c:pt>
                <c:pt idx="813">
                  <c:v>814</c:v>
                </c:pt>
                <c:pt idx="814">
                  <c:v>815</c:v>
                </c:pt>
                <c:pt idx="815">
                  <c:v>816</c:v>
                </c:pt>
                <c:pt idx="816">
                  <c:v>817</c:v>
                </c:pt>
                <c:pt idx="817">
                  <c:v>818</c:v>
                </c:pt>
                <c:pt idx="818">
                  <c:v>819</c:v>
                </c:pt>
                <c:pt idx="819">
                  <c:v>820</c:v>
                </c:pt>
                <c:pt idx="820">
                  <c:v>821</c:v>
                </c:pt>
                <c:pt idx="821">
                  <c:v>822</c:v>
                </c:pt>
                <c:pt idx="822">
                  <c:v>823</c:v>
                </c:pt>
                <c:pt idx="823">
                  <c:v>824</c:v>
                </c:pt>
                <c:pt idx="824">
                  <c:v>825</c:v>
                </c:pt>
                <c:pt idx="825">
                  <c:v>826</c:v>
                </c:pt>
                <c:pt idx="826">
                  <c:v>827</c:v>
                </c:pt>
                <c:pt idx="827">
                  <c:v>828</c:v>
                </c:pt>
                <c:pt idx="828">
                  <c:v>829</c:v>
                </c:pt>
                <c:pt idx="829">
                  <c:v>830</c:v>
                </c:pt>
                <c:pt idx="830">
                  <c:v>831</c:v>
                </c:pt>
                <c:pt idx="831">
                  <c:v>832</c:v>
                </c:pt>
                <c:pt idx="832">
                  <c:v>833</c:v>
                </c:pt>
                <c:pt idx="833">
                  <c:v>834</c:v>
                </c:pt>
                <c:pt idx="834">
                  <c:v>835</c:v>
                </c:pt>
                <c:pt idx="835">
                  <c:v>836</c:v>
                </c:pt>
                <c:pt idx="836">
                  <c:v>837</c:v>
                </c:pt>
                <c:pt idx="837">
                  <c:v>838</c:v>
                </c:pt>
                <c:pt idx="838">
                  <c:v>839</c:v>
                </c:pt>
                <c:pt idx="839">
                  <c:v>840</c:v>
                </c:pt>
                <c:pt idx="840">
                  <c:v>841</c:v>
                </c:pt>
                <c:pt idx="841">
                  <c:v>842</c:v>
                </c:pt>
                <c:pt idx="842">
                  <c:v>843</c:v>
                </c:pt>
                <c:pt idx="843">
                  <c:v>844</c:v>
                </c:pt>
                <c:pt idx="844">
                  <c:v>845</c:v>
                </c:pt>
                <c:pt idx="845">
                  <c:v>846</c:v>
                </c:pt>
                <c:pt idx="846">
                  <c:v>847</c:v>
                </c:pt>
                <c:pt idx="847">
                  <c:v>848</c:v>
                </c:pt>
                <c:pt idx="848">
                  <c:v>849</c:v>
                </c:pt>
                <c:pt idx="849">
                  <c:v>850</c:v>
                </c:pt>
                <c:pt idx="850">
                  <c:v>851</c:v>
                </c:pt>
                <c:pt idx="851">
                  <c:v>852</c:v>
                </c:pt>
                <c:pt idx="852">
                  <c:v>853</c:v>
                </c:pt>
                <c:pt idx="853">
                  <c:v>854</c:v>
                </c:pt>
                <c:pt idx="854">
                  <c:v>855</c:v>
                </c:pt>
                <c:pt idx="855">
                  <c:v>856</c:v>
                </c:pt>
                <c:pt idx="856">
                  <c:v>857</c:v>
                </c:pt>
                <c:pt idx="857">
                  <c:v>858</c:v>
                </c:pt>
                <c:pt idx="858">
                  <c:v>859</c:v>
                </c:pt>
                <c:pt idx="859">
                  <c:v>860</c:v>
                </c:pt>
                <c:pt idx="860">
                  <c:v>861</c:v>
                </c:pt>
                <c:pt idx="861">
                  <c:v>862</c:v>
                </c:pt>
                <c:pt idx="862">
                  <c:v>863</c:v>
                </c:pt>
                <c:pt idx="863">
                  <c:v>864</c:v>
                </c:pt>
                <c:pt idx="864">
                  <c:v>865</c:v>
                </c:pt>
                <c:pt idx="865">
                  <c:v>866</c:v>
                </c:pt>
                <c:pt idx="866">
                  <c:v>867</c:v>
                </c:pt>
                <c:pt idx="867">
                  <c:v>868</c:v>
                </c:pt>
                <c:pt idx="868">
                  <c:v>869</c:v>
                </c:pt>
                <c:pt idx="869">
                  <c:v>870</c:v>
                </c:pt>
                <c:pt idx="870">
                  <c:v>871</c:v>
                </c:pt>
                <c:pt idx="871">
                  <c:v>872</c:v>
                </c:pt>
                <c:pt idx="872">
                  <c:v>873</c:v>
                </c:pt>
                <c:pt idx="873">
                  <c:v>874</c:v>
                </c:pt>
                <c:pt idx="874">
                  <c:v>875</c:v>
                </c:pt>
                <c:pt idx="875">
                  <c:v>876</c:v>
                </c:pt>
                <c:pt idx="876">
                  <c:v>877</c:v>
                </c:pt>
                <c:pt idx="877">
                  <c:v>878</c:v>
                </c:pt>
                <c:pt idx="878">
                  <c:v>879</c:v>
                </c:pt>
                <c:pt idx="879">
                  <c:v>880</c:v>
                </c:pt>
                <c:pt idx="880">
                  <c:v>881</c:v>
                </c:pt>
                <c:pt idx="881">
                  <c:v>882</c:v>
                </c:pt>
                <c:pt idx="882">
                  <c:v>883</c:v>
                </c:pt>
                <c:pt idx="883">
                  <c:v>884</c:v>
                </c:pt>
                <c:pt idx="884">
                  <c:v>885</c:v>
                </c:pt>
                <c:pt idx="885">
                  <c:v>886</c:v>
                </c:pt>
                <c:pt idx="886">
                  <c:v>887</c:v>
                </c:pt>
                <c:pt idx="887">
                  <c:v>888</c:v>
                </c:pt>
                <c:pt idx="888">
                  <c:v>889</c:v>
                </c:pt>
                <c:pt idx="889">
                  <c:v>890</c:v>
                </c:pt>
                <c:pt idx="890">
                  <c:v>891</c:v>
                </c:pt>
                <c:pt idx="891">
                  <c:v>892</c:v>
                </c:pt>
                <c:pt idx="892">
                  <c:v>893</c:v>
                </c:pt>
                <c:pt idx="893">
                  <c:v>894</c:v>
                </c:pt>
                <c:pt idx="894">
                  <c:v>895</c:v>
                </c:pt>
                <c:pt idx="895">
                  <c:v>896</c:v>
                </c:pt>
                <c:pt idx="896">
                  <c:v>897</c:v>
                </c:pt>
                <c:pt idx="897">
                  <c:v>898</c:v>
                </c:pt>
                <c:pt idx="898">
                  <c:v>899</c:v>
                </c:pt>
                <c:pt idx="899">
                  <c:v>900</c:v>
                </c:pt>
                <c:pt idx="900">
                  <c:v>901</c:v>
                </c:pt>
                <c:pt idx="901">
                  <c:v>902</c:v>
                </c:pt>
                <c:pt idx="902">
                  <c:v>903</c:v>
                </c:pt>
                <c:pt idx="903">
                  <c:v>904</c:v>
                </c:pt>
                <c:pt idx="904">
                  <c:v>905</c:v>
                </c:pt>
                <c:pt idx="905">
                  <c:v>906</c:v>
                </c:pt>
                <c:pt idx="906">
                  <c:v>907</c:v>
                </c:pt>
                <c:pt idx="907">
                  <c:v>908</c:v>
                </c:pt>
                <c:pt idx="908">
                  <c:v>909</c:v>
                </c:pt>
                <c:pt idx="909">
                  <c:v>910</c:v>
                </c:pt>
                <c:pt idx="910">
                  <c:v>911</c:v>
                </c:pt>
                <c:pt idx="911">
                  <c:v>912</c:v>
                </c:pt>
                <c:pt idx="912">
                  <c:v>913</c:v>
                </c:pt>
                <c:pt idx="913">
                  <c:v>914</c:v>
                </c:pt>
                <c:pt idx="914">
                  <c:v>915</c:v>
                </c:pt>
                <c:pt idx="915">
                  <c:v>916</c:v>
                </c:pt>
                <c:pt idx="916">
                  <c:v>917</c:v>
                </c:pt>
                <c:pt idx="917">
                  <c:v>918</c:v>
                </c:pt>
                <c:pt idx="918">
                  <c:v>919</c:v>
                </c:pt>
                <c:pt idx="919">
                  <c:v>920</c:v>
                </c:pt>
                <c:pt idx="920">
                  <c:v>921</c:v>
                </c:pt>
                <c:pt idx="921">
                  <c:v>922</c:v>
                </c:pt>
                <c:pt idx="922">
                  <c:v>923</c:v>
                </c:pt>
                <c:pt idx="923">
                  <c:v>924</c:v>
                </c:pt>
                <c:pt idx="924">
                  <c:v>925</c:v>
                </c:pt>
                <c:pt idx="925">
                  <c:v>926</c:v>
                </c:pt>
                <c:pt idx="926">
                  <c:v>927</c:v>
                </c:pt>
                <c:pt idx="927">
                  <c:v>928</c:v>
                </c:pt>
                <c:pt idx="928">
                  <c:v>929</c:v>
                </c:pt>
                <c:pt idx="929">
                  <c:v>930</c:v>
                </c:pt>
                <c:pt idx="930">
                  <c:v>931</c:v>
                </c:pt>
                <c:pt idx="931">
                  <c:v>932</c:v>
                </c:pt>
                <c:pt idx="932">
                  <c:v>933</c:v>
                </c:pt>
                <c:pt idx="933">
                  <c:v>934</c:v>
                </c:pt>
                <c:pt idx="934">
                  <c:v>935</c:v>
                </c:pt>
                <c:pt idx="935">
                  <c:v>936</c:v>
                </c:pt>
                <c:pt idx="936">
                  <c:v>937</c:v>
                </c:pt>
                <c:pt idx="937">
                  <c:v>938</c:v>
                </c:pt>
                <c:pt idx="938">
                  <c:v>939</c:v>
                </c:pt>
                <c:pt idx="939">
                  <c:v>940</c:v>
                </c:pt>
                <c:pt idx="940">
                  <c:v>941</c:v>
                </c:pt>
                <c:pt idx="941">
                  <c:v>942</c:v>
                </c:pt>
                <c:pt idx="942">
                  <c:v>943</c:v>
                </c:pt>
                <c:pt idx="943">
                  <c:v>944</c:v>
                </c:pt>
                <c:pt idx="944">
                  <c:v>945</c:v>
                </c:pt>
                <c:pt idx="945">
                  <c:v>946</c:v>
                </c:pt>
                <c:pt idx="946">
                  <c:v>947</c:v>
                </c:pt>
                <c:pt idx="947">
                  <c:v>948</c:v>
                </c:pt>
                <c:pt idx="948">
                  <c:v>949</c:v>
                </c:pt>
                <c:pt idx="949">
                  <c:v>950</c:v>
                </c:pt>
                <c:pt idx="950">
                  <c:v>951</c:v>
                </c:pt>
                <c:pt idx="951">
                  <c:v>952</c:v>
                </c:pt>
                <c:pt idx="952">
                  <c:v>953</c:v>
                </c:pt>
                <c:pt idx="953">
                  <c:v>954</c:v>
                </c:pt>
                <c:pt idx="954">
                  <c:v>955</c:v>
                </c:pt>
                <c:pt idx="955">
                  <c:v>956</c:v>
                </c:pt>
                <c:pt idx="956">
                  <c:v>957</c:v>
                </c:pt>
                <c:pt idx="957">
                  <c:v>958</c:v>
                </c:pt>
                <c:pt idx="958">
                  <c:v>959</c:v>
                </c:pt>
                <c:pt idx="959">
                  <c:v>960</c:v>
                </c:pt>
                <c:pt idx="960">
                  <c:v>961</c:v>
                </c:pt>
                <c:pt idx="961">
                  <c:v>962</c:v>
                </c:pt>
                <c:pt idx="962">
                  <c:v>963</c:v>
                </c:pt>
                <c:pt idx="963">
                  <c:v>964</c:v>
                </c:pt>
                <c:pt idx="964">
                  <c:v>965</c:v>
                </c:pt>
                <c:pt idx="965">
                  <c:v>966</c:v>
                </c:pt>
                <c:pt idx="966">
                  <c:v>967</c:v>
                </c:pt>
                <c:pt idx="967">
                  <c:v>968</c:v>
                </c:pt>
                <c:pt idx="968">
                  <c:v>969</c:v>
                </c:pt>
                <c:pt idx="969">
                  <c:v>970</c:v>
                </c:pt>
                <c:pt idx="970">
                  <c:v>971</c:v>
                </c:pt>
                <c:pt idx="971">
                  <c:v>972</c:v>
                </c:pt>
                <c:pt idx="972">
                  <c:v>973</c:v>
                </c:pt>
                <c:pt idx="973">
                  <c:v>974</c:v>
                </c:pt>
                <c:pt idx="974">
                  <c:v>975</c:v>
                </c:pt>
                <c:pt idx="975">
                  <c:v>976</c:v>
                </c:pt>
                <c:pt idx="976">
                  <c:v>977</c:v>
                </c:pt>
                <c:pt idx="977">
                  <c:v>978</c:v>
                </c:pt>
                <c:pt idx="978">
                  <c:v>979</c:v>
                </c:pt>
                <c:pt idx="979">
                  <c:v>980</c:v>
                </c:pt>
                <c:pt idx="980">
                  <c:v>981</c:v>
                </c:pt>
                <c:pt idx="981">
                  <c:v>982</c:v>
                </c:pt>
                <c:pt idx="982">
                  <c:v>983</c:v>
                </c:pt>
                <c:pt idx="983">
                  <c:v>984</c:v>
                </c:pt>
                <c:pt idx="984">
                  <c:v>985</c:v>
                </c:pt>
                <c:pt idx="985">
                  <c:v>986</c:v>
                </c:pt>
                <c:pt idx="986">
                  <c:v>987</c:v>
                </c:pt>
                <c:pt idx="987">
                  <c:v>988</c:v>
                </c:pt>
                <c:pt idx="988">
                  <c:v>989</c:v>
                </c:pt>
                <c:pt idx="989">
                  <c:v>990</c:v>
                </c:pt>
                <c:pt idx="990">
                  <c:v>991</c:v>
                </c:pt>
                <c:pt idx="991">
                  <c:v>992</c:v>
                </c:pt>
                <c:pt idx="992">
                  <c:v>993</c:v>
                </c:pt>
                <c:pt idx="993">
                  <c:v>994</c:v>
                </c:pt>
                <c:pt idx="994">
                  <c:v>995</c:v>
                </c:pt>
                <c:pt idx="995">
                  <c:v>996</c:v>
                </c:pt>
                <c:pt idx="996">
                  <c:v>997</c:v>
                </c:pt>
                <c:pt idx="997">
                  <c:v>998</c:v>
                </c:pt>
                <c:pt idx="998">
                  <c:v>999</c:v>
                </c:pt>
                <c:pt idx="999">
                  <c:v>1000</c:v>
                </c:pt>
                <c:pt idx="1000">
                  <c:v>1001</c:v>
                </c:pt>
                <c:pt idx="1001">
                  <c:v>1002</c:v>
                </c:pt>
                <c:pt idx="1002">
                  <c:v>1003</c:v>
                </c:pt>
                <c:pt idx="1003">
                  <c:v>1004</c:v>
                </c:pt>
                <c:pt idx="1004">
                  <c:v>1005</c:v>
                </c:pt>
                <c:pt idx="1005">
                  <c:v>1006</c:v>
                </c:pt>
                <c:pt idx="1006">
                  <c:v>1007</c:v>
                </c:pt>
                <c:pt idx="1007">
                  <c:v>1008</c:v>
                </c:pt>
                <c:pt idx="1008">
                  <c:v>1009</c:v>
                </c:pt>
                <c:pt idx="1009">
                  <c:v>1010</c:v>
                </c:pt>
                <c:pt idx="1010">
                  <c:v>1011</c:v>
                </c:pt>
                <c:pt idx="1011">
                  <c:v>1012</c:v>
                </c:pt>
                <c:pt idx="1012">
                  <c:v>1013</c:v>
                </c:pt>
                <c:pt idx="1013">
                  <c:v>1014</c:v>
                </c:pt>
                <c:pt idx="1014">
                  <c:v>1015</c:v>
                </c:pt>
                <c:pt idx="1015">
                  <c:v>1016</c:v>
                </c:pt>
                <c:pt idx="1016">
                  <c:v>1017</c:v>
                </c:pt>
                <c:pt idx="1017">
                  <c:v>1018</c:v>
                </c:pt>
                <c:pt idx="1018">
                  <c:v>1019</c:v>
                </c:pt>
                <c:pt idx="1019">
                  <c:v>1020</c:v>
                </c:pt>
                <c:pt idx="1020">
                  <c:v>1021</c:v>
                </c:pt>
                <c:pt idx="1021">
                  <c:v>1022</c:v>
                </c:pt>
                <c:pt idx="1022">
                  <c:v>1023</c:v>
                </c:pt>
                <c:pt idx="1023">
                  <c:v>1024</c:v>
                </c:pt>
                <c:pt idx="1024">
                  <c:v>1025</c:v>
                </c:pt>
                <c:pt idx="1025">
                  <c:v>1026</c:v>
                </c:pt>
                <c:pt idx="1026">
                  <c:v>1027</c:v>
                </c:pt>
                <c:pt idx="1027">
                  <c:v>1028</c:v>
                </c:pt>
                <c:pt idx="1028">
                  <c:v>1029</c:v>
                </c:pt>
                <c:pt idx="1029">
                  <c:v>1030</c:v>
                </c:pt>
                <c:pt idx="1030">
                  <c:v>1031</c:v>
                </c:pt>
                <c:pt idx="1031">
                  <c:v>1032</c:v>
                </c:pt>
                <c:pt idx="1032">
                  <c:v>1033</c:v>
                </c:pt>
                <c:pt idx="1033">
                  <c:v>1034</c:v>
                </c:pt>
                <c:pt idx="1034">
                  <c:v>1035</c:v>
                </c:pt>
                <c:pt idx="1035">
                  <c:v>1036</c:v>
                </c:pt>
                <c:pt idx="1036">
                  <c:v>1037</c:v>
                </c:pt>
                <c:pt idx="1037">
                  <c:v>1038</c:v>
                </c:pt>
                <c:pt idx="1038">
                  <c:v>1039</c:v>
                </c:pt>
                <c:pt idx="1039">
                  <c:v>1040</c:v>
                </c:pt>
                <c:pt idx="1040">
                  <c:v>1041</c:v>
                </c:pt>
                <c:pt idx="1041">
                  <c:v>1042</c:v>
                </c:pt>
                <c:pt idx="1042">
                  <c:v>1043</c:v>
                </c:pt>
                <c:pt idx="1043">
                  <c:v>1044</c:v>
                </c:pt>
                <c:pt idx="1044">
                  <c:v>1045</c:v>
                </c:pt>
                <c:pt idx="1045">
                  <c:v>1046</c:v>
                </c:pt>
                <c:pt idx="1046">
                  <c:v>1047</c:v>
                </c:pt>
                <c:pt idx="1047">
                  <c:v>1048</c:v>
                </c:pt>
                <c:pt idx="1048">
                  <c:v>1049</c:v>
                </c:pt>
                <c:pt idx="1049">
                  <c:v>1050</c:v>
                </c:pt>
                <c:pt idx="1050">
                  <c:v>1051</c:v>
                </c:pt>
                <c:pt idx="1051">
                  <c:v>1052</c:v>
                </c:pt>
                <c:pt idx="1052">
                  <c:v>1053</c:v>
                </c:pt>
                <c:pt idx="1053">
                  <c:v>1054</c:v>
                </c:pt>
                <c:pt idx="1054">
                  <c:v>1055</c:v>
                </c:pt>
                <c:pt idx="1055">
                  <c:v>1056</c:v>
                </c:pt>
                <c:pt idx="1056">
                  <c:v>1057</c:v>
                </c:pt>
                <c:pt idx="1057">
                  <c:v>1058</c:v>
                </c:pt>
                <c:pt idx="1058">
                  <c:v>1059</c:v>
                </c:pt>
                <c:pt idx="1059">
                  <c:v>1060</c:v>
                </c:pt>
                <c:pt idx="1060">
                  <c:v>1061</c:v>
                </c:pt>
                <c:pt idx="1061">
                  <c:v>1062</c:v>
                </c:pt>
                <c:pt idx="1062">
                  <c:v>1063</c:v>
                </c:pt>
                <c:pt idx="1063">
                  <c:v>1064</c:v>
                </c:pt>
                <c:pt idx="1064">
                  <c:v>1065</c:v>
                </c:pt>
                <c:pt idx="1065">
                  <c:v>1066</c:v>
                </c:pt>
                <c:pt idx="1066">
                  <c:v>1067</c:v>
                </c:pt>
                <c:pt idx="1067">
                  <c:v>1068</c:v>
                </c:pt>
                <c:pt idx="1068">
                  <c:v>1069</c:v>
                </c:pt>
                <c:pt idx="1069">
                  <c:v>1070</c:v>
                </c:pt>
                <c:pt idx="1070">
                  <c:v>1071</c:v>
                </c:pt>
                <c:pt idx="1071">
                  <c:v>1072</c:v>
                </c:pt>
                <c:pt idx="1072">
                  <c:v>1073</c:v>
                </c:pt>
                <c:pt idx="1073">
                  <c:v>1074</c:v>
                </c:pt>
                <c:pt idx="1074">
                  <c:v>1075</c:v>
                </c:pt>
                <c:pt idx="1075">
                  <c:v>1076</c:v>
                </c:pt>
                <c:pt idx="1076">
                  <c:v>1077</c:v>
                </c:pt>
                <c:pt idx="1077">
                  <c:v>1078</c:v>
                </c:pt>
                <c:pt idx="1078">
                  <c:v>1079</c:v>
                </c:pt>
                <c:pt idx="1079">
                  <c:v>1080</c:v>
                </c:pt>
                <c:pt idx="1080">
                  <c:v>1081</c:v>
                </c:pt>
                <c:pt idx="1081">
                  <c:v>1082</c:v>
                </c:pt>
                <c:pt idx="1082">
                  <c:v>1083</c:v>
                </c:pt>
                <c:pt idx="1083">
                  <c:v>1084</c:v>
                </c:pt>
                <c:pt idx="1084">
                  <c:v>1085</c:v>
                </c:pt>
                <c:pt idx="1085">
                  <c:v>1086</c:v>
                </c:pt>
                <c:pt idx="1086">
                  <c:v>1087</c:v>
                </c:pt>
                <c:pt idx="1087">
                  <c:v>1088</c:v>
                </c:pt>
                <c:pt idx="1088">
                  <c:v>1089</c:v>
                </c:pt>
                <c:pt idx="1089">
                  <c:v>1090</c:v>
                </c:pt>
                <c:pt idx="1090">
                  <c:v>1091</c:v>
                </c:pt>
                <c:pt idx="1091">
                  <c:v>1092</c:v>
                </c:pt>
                <c:pt idx="1092">
                  <c:v>1093</c:v>
                </c:pt>
                <c:pt idx="1093">
                  <c:v>1094</c:v>
                </c:pt>
                <c:pt idx="1094">
                  <c:v>1095</c:v>
                </c:pt>
                <c:pt idx="1095">
                  <c:v>1096</c:v>
                </c:pt>
                <c:pt idx="1096">
                  <c:v>1097</c:v>
                </c:pt>
                <c:pt idx="1097">
                  <c:v>1098</c:v>
                </c:pt>
                <c:pt idx="1098">
                  <c:v>1099</c:v>
                </c:pt>
                <c:pt idx="1099">
                  <c:v>1100</c:v>
                </c:pt>
                <c:pt idx="1100">
                  <c:v>1101</c:v>
                </c:pt>
                <c:pt idx="1101">
                  <c:v>1102</c:v>
                </c:pt>
                <c:pt idx="1102">
                  <c:v>1103</c:v>
                </c:pt>
                <c:pt idx="1103">
                  <c:v>1104</c:v>
                </c:pt>
                <c:pt idx="1104">
                  <c:v>1105</c:v>
                </c:pt>
                <c:pt idx="1105">
                  <c:v>1106</c:v>
                </c:pt>
                <c:pt idx="1106">
                  <c:v>1107</c:v>
                </c:pt>
                <c:pt idx="1107">
                  <c:v>1108</c:v>
                </c:pt>
                <c:pt idx="1108">
                  <c:v>1109</c:v>
                </c:pt>
                <c:pt idx="1109">
                  <c:v>1110</c:v>
                </c:pt>
                <c:pt idx="1110">
                  <c:v>1111</c:v>
                </c:pt>
                <c:pt idx="1111">
                  <c:v>1112</c:v>
                </c:pt>
                <c:pt idx="1112">
                  <c:v>1113</c:v>
                </c:pt>
                <c:pt idx="1113">
                  <c:v>1114</c:v>
                </c:pt>
                <c:pt idx="1114">
                  <c:v>1115</c:v>
                </c:pt>
                <c:pt idx="1115">
                  <c:v>1116</c:v>
                </c:pt>
                <c:pt idx="1116">
                  <c:v>1117</c:v>
                </c:pt>
                <c:pt idx="1117">
                  <c:v>1118</c:v>
                </c:pt>
                <c:pt idx="1118">
                  <c:v>1119</c:v>
                </c:pt>
                <c:pt idx="1119">
                  <c:v>1120</c:v>
                </c:pt>
                <c:pt idx="1120">
                  <c:v>1121</c:v>
                </c:pt>
                <c:pt idx="1121">
                  <c:v>1122</c:v>
                </c:pt>
                <c:pt idx="1122">
                  <c:v>1123</c:v>
                </c:pt>
                <c:pt idx="1123">
                  <c:v>1124</c:v>
                </c:pt>
                <c:pt idx="1124">
                  <c:v>1125</c:v>
                </c:pt>
                <c:pt idx="1125">
                  <c:v>1126</c:v>
                </c:pt>
                <c:pt idx="1126">
                  <c:v>1127</c:v>
                </c:pt>
                <c:pt idx="1127">
                  <c:v>1128</c:v>
                </c:pt>
                <c:pt idx="1128">
                  <c:v>1129</c:v>
                </c:pt>
                <c:pt idx="1129">
                  <c:v>1130</c:v>
                </c:pt>
                <c:pt idx="1130">
                  <c:v>1131</c:v>
                </c:pt>
                <c:pt idx="1131">
                  <c:v>1132</c:v>
                </c:pt>
                <c:pt idx="1132">
                  <c:v>1133</c:v>
                </c:pt>
                <c:pt idx="1133">
                  <c:v>1134</c:v>
                </c:pt>
                <c:pt idx="1134">
                  <c:v>1135</c:v>
                </c:pt>
                <c:pt idx="1135">
                  <c:v>1136</c:v>
                </c:pt>
                <c:pt idx="1136">
                  <c:v>1137</c:v>
                </c:pt>
                <c:pt idx="1137">
                  <c:v>1138</c:v>
                </c:pt>
                <c:pt idx="1138">
                  <c:v>1139</c:v>
                </c:pt>
                <c:pt idx="1139">
                  <c:v>1140</c:v>
                </c:pt>
                <c:pt idx="1140">
                  <c:v>1141</c:v>
                </c:pt>
                <c:pt idx="1141">
                  <c:v>1142</c:v>
                </c:pt>
                <c:pt idx="1142">
                  <c:v>1143</c:v>
                </c:pt>
                <c:pt idx="1143">
                  <c:v>1144</c:v>
                </c:pt>
                <c:pt idx="1144">
                  <c:v>1145</c:v>
                </c:pt>
                <c:pt idx="1145">
                  <c:v>1146</c:v>
                </c:pt>
                <c:pt idx="1146">
                  <c:v>1147</c:v>
                </c:pt>
                <c:pt idx="1147">
                  <c:v>1148</c:v>
                </c:pt>
                <c:pt idx="1148">
                  <c:v>1149</c:v>
                </c:pt>
                <c:pt idx="1149">
                  <c:v>1150</c:v>
                </c:pt>
                <c:pt idx="1150">
                  <c:v>1151</c:v>
                </c:pt>
                <c:pt idx="1151">
                  <c:v>1152</c:v>
                </c:pt>
                <c:pt idx="1152">
                  <c:v>1153</c:v>
                </c:pt>
                <c:pt idx="1153">
                  <c:v>1154</c:v>
                </c:pt>
                <c:pt idx="1154">
                  <c:v>1155</c:v>
                </c:pt>
                <c:pt idx="1155">
                  <c:v>1156</c:v>
                </c:pt>
                <c:pt idx="1156">
                  <c:v>1157</c:v>
                </c:pt>
                <c:pt idx="1157">
                  <c:v>1158</c:v>
                </c:pt>
                <c:pt idx="1158">
                  <c:v>1159</c:v>
                </c:pt>
                <c:pt idx="1159">
                  <c:v>1160</c:v>
                </c:pt>
                <c:pt idx="1160">
                  <c:v>1161</c:v>
                </c:pt>
                <c:pt idx="1161">
                  <c:v>1162</c:v>
                </c:pt>
                <c:pt idx="1162">
                  <c:v>1163</c:v>
                </c:pt>
                <c:pt idx="1163">
                  <c:v>1164</c:v>
                </c:pt>
                <c:pt idx="1164">
                  <c:v>1165</c:v>
                </c:pt>
                <c:pt idx="1165">
                  <c:v>1166</c:v>
                </c:pt>
                <c:pt idx="1166">
                  <c:v>1167</c:v>
                </c:pt>
                <c:pt idx="1167">
                  <c:v>1168</c:v>
                </c:pt>
                <c:pt idx="1168">
                  <c:v>1169</c:v>
                </c:pt>
                <c:pt idx="1169">
                  <c:v>1170</c:v>
                </c:pt>
                <c:pt idx="1170">
                  <c:v>1171</c:v>
                </c:pt>
                <c:pt idx="1171">
                  <c:v>1172</c:v>
                </c:pt>
                <c:pt idx="1172">
                  <c:v>1173</c:v>
                </c:pt>
                <c:pt idx="1173">
                  <c:v>1174</c:v>
                </c:pt>
                <c:pt idx="1174">
                  <c:v>1175</c:v>
                </c:pt>
                <c:pt idx="1175">
                  <c:v>1176</c:v>
                </c:pt>
                <c:pt idx="1176">
                  <c:v>1177</c:v>
                </c:pt>
                <c:pt idx="1177">
                  <c:v>1178</c:v>
                </c:pt>
                <c:pt idx="1178">
                  <c:v>1179</c:v>
                </c:pt>
                <c:pt idx="1179">
                  <c:v>1180</c:v>
                </c:pt>
                <c:pt idx="1180">
                  <c:v>1181</c:v>
                </c:pt>
                <c:pt idx="1181">
                  <c:v>1182</c:v>
                </c:pt>
                <c:pt idx="1182">
                  <c:v>1183</c:v>
                </c:pt>
                <c:pt idx="1183">
                  <c:v>1184</c:v>
                </c:pt>
                <c:pt idx="1184">
                  <c:v>1185</c:v>
                </c:pt>
                <c:pt idx="1185">
                  <c:v>1186</c:v>
                </c:pt>
                <c:pt idx="1186">
                  <c:v>1187</c:v>
                </c:pt>
                <c:pt idx="1187">
                  <c:v>1188</c:v>
                </c:pt>
                <c:pt idx="1188">
                  <c:v>1189</c:v>
                </c:pt>
                <c:pt idx="1189">
                  <c:v>1190</c:v>
                </c:pt>
                <c:pt idx="1190">
                  <c:v>1191</c:v>
                </c:pt>
                <c:pt idx="1191">
                  <c:v>1192</c:v>
                </c:pt>
                <c:pt idx="1192">
                  <c:v>1193</c:v>
                </c:pt>
                <c:pt idx="1193">
                  <c:v>1194</c:v>
                </c:pt>
                <c:pt idx="1194">
                  <c:v>1195</c:v>
                </c:pt>
                <c:pt idx="1195">
                  <c:v>1196</c:v>
                </c:pt>
                <c:pt idx="1196">
                  <c:v>1197</c:v>
                </c:pt>
                <c:pt idx="1197">
                  <c:v>1198</c:v>
                </c:pt>
                <c:pt idx="1198">
                  <c:v>1199</c:v>
                </c:pt>
                <c:pt idx="1199">
                  <c:v>1200</c:v>
                </c:pt>
                <c:pt idx="1200">
                  <c:v>1201</c:v>
                </c:pt>
                <c:pt idx="1201">
                  <c:v>1202</c:v>
                </c:pt>
                <c:pt idx="1202">
                  <c:v>1203</c:v>
                </c:pt>
                <c:pt idx="1203">
                  <c:v>1204</c:v>
                </c:pt>
                <c:pt idx="1204">
                  <c:v>1205</c:v>
                </c:pt>
                <c:pt idx="1205">
                  <c:v>1206</c:v>
                </c:pt>
                <c:pt idx="1206">
                  <c:v>1207</c:v>
                </c:pt>
                <c:pt idx="1207">
                  <c:v>1208</c:v>
                </c:pt>
                <c:pt idx="1208">
                  <c:v>1209</c:v>
                </c:pt>
                <c:pt idx="1209">
                  <c:v>1210</c:v>
                </c:pt>
                <c:pt idx="1210">
                  <c:v>1211</c:v>
                </c:pt>
                <c:pt idx="1211">
                  <c:v>1212</c:v>
                </c:pt>
                <c:pt idx="1212">
                  <c:v>1213</c:v>
                </c:pt>
                <c:pt idx="1213">
                  <c:v>1214</c:v>
                </c:pt>
                <c:pt idx="1214">
                  <c:v>1215</c:v>
                </c:pt>
                <c:pt idx="1215">
                  <c:v>1216</c:v>
                </c:pt>
                <c:pt idx="1216">
                  <c:v>1217</c:v>
                </c:pt>
                <c:pt idx="1217">
                  <c:v>1218</c:v>
                </c:pt>
                <c:pt idx="1218">
                  <c:v>1219</c:v>
                </c:pt>
                <c:pt idx="1219">
                  <c:v>1220</c:v>
                </c:pt>
                <c:pt idx="1220">
                  <c:v>1221</c:v>
                </c:pt>
                <c:pt idx="1221">
                  <c:v>1222</c:v>
                </c:pt>
                <c:pt idx="1222">
                  <c:v>1223</c:v>
                </c:pt>
                <c:pt idx="1223">
                  <c:v>1224</c:v>
                </c:pt>
                <c:pt idx="1224">
                  <c:v>1225</c:v>
                </c:pt>
                <c:pt idx="1225">
                  <c:v>1226</c:v>
                </c:pt>
                <c:pt idx="1226">
                  <c:v>1227</c:v>
                </c:pt>
                <c:pt idx="1227">
                  <c:v>1228</c:v>
                </c:pt>
                <c:pt idx="1228">
                  <c:v>1229</c:v>
                </c:pt>
                <c:pt idx="1229">
                  <c:v>1230</c:v>
                </c:pt>
                <c:pt idx="1230">
                  <c:v>1231</c:v>
                </c:pt>
                <c:pt idx="1231">
                  <c:v>1232</c:v>
                </c:pt>
                <c:pt idx="1232">
                  <c:v>1233</c:v>
                </c:pt>
                <c:pt idx="1233">
                  <c:v>1234</c:v>
                </c:pt>
                <c:pt idx="1234">
                  <c:v>1235</c:v>
                </c:pt>
                <c:pt idx="1235">
                  <c:v>1236</c:v>
                </c:pt>
                <c:pt idx="1236">
                  <c:v>1237</c:v>
                </c:pt>
                <c:pt idx="1237">
                  <c:v>1238</c:v>
                </c:pt>
                <c:pt idx="1238">
                  <c:v>1239</c:v>
                </c:pt>
                <c:pt idx="1239">
                  <c:v>1240</c:v>
                </c:pt>
                <c:pt idx="1240">
                  <c:v>1241</c:v>
                </c:pt>
                <c:pt idx="1241">
                  <c:v>1242</c:v>
                </c:pt>
                <c:pt idx="1242">
                  <c:v>1243</c:v>
                </c:pt>
                <c:pt idx="1243">
                  <c:v>1244</c:v>
                </c:pt>
                <c:pt idx="1244">
                  <c:v>1245</c:v>
                </c:pt>
                <c:pt idx="1245">
                  <c:v>1246</c:v>
                </c:pt>
                <c:pt idx="1246">
                  <c:v>1247</c:v>
                </c:pt>
                <c:pt idx="1247">
                  <c:v>1248</c:v>
                </c:pt>
                <c:pt idx="1248">
                  <c:v>1249</c:v>
                </c:pt>
                <c:pt idx="1249">
                  <c:v>1250</c:v>
                </c:pt>
                <c:pt idx="1250">
                  <c:v>1251</c:v>
                </c:pt>
                <c:pt idx="1251">
                  <c:v>1252</c:v>
                </c:pt>
                <c:pt idx="1252">
                  <c:v>1253</c:v>
                </c:pt>
                <c:pt idx="1253">
                  <c:v>1254</c:v>
                </c:pt>
                <c:pt idx="1254">
                  <c:v>1255</c:v>
                </c:pt>
                <c:pt idx="1255">
                  <c:v>1256</c:v>
                </c:pt>
                <c:pt idx="1256">
                  <c:v>1257</c:v>
                </c:pt>
                <c:pt idx="1257">
                  <c:v>1258</c:v>
                </c:pt>
                <c:pt idx="1258">
                  <c:v>1259</c:v>
                </c:pt>
                <c:pt idx="1259">
                  <c:v>1260</c:v>
                </c:pt>
                <c:pt idx="1260">
                  <c:v>1261</c:v>
                </c:pt>
                <c:pt idx="1261">
                  <c:v>1262</c:v>
                </c:pt>
                <c:pt idx="1262">
                  <c:v>1263</c:v>
                </c:pt>
                <c:pt idx="1263">
                  <c:v>1264</c:v>
                </c:pt>
                <c:pt idx="1264">
                  <c:v>1265</c:v>
                </c:pt>
                <c:pt idx="1265">
                  <c:v>1266</c:v>
                </c:pt>
                <c:pt idx="1266">
                  <c:v>1267</c:v>
                </c:pt>
                <c:pt idx="1267">
                  <c:v>1268</c:v>
                </c:pt>
                <c:pt idx="1268">
                  <c:v>1269</c:v>
                </c:pt>
                <c:pt idx="1269">
                  <c:v>1270</c:v>
                </c:pt>
                <c:pt idx="1270">
                  <c:v>1271</c:v>
                </c:pt>
                <c:pt idx="1271">
                  <c:v>1272</c:v>
                </c:pt>
                <c:pt idx="1272">
                  <c:v>1273</c:v>
                </c:pt>
                <c:pt idx="1273">
                  <c:v>1274</c:v>
                </c:pt>
                <c:pt idx="1274">
                  <c:v>1275</c:v>
                </c:pt>
                <c:pt idx="1275">
                  <c:v>1276</c:v>
                </c:pt>
                <c:pt idx="1276">
                  <c:v>1277</c:v>
                </c:pt>
                <c:pt idx="1277">
                  <c:v>1278</c:v>
                </c:pt>
                <c:pt idx="1278">
                  <c:v>1279</c:v>
                </c:pt>
                <c:pt idx="1279">
                  <c:v>1280</c:v>
                </c:pt>
                <c:pt idx="1280">
                  <c:v>1281</c:v>
                </c:pt>
                <c:pt idx="1281">
                  <c:v>1282</c:v>
                </c:pt>
                <c:pt idx="1282">
                  <c:v>1283</c:v>
                </c:pt>
                <c:pt idx="1283">
                  <c:v>1284</c:v>
                </c:pt>
                <c:pt idx="1284">
                  <c:v>1285</c:v>
                </c:pt>
                <c:pt idx="1285">
                  <c:v>1286</c:v>
                </c:pt>
                <c:pt idx="1286">
                  <c:v>1287</c:v>
                </c:pt>
                <c:pt idx="1287">
                  <c:v>1288</c:v>
                </c:pt>
                <c:pt idx="1288">
                  <c:v>1289</c:v>
                </c:pt>
                <c:pt idx="1289">
                  <c:v>1290</c:v>
                </c:pt>
                <c:pt idx="1290">
                  <c:v>1291</c:v>
                </c:pt>
                <c:pt idx="1291">
                  <c:v>1292</c:v>
                </c:pt>
                <c:pt idx="1292">
                  <c:v>1293</c:v>
                </c:pt>
                <c:pt idx="1293">
                  <c:v>1294</c:v>
                </c:pt>
                <c:pt idx="1294">
                  <c:v>1295</c:v>
                </c:pt>
                <c:pt idx="1295">
                  <c:v>1296</c:v>
                </c:pt>
                <c:pt idx="1296">
                  <c:v>1297</c:v>
                </c:pt>
                <c:pt idx="1297">
                  <c:v>1298</c:v>
                </c:pt>
                <c:pt idx="1298">
                  <c:v>1299</c:v>
                </c:pt>
                <c:pt idx="1299">
                  <c:v>1300</c:v>
                </c:pt>
                <c:pt idx="1300">
                  <c:v>1301</c:v>
                </c:pt>
                <c:pt idx="1301">
                  <c:v>1302</c:v>
                </c:pt>
                <c:pt idx="1302">
                  <c:v>1303</c:v>
                </c:pt>
                <c:pt idx="1303">
                  <c:v>1304</c:v>
                </c:pt>
                <c:pt idx="1304">
                  <c:v>1305</c:v>
                </c:pt>
                <c:pt idx="1305">
                  <c:v>1306</c:v>
                </c:pt>
                <c:pt idx="1306">
                  <c:v>1307</c:v>
                </c:pt>
                <c:pt idx="1307">
                  <c:v>1308</c:v>
                </c:pt>
                <c:pt idx="1308">
                  <c:v>1309</c:v>
                </c:pt>
                <c:pt idx="1309">
                  <c:v>1310</c:v>
                </c:pt>
                <c:pt idx="1310">
                  <c:v>1311</c:v>
                </c:pt>
                <c:pt idx="1311">
                  <c:v>1312</c:v>
                </c:pt>
                <c:pt idx="1312">
                  <c:v>1313</c:v>
                </c:pt>
                <c:pt idx="1313">
                  <c:v>1314</c:v>
                </c:pt>
                <c:pt idx="1314">
                  <c:v>1315</c:v>
                </c:pt>
                <c:pt idx="1315">
                  <c:v>1316</c:v>
                </c:pt>
                <c:pt idx="1316">
                  <c:v>1317</c:v>
                </c:pt>
                <c:pt idx="1317">
                  <c:v>1318</c:v>
                </c:pt>
                <c:pt idx="1318">
                  <c:v>1319</c:v>
                </c:pt>
                <c:pt idx="1319">
                  <c:v>1320</c:v>
                </c:pt>
                <c:pt idx="1320">
                  <c:v>1321</c:v>
                </c:pt>
                <c:pt idx="1321">
                  <c:v>1322</c:v>
                </c:pt>
                <c:pt idx="1322">
                  <c:v>1323</c:v>
                </c:pt>
                <c:pt idx="1323">
                  <c:v>1324</c:v>
                </c:pt>
                <c:pt idx="1324">
                  <c:v>1325</c:v>
                </c:pt>
                <c:pt idx="1325">
                  <c:v>1326</c:v>
                </c:pt>
                <c:pt idx="1326">
                  <c:v>1327</c:v>
                </c:pt>
                <c:pt idx="1327">
                  <c:v>1328</c:v>
                </c:pt>
                <c:pt idx="1328">
                  <c:v>1329</c:v>
                </c:pt>
                <c:pt idx="1329">
                  <c:v>1330</c:v>
                </c:pt>
                <c:pt idx="1330">
                  <c:v>1331</c:v>
                </c:pt>
                <c:pt idx="1331">
                  <c:v>1332</c:v>
                </c:pt>
                <c:pt idx="1332">
                  <c:v>1333</c:v>
                </c:pt>
                <c:pt idx="1333">
                  <c:v>1334</c:v>
                </c:pt>
                <c:pt idx="1334">
                  <c:v>1335</c:v>
                </c:pt>
                <c:pt idx="1335">
                  <c:v>1336</c:v>
                </c:pt>
                <c:pt idx="1336">
                  <c:v>1337</c:v>
                </c:pt>
                <c:pt idx="1337">
                  <c:v>1338</c:v>
                </c:pt>
                <c:pt idx="1338">
                  <c:v>1339</c:v>
                </c:pt>
                <c:pt idx="1339">
                  <c:v>1340</c:v>
                </c:pt>
                <c:pt idx="1340">
                  <c:v>1341</c:v>
                </c:pt>
                <c:pt idx="1341">
                  <c:v>1342</c:v>
                </c:pt>
                <c:pt idx="1342">
                  <c:v>1343</c:v>
                </c:pt>
                <c:pt idx="1343">
                  <c:v>1344</c:v>
                </c:pt>
                <c:pt idx="1344">
                  <c:v>1345</c:v>
                </c:pt>
                <c:pt idx="1345">
                  <c:v>1346</c:v>
                </c:pt>
                <c:pt idx="1346">
                  <c:v>1347</c:v>
                </c:pt>
                <c:pt idx="1347">
                  <c:v>1348</c:v>
                </c:pt>
                <c:pt idx="1348">
                  <c:v>1349</c:v>
                </c:pt>
                <c:pt idx="1349">
                  <c:v>1350</c:v>
                </c:pt>
                <c:pt idx="1350">
                  <c:v>1351</c:v>
                </c:pt>
                <c:pt idx="1351">
                  <c:v>1352</c:v>
                </c:pt>
                <c:pt idx="1352">
                  <c:v>1353</c:v>
                </c:pt>
                <c:pt idx="1353">
                  <c:v>1354</c:v>
                </c:pt>
                <c:pt idx="1354">
                  <c:v>1355</c:v>
                </c:pt>
                <c:pt idx="1355">
                  <c:v>1356</c:v>
                </c:pt>
                <c:pt idx="1356">
                  <c:v>1357</c:v>
                </c:pt>
                <c:pt idx="1357">
                  <c:v>1358</c:v>
                </c:pt>
                <c:pt idx="1358">
                  <c:v>1359</c:v>
                </c:pt>
                <c:pt idx="1359">
                  <c:v>1360</c:v>
                </c:pt>
                <c:pt idx="1360">
                  <c:v>1361</c:v>
                </c:pt>
                <c:pt idx="1361">
                  <c:v>1362</c:v>
                </c:pt>
                <c:pt idx="1362">
                  <c:v>1363</c:v>
                </c:pt>
                <c:pt idx="1363">
                  <c:v>1364</c:v>
                </c:pt>
                <c:pt idx="1364">
                  <c:v>1365</c:v>
                </c:pt>
                <c:pt idx="1365">
                  <c:v>1366</c:v>
                </c:pt>
                <c:pt idx="1366">
                  <c:v>1367</c:v>
                </c:pt>
                <c:pt idx="1367">
                  <c:v>1368</c:v>
                </c:pt>
                <c:pt idx="1368">
                  <c:v>1369</c:v>
                </c:pt>
                <c:pt idx="1369">
                  <c:v>1370</c:v>
                </c:pt>
                <c:pt idx="1370">
                  <c:v>1371</c:v>
                </c:pt>
                <c:pt idx="1371">
                  <c:v>1372</c:v>
                </c:pt>
                <c:pt idx="1372">
                  <c:v>1373</c:v>
                </c:pt>
                <c:pt idx="1373">
                  <c:v>1374</c:v>
                </c:pt>
                <c:pt idx="1374">
                  <c:v>1375</c:v>
                </c:pt>
                <c:pt idx="1375">
                  <c:v>1376</c:v>
                </c:pt>
                <c:pt idx="1376">
                  <c:v>1377</c:v>
                </c:pt>
                <c:pt idx="1377">
                  <c:v>1378</c:v>
                </c:pt>
                <c:pt idx="1378">
                  <c:v>1379</c:v>
                </c:pt>
                <c:pt idx="1379">
                  <c:v>1380</c:v>
                </c:pt>
                <c:pt idx="1380">
                  <c:v>1381</c:v>
                </c:pt>
                <c:pt idx="1381">
                  <c:v>1382</c:v>
                </c:pt>
                <c:pt idx="1382">
                  <c:v>1383</c:v>
                </c:pt>
                <c:pt idx="1383">
                  <c:v>1384</c:v>
                </c:pt>
                <c:pt idx="1384">
                  <c:v>1385</c:v>
                </c:pt>
                <c:pt idx="1385">
                  <c:v>1386</c:v>
                </c:pt>
                <c:pt idx="1386">
                  <c:v>1387</c:v>
                </c:pt>
                <c:pt idx="1387">
                  <c:v>1388</c:v>
                </c:pt>
                <c:pt idx="1388">
                  <c:v>1389</c:v>
                </c:pt>
                <c:pt idx="1389">
                  <c:v>1390</c:v>
                </c:pt>
                <c:pt idx="1390">
                  <c:v>1391</c:v>
                </c:pt>
                <c:pt idx="1391">
                  <c:v>1392</c:v>
                </c:pt>
                <c:pt idx="1392">
                  <c:v>1393</c:v>
                </c:pt>
                <c:pt idx="1393">
                  <c:v>1394</c:v>
                </c:pt>
                <c:pt idx="1394">
                  <c:v>1395</c:v>
                </c:pt>
                <c:pt idx="1395">
                  <c:v>1396</c:v>
                </c:pt>
                <c:pt idx="1396">
                  <c:v>1397</c:v>
                </c:pt>
                <c:pt idx="1397">
                  <c:v>1398</c:v>
                </c:pt>
                <c:pt idx="1398">
                  <c:v>1399</c:v>
                </c:pt>
                <c:pt idx="1399">
                  <c:v>1400</c:v>
                </c:pt>
                <c:pt idx="1400">
                  <c:v>1401</c:v>
                </c:pt>
                <c:pt idx="1401">
                  <c:v>1402</c:v>
                </c:pt>
                <c:pt idx="1402">
                  <c:v>1403</c:v>
                </c:pt>
                <c:pt idx="1403">
                  <c:v>1404</c:v>
                </c:pt>
                <c:pt idx="1404">
                  <c:v>1405</c:v>
                </c:pt>
                <c:pt idx="1405">
                  <c:v>1406</c:v>
                </c:pt>
                <c:pt idx="1406">
                  <c:v>1407</c:v>
                </c:pt>
                <c:pt idx="1407">
                  <c:v>1408</c:v>
                </c:pt>
                <c:pt idx="1408">
                  <c:v>1409</c:v>
                </c:pt>
                <c:pt idx="1409">
                  <c:v>1410</c:v>
                </c:pt>
                <c:pt idx="1410">
                  <c:v>1411</c:v>
                </c:pt>
                <c:pt idx="1411">
                  <c:v>1412</c:v>
                </c:pt>
                <c:pt idx="1412">
                  <c:v>1413</c:v>
                </c:pt>
                <c:pt idx="1413">
                  <c:v>1414</c:v>
                </c:pt>
                <c:pt idx="1414">
                  <c:v>1415</c:v>
                </c:pt>
                <c:pt idx="1415">
                  <c:v>1416</c:v>
                </c:pt>
                <c:pt idx="1416">
                  <c:v>1417</c:v>
                </c:pt>
                <c:pt idx="1417">
                  <c:v>1418</c:v>
                </c:pt>
                <c:pt idx="1418">
                  <c:v>1419</c:v>
                </c:pt>
                <c:pt idx="1419">
                  <c:v>1420</c:v>
                </c:pt>
                <c:pt idx="1420">
                  <c:v>1421</c:v>
                </c:pt>
                <c:pt idx="1421">
                  <c:v>1422</c:v>
                </c:pt>
                <c:pt idx="1422">
                  <c:v>1423</c:v>
                </c:pt>
                <c:pt idx="1423">
                  <c:v>1424</c:v>
                </c:pt>
                <c:pt idx="1424">
                  <c:v>1425</c:v>
                </c:pt>
                <c:pt idx="1425">
                  <c:v>1426</c:v>
                </c:pt>
                <c:pt idx="1426">
                  <c:v>1427</c:v>
                </c:pt>
                <c:pt idx="1427">
                  <c:v>1428</c:v>
                </c:pt>
                <c:pt idx="1428">
                  <c:v>1429</c:v>
                </c:pt>
                <c:pt idx="1429">
                  <c:v>1430</c:v>
                </c:pt>
                <c:pt idx="1430">
                  <c:v>1431</c:v>
                </c:pt>
                <c:pt idx="1431">
                  <c:v>1432</c:v>
                </c:pt>
                <c:pt idx="1432">
                  <c:v>1433</c:v>
                </c:pt>
                <c:pt idx="1433">
                  <c:v>1434</c:v>
                </c:pt>
                <c:pt idx="1434">
                  <c:v>1435</c:v>
                </c:pt>
                <c:pt idx="1435">
                  <c:v>1436</c:v>
                </c:pt>
                <c:pt idx="1436">
                  <c:v>1437</c:v>
                </c:pt>
                <c:pt idx="1437">
                  <c:v>1438</c:v>
                </c:pt>
                <c:pt idx="1438">
                  <c:v>1439</c:v>
                </c:pt>
                <c:pt idx="1439">
                  <c:v>1440</c:v>
                </c:pt>
                <c:pt idx="1440">
                  <c:v>1441</c:v>
                </c:pt>
                <c:pt idx="1441">
                  <c:v>1442</c:v>
                </c:pt>
                <c:pt idx="1442">
                  <c:v>1443</c:v>
                </c:pt>
                <c:pt idx="1443">
                  <c:v>1444</c:v>
                </c:pt>
                <c:pt idx="1444">
                  <c:v>1445</c:v>
                </c:pt>
                <c:pt idx="1445">
                  <c:v>1446</c:v>
                </c:pt>
                <c:pt idx="1446">
                  <c:v>1447</c:v>
                </c:pt>
                <c:pt idx="1447">
                  <c:v>1448</c:v>
                </c:pt>
                <c:pt idx="1448">
                  <c:v>1449</c:v>
                </c:pt>
                <c:pt idx="1449">
                  <c:v>1450</c:v>
                </c:pt>
                <c:pt idx="1450">
                  <c:v>1451</c:v>
                </c:pt>
                <c:pt idx="1451">
                  <c:v>1452</c:v>
                </c:pt>
                <c:pt idx="1452">
                  <c:v>1453</c:v>
                </c:pt>
                <c:pt idx="1453">
                  <c:v>1454</c:v>
                </c:pt>
                <c:pt idx="1454">
                  <c:v>1455</c:v>
                </c:pt>
                <c:pt idx="1455">
                  <c:v>1456</c:v>
                </c:pt>
                <c:pt idx="1456">
                  <c:v>1457</c:v>
                </c:pt>
                <c:pt idx="1457">
                  <c:v>1458</c:v>
                </c:pt>
                <c:pt idx="1458">
                  <c:v>1459</c:v>
                </c:pt>
                <c:pt idx="1459">
                  <c:v>1460</c:v>
                </c:pt>
                <c:pt idx="1460">
                  <c:v>1461</c:v>
                </c:pt>
                <c:pt idx="1461">
                  <c:v>1462</c:v>
                </c:pt>
                <c:pt idx="1462">
                  <c:v>1463</c:v>
                </c:pt>
                <c:pt idx="1463">
                  <c:v>1464</c:v>
                </c:pt>
                <c:pt idx="1464">
                  <c:v>1465</c:v>
                </c:pt>
                <c:pt idx="1465">
                  <c:v>1466</c:v>
                </c:pt>
                <c:pt idx="1466">
                  <c:v>1467</c:v>
                </c:pt>
                <c:pt idx="1467">
                  <c:v>1468</c:v>
                </c:pt>
                <c:pt idx="1468">
                  <c:v>1469</c:v>
                </c:pt>
                <c:pt idx="1469">
                  <c:v>1470</c:v>
                </c:pt>
                <c:pt idx="1470">
                  <c:v>1471</c:v>
                </c:pt>
                <c:pt idx="1471">
                  <c:v>1472</c:v>
                </c:pt>
                <c:pt idx="1472">
                  <c:v>1473</c:v>
                </c:pt>
                <c:pt idx="1473">
                  <c:v>1474</c:v>
                </c:pt>
                <c:pt idx="1474">
                  <c:v>1475</c:v>
                </c:pt>
                <c:pt idx="1475">
                  <c:v>1476</c:v>
                </c:pt>
                <c:pt idx="1476">
                  <c:v>1477</c:v>
                </c:pt>
                <c:pt idx="1477">
                  <c:v>1478</c:v>
                </c:pt>
                <c:pt idx="1478">
                  <c:v>1479</c:v>
                </c:pt>
                <c:pt idx="1479">
                  <c:v>1480</c:v>
                </c:pt>
                <c:pt idx="1480">
                  <c:v>1481</c:v>
                </c:pt>
                <c:pt idx="1481">
                  <c:v>1482</c:v>
                </c:pt>
                <c:pt idx="1482">
                  <c:v>1483</c:v>
                </c:pt>
                <c:pt idx="1483">
                  <c:v>1484</c:v>
                </c:pt>
                <c:pt idx="1484">
                  <c:v>1485</c:v>
                </c:pt>
                <c:pt idx="1485">
                  <c:v>1486</c:v>
                </c:pt>
                <c:pt idx="1486">
                  <c:v>1487</c:v>
                </c:pt>
                <c:pt idx="1487">
                  <c:v>1488</c:v>
                </c:pt>
                <c:pt idx="1488">
                  <c:v>1489</c:v>
                </c:pt>
                <c:pt idx="1489">
                  <c:v>1490</c:v>
                </c:pt>
                <c:pt idx="1490">
                  <c:v>1491</c:v>
                </c:pt>
                <c:pt idx="1491">
                  <c:v>1492</c:v>
                </c:pt>
                <c:pt idx="1492">
                  <c:v>1493</c:v>
                </c:pt>
                <c:pt idx="1493">
                  <c:v>1494</c:v>
                </c:pt>
                <c:pt idx="1494">
                  <c:v>1495</c:v>
                </c:pt>
                <c:pt idx="1495">
                  <c:v>1496</c:v>
                </c:pt>
                <c:pt idx="1496">
                  <c:v>1497</c:v>
                </c:pt>
                <c:pt idx="1497">
                  <c:v>1498</c:v>
                </c:pt>
                <c:pt idx="1498">
                  <c:v>1499</c:v>
                </c:pt>
                <c:pt idx="1499">
                  <c:v>1500</c:v>
                </c:pt>
                <c:pt idx="1500">
                  <c:v>1501</c:v>
                </c:pt>
                <c:pt idx="1501">
                  <c:v>1502</c:v>
                </c:pt>
                <c:pt idx="1502">
                  <c:v>1503</c:v>
                </c:pt>
                <c:pt idx="1503">
                  <c:v>1504</c:v>
                </c:pt>
                <c:pt idx="1504">
                  <c:v>1505</c:v>
                </c:pt>
                <c:pt idx="1505">
                  <c:v>1506</c:v>
                </c:pt>
                <c:pt idx="1506">
                  <c:v>1507</c:v>
                </c:pt>
                <c:pt idx="1507">
                  <c:v>1508</c:v>
                </c:pt>
                <c:pt idx="1508">
                  <c:v>1509</c:v>
                </c:pt>
                <c:pt idx="1509">
                  <c:v>1510</c:v>
                </c:pt>
                <c:pt idx="1510">
                  <c:v>1511</c:v>
                </c:pt>
                <c:pt idx="1511">
                  <c:v>1512</c:v>
                </c:pt>
                <c:pt idx="1512">
                  <c:v>1513</c:v>
                </c:pt>
                <c:pt idx="1513">
                  <c:v>1514</c:v>
                </c:pt>
                <c:pt idx="1514">
                  <c:v>1515</c:v>
                </c:pt>
                <c:pt idx="1515">
                  <c:v>1516</c:v>
                </c:pt>
                <c:pt idx="1516">
                  <c:v>1517</c:v>
                </c:pt>
                <c:pt idx="1517">
                  <c:v>1518</c:v>
                </c:pt>
                <c:pt idx="1518">
                  <c:v>1519</c:v>
                </c:pt>
                <c:pt idx="1519">
                  <c:v>1520</c:v>
                </c:pt>
                <c:pt idx="1520">
                  <c:v>1521</c:v>
                </c:pt>
                <c:pt idx="1521">
                  <c:v>1522</c:v>
                </c:pt>
                <c:pt idx="1522">
                  <c:v>1523</c:v>
                </c:pt>
                <c:pt idx="1523">
                  <c:v>1524</c:v>
                </c:pt>
                <c:pt idx="1524">
                  <c:v>1525</c:v>
                </c:pt>
                <c:pt idx="1525">
                  <c:v>1526</c:v>
                </c:pt>
                <c:pt idx="1526">
                  <c:v>1527</c:v>
                </c:pt>
                <c:pt idx="1527">
                  <c:v>1528</c:v>
                </c:pt>
                <c:pt idx="1528">
                  <c:v>1529</c:v>
                </c:pt>
                <c:pt idx="1529">
                  <c:v>1530</c:v>
                </c:pt>
                <c:pt idx="1530">
                  <c:v>1531</c:v>
                </c:pt>
                <c:pt idx="1531">
                  <c:v>1532</c:v>
                </c:pt>
                <c:pt idx="1532">
                  <c:v>1533</c:v>
                </c:pt>
                <c:pt idx="1533">
                  <c:v>1534</c:v>
                </c:pt>
                <c:pt idx="1534">
                  <c:v>1535</c:v>
                </c:pt>
                <c:pt idx="1535">
                  <c:v>1536</c:v>
                </c:pt>
                <c:pt idx="1536">
                  <c:v>1537</c:v>
                </c:pt>
                <c:pt idx="1537">
                  <c:v>1538</c:v>
                </c:pt>
                <c:pt idx="1538">
                  <c:v>1539</c:v>
                </c:pt>
                <c:pt idx="1539">
                  <c:v>1540</c:v>
                </c:pt>
                <c:pt idx="1540">
                  <c:v>1541</c:v>
                </c:pt>
                <c:pt idx="1541">
                  <c:v>1542</c:v>
                </c:pt>
                <c:pt idx="1542">
                  <c:v>1543</c:v>
                </c:pt>
                <c:pt idx="1543">
                  <c:v>1544</c:v>
                </c:pt>
                <c:pt idx="1544">
                  <c:v>1545</c:v>
                </c:pt>
                <c:pt idx="1545">
                  <c:v>1546</c:v>
                </c:pt>
                <c:pt idx="1546">
                  <c:v>1547</c:v>
                </c:pt>
                <c:pt idx="1547">
                  <c:v>1548</c:v>
                </c:pt>
                <c:pt idx="1548">
                  <c:v>1549</c:v>
                </c:pt>
                <c:pt idx="1549">
                  <c:v>1550</c:v>
                </c:pt>
                <c:pt idx="1550">
                  <c:v>1551</c:v>
                </c:pt>
                <c:pt idx="1551">
                  <c:v>1552</c:v>
                </c:pt>
                <c:pt idx="1552">
                  <c:v>1553</c:v>
                </c:pt>
                <c:pt idx="1553">
                  <c:v>1554</c:v>
                </c:pt>
                <c:pt idx="1554">
                  <c:v>1555</c:v>
                </c:pt>
                <c:pt idx="1555">
                  <c:v>1556</c:v>
                </c:pt>
                <c:pt idx="1556">
                  <c:v>1557</c:v>
                </c:pt>
                <c:pt idx="1557">
                  <c:v>1558</c:v>
                </c:pt>
                <c:pt idx="1558">
                  <c:v>1559</c:v>
                </c:pt>
                <c:pt idx="1559">
                  <c:v>1560</c:v>
                </c:pt>
                <c:pt idx="1560">
                  <c:v>1561</c:v>
                </c:pt>
                <c:pt idx="1561">
                  <c:v>1562</c:v>
                </c:pt>
                <c:pt idx="1562">
                  <c:v>1563</c:v>
                </c:pt>
                <c:pt idx="1563">
                  <c:v>1564</c:v>
                </c:pt>
                <c:pt idx="1564">
                  <c:v>1565</c:v>
                </c:pt>
                <c:pt idx="1565">
                  <c:v>1566</c:v>
                </c:pt>
                <c:pt idx="1566">
                  <c:v>1567</c:v>
                </c:pt>
                <c:pt idx="1567">
                  <c:v>1568</c:v>
                </c:pt>
                <c:pt idx="1568">
                  <c:v>1569</c:v>
                </c:pt>
                <c:pt idx="1569">
                  <c:v>1570</c:v>
                </c:pt>
                <c:pt idx="1570">
                  <c:v>1571</c:v>
                </c:pt>
                <c:pt idx="1571">
                  <c:v>1572</c:v>
                </c:pt>
                <c:pt idx="1572">
                  <c:v>1573</c:v>
                </c:pt>
                <c:pt idx="1573">
                  <c:v>1574</c:v>
                </c:pt>
                <c:pt idx="1574">
                  <c:v>1575</c:v>
                </c:pt>
                <c:pt idx="1575">
                  <c:v>1576</c:v>
                </c:pt>
                <c:pt idx="1576">
                  <c:v>1577</c:v>
                </c:pt>
                <c:pt idx="1577">
                  <c:v>1578</c:v>
                </c:pt>
                <c:pt idx="1578">
                  <c:v>1579</c:v>
                </c:pt>
                <c:pt idx="1579">
                  <c:v>1580</c:v>
                </c:pt>
                <c:pt idx="1580">
                  <c:v>1581</c:v>
                </c:pt>
                <c:pt idx="1581">
                  <c:v>1582</c:v>
                </c:pt>
                <c:pt idx="1582">
                  <c:v>1583</c:v>
                </c:pt>
                <c:pt idx="1583">
                  <c:v>1584</c:v>
                </c:pt>
                <c:pt idx="1584">
                  <c:v>1585</c:v>
                </c:pt>
                <c:pt idx="1585">
                  <c:v>1586</c:v>
                </c:pt>
                <c:pt idx="1586">
                  <c:v>1587</c:v>
                </c:pt>
                <c:pt idx="1587">
                  <c:v>1588</c:v>
                </c:pt>
                <c:pt idx="1588">
                  <c:v>1589</c:v>
                </c:pt>
                <c:pt idx="1589">
                  <c:v>1590</c:v>
                </c:pt>
                <c:pt idx="1590">
                  <c:v>1591</c:v>
                </c:pt>
                <c:pt idx="1591">
                  <c:v>1592</c:v>
                </c:pt>
                <c:pt idx="1592">
                  <c:v>1593</c:v>
                </c:pt>
                <c:pt idx="1593">
                  <c:v>1594</c:v>
                </c:pt>
                <c:pt idx="1594">
                  <c:v>1595</c:v>
                </c:pt>
                <c:pt idx="1595">
                  <c:v>1596</c:v>
                </c:pt>
                <c:pt idx="1596">
                  <c:v>1597</c:v>
                </c:pt>
                <c:pt idx="1597">
                  <c:v>1598</c:v>
                </c:pt>
                <c:pt idx="1598">
                  <c:v>1599</c:v>
                </c:pt>
                <c:pt idx="1599">
                  <c:v>1600</c:v>
                </c:pt>
                <c:pt idx="1600">
                  <c:v>1601</c:v>
                </c:pt>
                <c:pt idx="1601">
                  <c:v>1602</c:v>
                </c:pt>
                <c:pt idx="1602">
                  <c:v>1603</c:v>
                </c:pt>
                <c:pt idx="1603">
                  <c:v>1604</c:v>
                </c:pt>
                <c:pt idx="1604">
                  <c:v>1605</c:v>
                </c:pt>
                <c:pt idx="1605">
                  <c:v>1606</c:v>
                </c:pt>
                <c:pt idx="1606">
                  <c:v>1607</c:v>
                </c:pt>
                <c:pt idx="1607">
                  <c:v>1608</c:v>
                </c:pt>
                <c:pt idx="1608">
                  <c:v>1609</c:v>
                </c:pt>
                <c:pt idx="1609">
                  <c:v>1610</c:v>
                </c:pt>
                <c:pt idx="1610">
                  <c:v>1611</c:v>
                </c:pt>
                <c:pt idx="1611">
                  <c:v>1612</c:v>
                </c:pt>
                <c:pt idx="1612">
                  <c:v>1613</c:v>
                </c:pt>
                <c:pt idx="1613">
                  <c:v>1614</c:v>
                </c:pt>
                <c:pt idx="1614">
                  <c:v>1615</c:v>
                </c:pt>
                <c:pt idx="1615">
                  <c:v>1616</c:v>
                </c:pt>
                <c:pt idx="1616">
                  <c:v>1617</c:v>
                </c:pt>
                <c:pt idx="1617">
                  <c:v>1618</c:v>
                </c:pt>
                <c:pt idx="1618">
                  <c:v>1619</c:v>
                </c:pt>
                <c:pt idx="1619">
                  <c:v>1620</c:v>
                </c:pt>
                <c:pt idx="1620">
                  <c:v>1621</c:v>
                </c:pt>
                <c:pt idx="1621">
                  <c:v>1622</c:v>
                </c:pt>
                <c:pt idx="1622">
                  <c:v>1623</c:v>
                </c:pt>
                <c:pt idx="1623">
                  <c:v>1624</c:v>
                </c:pt>
                <c:pt idx="1624">
                  <c:v>1625</c:v>
                </c:pt>
                <c:pt idx="1625">
                  <c:v>1626</c:v>
                </c:pt>
                <c:pt idx="1626">
                  <c:v>1627</c:v>
                </c:pt>
                <c:pt idx="1627">
                  <c:v>1628</c:v>
                </c:pt>
                <c:pt idx="1628">
                  <c:v>1629</c:v>
                </c:pt>
                <c:pt idx="1629">
                  <c:v>1630</c:v>
                </c:pt>
                <c:pt idx="1630">
                  <c:v>1631</c:v>
                </c:pt>
                <c:pt idx="1631">
                  <c:v>1632</c:v>
                </c:pt>
                <c:pt idx="1632">
                  <c:v>1633</c:v>
                </c:pt>
                <c:pt idx="1633">
                  <c:v>1634</c:v>
                </c:pt>
                <c:pt idx="1634">
                  <c:v>1635</c:v>
                </c:pt>
                <c:pt idx="1635">
                  <c:v>1636</c:v>
                </c:pt>
                <c:pt idx="1636">
                  <c:v>1637</c:v>
                </c:pt>
                <c:pt idx="1637">
                  <c:v>1638</c:v>
                </c:pt>
                <c:pt idx="1638">
                  <c:v>1639</c:v>
                </c:pt>
                <c:pt idx="1639">
                  <c:v>1640</c:v>
                </c:pt>
                <c:pt idx="1640">
                  <c:v>1641</c:v>
                </c:pt>
                <c:pt idx="1641">
                  <c:v>1642</c:v>
                </c:pt>
                <c:pt idx="1642">
                  <c:v>1643</c:v>
                </c:pt>
                <c:pt idx="1643">
                  <c:v>1644</c:v>
                </c:pt>
                <c:pt idx="1644">
                  <c:v>1645</c:v>
                </c:pt>
                <c:pt idx="1645">
                  <c:v>1646</c:v>
                </c:pt>
                <c:pt idx="1646">
                  <c:v>1647</c:v>
                </c:pt>
                <c:pt idx="1647">
                  <c:v>1648</c:v>
                </c:pt>
                <c:pt idx="1648">
                  <c:v>1649</c:v>
                </c:pt>
                <c:pt idx="1649">
                  <c:v>1650</c:v>
                </c:pt>
                <c:pt idx="1650">
                  <c:v>1651</c:v>
                </c:pt>
                <c:pt idx="1651">
                  <c:v>1652</c:v>
                </c:pt>
                <c:pt idx="1652">
                  <c:v>1653</c:v>
                </c:pt>
                <c:pt idx="1653">
                  <c:v>1654</c:v>
                </c:pt>
                <c:pt idx="1654">
                  <c:v>1655</c:v>
                </c:pt>
                <c:pt idx="1655">
                  <c:v>1656</c:v>
                </c:pt>
                <c:pt idx="1656">
                  <c:v>1657</c:v>
                </c:pt>
                <c:pt idx="1657">
                  <c:v>1658</c:v>
                </c:pt>
                <c:pt idx="1658">
                  <c:v>1659</c:v>
                </c:pt>
                <c:pt idx="1659">
                  <c:v>1660</c:v>
                </c:pt>
                <c:pt idx="1660">
                  <c:v>1661</c:v>
                </c:pt>
                <c:pt idx="1661">
                  <c:v>1662</c:v>
                </c:pt>
                <c:pt idx="1662">
                  <c:v>1663</c:v>
                </c:pt>
                <c:pt idx="1663">
                  <c:v>1664</c:v>
                </c:pt>
                <c:pt idx="1664">
                  <c:v>1665</c:v>
                </c:pt>
                <c:pt idx="1665">
                  <c:v>1666</c:v>
                </c:pt>
                <c:pt idx="1666">
                  <c:v>1667</c:v>
                </c:pt>
                <c:pt idx="1667">
                  <c:v>1668</c:v>
                </c:pt>
                <c:pt idx="1668">
                  <c:v>1669</c:v>
                </c:pt>
                <c:pt idx="1669">
                  <c:v>1670</c:v>
                </c:pt>
                <c:pt idx="1670">
                  <c:v>1671</c:v>
                </c:pt>
                <c:pt idx="1671">
                  <c:v>1672</c:v>
                </c:pt>
                <c:pt idx="1672">
                  <c:v>1673</c:v>
                </c:pt>
                <c:pt idx="1673">
                  <c:v>1674</c:v>
                </c:pt>
                <c:pt idx="1674">
                  <c:v>1675</c:v>
                </c:pt>
                <c:pt idx="1675">
                  <c:v>1676</c:v>
                </c:pt>
                <c:pt idx="1676">
                  <c:v>1677</c:v>
                </c:pt>
                <c:pt idx="1677">
                  <c:v>1678</c:v>
                </c:pt>
                <c:pt idx="1678">
                  <c:v>1679</c:v>
                </c:pt>
                <c:pt idx="1679">
                  <c:v>1680</c:v>
                </c:pt>
                <c:pt idx="1680">
                  <c:v>1681</c:v>
                </c:pt>
                <c:pt idx="1681">
                  <c:v>1682</c:v>
                </c:pt>
                <c:pt idx="1682">
                  <c:v>1683</c:v>
                </c:pt>
                <c:pt idx="1683">
                  <c:v>1684</c:v>
                </c:pt>
                <c:pt idx="1684">
                  <c:v>1685</c:v>
                </c:pt>
                <c:pt idx="1685">
                  <c:v>1686</c:v>
                </c:pt>
                <c:pt idx="1686">
                  <c:v>1687</c:v>
                </c:pt>
                <c:pt idx="1687">
                  <c:v>1688</c:v>
                </c:pt>
                <c:pt idx="1688">
                  <c:v>1689</c:v>
                </c:pt>
                <c:pt idx="1689">
                  <c:v>1690</c:v>
                </c:pt>
                <c:pt idx="1690">
                  <c:v>1691</c:v>
                </c:pt>
                <c:pt idx="1691">
                  <c:v>1692</c:v>
                </c:pt>
                <c:pt idx="1692">
                  <c:v>1693</c:v>
                </c:pt>
                <c:pt idx="1693">
                  <c:v>1694</c:v>
                </c:pt>
                <c:pt idx="1694">
                  <c:v>1695</c:v>
                </c:pt>
                <c:pt idx="1695">
                  <c:v>1696</c:v>
                </c:pt>
                <c:pt idx="1696">
                  <c:v>1697</c:v>
                </c:pt>
                <c:pt idx="1697">
                  <c:v>1698</c:v>
                </c:pt>
                <c:pt idx="1698">
                  <c:v>1699</c:v>
                </c:pt>
                <c:pt idx="1699">
                  <c:v>1700</c:v>
                </c:pt>
                <c:pt idx="1700">
                  <c:v>1701</c:v>
                </c:pt>
                <c:pt idx="1701">
                  <c:v>1702</c:v>
                </c:pt>
                <c:pt idx="1702">
                  <c:v>1703</c:v>
                </c:pt>
                <c:pt idx="1703">
                  <c:v>1704</c:v>
                </c:pt>
                <c:pt idx="1704">
                  <c:v>1705</c:v>
                </c:pt>
                <c:pt idx="1705">
                  <c:v>1706</c:v>
                </c:pt>
                <c:pt idx="1706">
                  <c:v>1707</c:v>
                </c:pt>
                <c:pt idx="1707">
                  <c:v>1708</c:v>
                </c:pt>
                <c:pt idx="1708">
                  <c:v>1709</c:v>
                </c:pt>
                <c:pt idx="1709">
                  <c:v>1710</c:v>
                </c:pt>
                <c:pt idx="1710">
                  <c:v>1711</c:v>
                </c:pt>
                <c:pt idx="1711">
                  <c:v>1712</c:v>
                </c:pt>
                <c:pt idx="1712">
                  <c:v>1713</c:v>
                </c:pt>
                <c:pt idx="1713">
                  <c:v>1714</c:v>
                </c:pt>
                <c:pt idx="1714">
                  <c:v>1715</c:v>
                </c:pt>
                <c:pt idx="1715">
                  <c:v>1716</c:v>
                </c:pt>
                <c:pt idx="1716">
                  <c:v>1717</c:v>
                </c:pt>
                <c:pt idx="1717">
                  <c:v>1718</c:v>
                </c:pt>
                <c:pt idx="1718">
                  <c:v>1719</c:v>
                </c:pt>
                <c:pt idx="1719">
                  <c:v>1720</c:v>
                </c:pt>
                <c:pt idx="1720">
                  <c:v>1721</c:v>
                </c:pt>
                <c:pt idx="1721">
                  <c:v>1722</c:v>
                </c:pt>
                <c:pt idx="1722">
                  <c:v>1723</c:v>
                </c:pt>
                <c:pt idx="1723">
                  <c:v>1724</c:v>
                </c:pt>
                <c:pt idx="1724">
                  <c:v>1725</c:v>
                </c:pt>
                <c:pt idx="1725">
                  <c:v>1726</c:v>
                </c:pt>
                <c:pt idx="1726">
                  <c:v>1727</c:v>
                </c:pt>
                <c:pt idx="1727">
                  <c:v>1728</c:v>
                </c:pt>
                <c:pt idx="1728">
                  <c:v>1729</c:v>
                </c:pt>
                <c:pt idx="1729">
                  <c:v>1730</c:v>
                </c:pt>
                <c:pt idx="1730">
                  <c:v>1731</c:v>
                </c:pt>
                <c:pt idx="1731">
                  <c:v>1732</c:v>
                </c:pt>
                <c:pt idx="1732">
                  <c:v>1733</c:v>
                </c:pt>
                <c:pt idx="1733">
                  <c:v>1734</c:v>
                </c:pt>
                <c:pt idx="1734">
                  <c:v>1735</c:v>
                </c:pt>
                <c:pt idx="1735">
                  <c:v>1736</c:v>
                </c:pt>
                <c:pt idx="1736">
                  <c:v>1737</c:v>
                </c:pt>
                <c:pt idx="1737">
                  <c:v>1738</c:v>
                </c:pt>
                <c:pt idx="1738">
                  <c:v>1739</c:v>
                </c:pt>
                <c:pt idx="1739">
                  <c:v>1740</c:v>
                </c:pt>
                <c:pt idx="1740">
                  <c:v>1741</c:v>
                </c:pt>
                <c:pt idx="1741">
                  <c:v>1742</c:v>
                </c:pt>
                <c:pt idx="1742">
                  <c:v>1743</c:v>
                </c:pt>
                <c:pt idx="1743">
                  <c:v>1744</c:v>
                </c:pt>
                <c:pt idx="1744">
                  <c:v>1745</c:v>
                </c:pt>
                <c:pt idx="1745">
                  <c:v>1746</c:v>
                </c:pt>
                <c:pt idx="1746">
                  <c:v>1747</c:v>
                </c:pt>
                <c:pt idx="1747">
                  <c:v>1748</c:v>
                </c:pt>
                <c:pt idx="1748">
                  <c:v>1749</c:v>
                </c:pt>
                <c:pt idx="1749">
                  <c:v>1750</c:v>
                </c:pt>
                <c:pt idx="1750">
                  <c:v>1751</c:v>
                </c:pt>
                <c:pt idx="1751">
                  <c:v>1752</c:v>
                </c:pt>
                <c:pt idx="1752">
                  <c:v>1753</c:v>
                </c:pt>
                <c:pt idx="1753">
                  <c:v>1754</c:v>
                </c:pt>
                <c:pt idx="1754">
                  <c:v>1755</c:v>
                </c:pt>
                <c:pt idx="1755">
                  <c:v>1756</c:v>
                </c:pt>
                <c:pt idx="1756">
                  <c:v>1757</c:v>
                </c:pt>
                <c:pt idx="1757">
                  <c:v>1758</c:v>
                </c:pt>
                <c:pt idx="1758">
                  <c:v>1759</c:v>
                </c:pt>
                <c:pt idx="1759">
                  <c:v>1760</c:v>
                </c:pt>
                <c:pt idx="1760">
                  <c:v>1761</c:v>
                </c:pt>
                <c:pt idx="1761">
                  <c:v>1762</c:v>
                </c:pt>
                <c:pt idx="1762">
                  <c:v>1763</c:v>
                </c:pt>
                <c:pt idx="1763">
                  <c:v>1764</c:v>
                </c:pt>
                <c:pt idx="1764">
                  <c:v>1765</c:v>
                </c:pt>
                <c:pt idx="1765">
                  <c:v>1766</c:v>
                </c:pt>
                <c:pt idx="1766">
                  <c:v>1767</c:v>
                </c:pt>
                <c:pt idx="1767">
                  <c:v>1768</c:v>
                </c:pt>
                <c:pt idx="1768">
                  <c:v>1769</c:v>
                </c:pt>
                <c:pt idx="1769">
                  <c:v>1770</c:v>
                </c:pt>
                <c:pt idx="1770">
                  <c:v>1771</c:v>
                </c:pt>
                <c:pt idx="1771">
                  <c:v>1772</c:v>
                </c:pt>
                <c:pt idx="1772">
                  <c:v>1773</c:v>
                </c:pt>
                <c:pt idx="1773">
                  <c:v>1774</c:v>
                </c:pt>
                <c:pt idx="1774">
                  <c:v>1775</c:v>
                </c:pt>
                <c:pt idx="1775">
                  <c:v>1776</c:v>
                </c:pt>
                <c:pt idx="1776">
                  <c:v>1777</c:v>
                </c:pt>
                <c:pt idx="1777">
                  <c:v>1778</c:v>
                </c:pt>
                <c:pt idx="1778">
                  <c:v>1779</c:v>
                </c:pt>
                <c:pt idx="1779">
                  <c:v>1780</c:v>
                </c:pt>
                <c:pt idx="1780">
                  <c:v>1781</c:v>
                </c:pt>
                <c:pt idx="1781">
                  <c:v>1782</c:v>
                </c:pt>
                <c:pt idx="1782">
                  <c:v>1783</c:v>
                </c:pt>
                <c:pt idx="1783">
                  <c:v>1784</c:v>
                </c:pt>
                <c:pt idx="1784">
                  <c:v>1785</c:v>
                </c:pt>
                <c:pt idx="1785">
                  <c:v>1786</c:v>
                </c:pt>
                <c:pt idx="1786">
                  <c:v>1787</c:v>
                </c:pt>
                <c:pt idx="1787">
                  <c:v>1788</c:v>
                </c:pt>
                <c:pt idx="1788">
                  <c:v>1789</c:v>
                </c:pt>
                <c:pt idx="1789">
                  <c:v>1790</c:v>
                </c:pt>
                <c:pt idx="1790">
                  <c:v>1791</c:v>
                </c:pt>
                <c:pt idx="1791">
                  <c:v>1792</c:v>
                </c:pt>
                <c:pt idx="1792">
                  <c:v>1793</c:v>
                </c:pt>
                <c:pt idx="1793">
                  <c:v>1794</c:v>
                </c:pt>
                <c:pt idx="1794">
                  <c:v>1795</c:v>
                </c:pt>
                <c:pt idx="1795">
                  <c:v>1796</c:v>
                </c:pt>
                <c:pt idx="1796">
                  <c:v>1797</c:v>
                </c:pt>
                <c:pt idx="1797">
                  <c:v>1798</c:v>
                </c:pt>
                <c:pt idx="1798">
                  <c:v>1799</c:v>
                </c:pt>
                <c:pt idx="1799">
                  <c:v>1800</c:v>
                </c:pt>
                <c:pt idx="1800">
                  <c:v>1801</c:v>
                </c:pt>
                <c:pt idx="1801">
                  <c:v>1802</c:v>
                </c:pt>
                <c:pt idx="1802">
                  <c:v>1803</c:v>
                </c:pt>
                <c:pt idx="1803">
                  <c:v>1804</c:v>
                </c:pt>
                <c:pt idx="1804">
                  <c:v>1805</c:v>
                </c:pt>
                <c:pt idx="1805">
                  <c:v>1806</c:v>
                </c:pt>
                <c:pt idx="1806">
                  <c:v>1807</c:v>
                </c:pt>
                <c:pt idx="1807">
                  <c:v>1808</c:v>
                </c:pt>
                <c:pt idx="1808">
                  <c:v>1809</c:v>
                </c:pt>
                <c:pt idx="1809">
                  <c:v>1810</c:v>
                </c:pt>
                <c:pt idx="1810">
                  <c:v>1811</c:v>
                </c:pt>
                <c:pt idx="1811">
                  <c:v>1812</c:v>
                </c:pt>
                <c:pt idx="1812">
                  <c:v>1813</c:v>
                </c:pt>
                <c:pt idx="1813">
                  <c:v>1814</c:v>
                </c:pt>
                <c:pt idx="1814">
                  <c:v>1815</c:v>
                </c:pt>
                <c:pt idx="1815">
                  <c:v>1816</c:v>
                </c:pt>
                <c:pt idx="1816">
                  <c:v>1817</c:v>
                </c:pt>
                <c:pt idx="1817">
                  <c:v>1818</c:v>
                </c:pt>
                <c:pt idx="1818">
                  <c:v>1819</c:v>
                </c:pt>
                <c:pt idx="1819">
                  <c:v>1820</c:v>
                </c:pt>
                <c:pt idx="1820">
                  <c:v>1821</c:v>
                </c:pt>
                <c:pt idx="1821">
                  <c:v>1822</c:v>
                </c:pt>
                <c:pt idx="1822">
                  <c:v>1823</c:v>
                </c:pt>
                <c:pt idx="1823">
                  <c:v>1824</c:v>
                </c:pt>
                <c:pt idx="1824">
                  <c:v>1825</c:v>
                </c:pt>
                <c:pt idx="1825">
                  <c:v>1826</c:v>
                </c:pt>
                <c:pt idx="1826">
                  <c:v>1827</c:v>
                </c:pt>
                <c:pt idx="1827">
                  <c:v>1828</c:v>
                </c:pt>
                <c:pt idx="1828">
                  <c:v>1829</c:v>
                </c:pt>
                <c:pt idx="1829">
                  <c:v>1830</c:v>
                </c:pt>
                <c:pt idx="1830">
                  <c:v>1831</c:v>
                </c:pt>
                <c:pt idx="1831">
                  <c:v>1832</c:v>
                </c:pt>
                <c:pt idx="1832">
                  <c:v>1833</c:v>
                </c:pt>
                <c:pt idx="1833">
                  <c:v>1834</c:v>
                </c:pt>
                <c:pt idx="1834">
                  <c:v>1835</c:v>
                </c:pt>
                <c:pt idx="1835">
                  <c:v>1836</c:v>
                </c:pt>
                <c:pt idx="1836">
                  <c:v>1837</c:v>
                </c:pt>
                <c:pt idx="1837">
                  <c:v>1838</c:v>
                </c:pt>
                <c:pt idx="1838">
                  <c:v>1839</c:v>
                </c:pt>
                <c:pt idx="1839">
                  <c:v>1840</c:v>
                </c:pt>
                <c:pt idx="1840">
                  <c:v>1841</c:v>
                </c:pt>
                <c:pt idx="1841">
                  <c:v>1842</c:v>
                </c:pt>
                <c:pt idx="1842">
                  <c:v>1843</c:v>
                </c:pt>
                <c:pt idx="1843">
                  <c:v>1844</c:v>
                </c:pt>
                <c:pt idx="1844">
                  <c:v>1845</c:v>
                </c:pt>
                <c:pt idx="1845">
                  <c:v>1846</c:v>
                </c:pt>
                <c:pt idx="1846">
                  <c:v>1847</c:v>
                </c:pt>
                <c:pt idx="1847">
                  <c:v>1848</c:v>
                </c:pt>
                <c:pt idx="1848">
                  <c:v>1849</c:v>
                </c:pt>
                <c:pt idx="1849">
                  <c:v>1850</c:v>
                </c:pt>
                <c:pt idx="1850">
                  <c:v>1851</c:v>
                </c:pt>
                <c:pt idx="1851">
                  <c:v>1852</c:v>
                </c:pt>
                <c:pt idx="1852">
                  <c:v>1853</c:v>
                </c:pt>
                <c:pt idx="1853">
                  <c:v>1854</c:v>
                </c:pt>
                <c:pt idx="1854">
                  <c:v>1855</c:v>
                </c:pt>
                <c:pt idx="1855">
                  <c:v>1856</c:v>
                </c:pt>
                <c:pt idx="1856">
                  <c:v>1857</c:v>
                </c:pt>
                <c:pt idx="1857">
                  <c:v>1858</c:v>
                </c:pt>
                <c:pt idx="1858">
                  <c:v>1859</c:v>
                </c:pt>
                <c:pt idx="1859">
                  <c:v>1860</c:v>
                </c:pt>
                <c:pt idx="1860">
                  <c:v>1861</c:v>
                </c:pt>
                <c:pt idx="1861">
                  <c:v>1862</c:v>
                </c:pt>
                <c:pt idx="1862">
                  <c:v>1863</c:v>
                </c:pt>
                <c:pt idx="1863">
                  <c:v>1864</c:v>
                </c:pt>
                <c:pt idx="1864">
                  <c:v>1865</c:v>
                </c:pt>
                <c:pt idx="1865">
                  <c:v>1866</c:v>
                </c:pt>
                <c:pt idx="1866">
                  <c:v>1867</c:v>
                </c:pt>
                <c:pt idx="1867">
                  <c:v>1868</c:v>
                </c:pt>
                <c:pt idx="1868">
                  <c:v>1869</c:v>
                </c:pt>
                <c:pt idx="1869">
                  <c:v>1870</c:v>
                </c:pt>
                <c:pt idx="1870">
                  <c:v>1871</c:v>
                </c:pt>
                <c:pt idx="1871">
                  <c:v>1872</c:v>
                </c:pt>
                <c:pt idx="1872">
                  <c:v>1873</c:v>
                </c:pt>
                <c:pt idx="1873">
                  <c:v>1874</c:v>
                </c:pt>
                <c:pt idx="1874">
                  <c:v>1875</c:v>
                </c:pt>
                <c:pt idx="1875">
                  <c:v>1876</c:v>
                </c:pt>
                <c:pt idx="1876">
                  <c:v>1877</c:v>
                </c:pt>
                <c:pt idx="1877">
                  <c:v>1878</c:v>
                </c:pt>
                <c:pt idx="1878">
                  <c:v>1879</c:v>
                </c:pt>
                <c:pt idx="1879">
                  <c:v>1880</c:v>
                </c:pt>
                <c:pt idx="1880">
                  <c:v>1881</c:v>
                </c:pt>
                <c:pt idx="1881">
                  <c:v>1882</c:v>
                </c:pt>
                <c:pt idx="1882">
                  <c:v>1883</c:v>
                </c:pt>
                <c:pt idx="1883">
                  <c:v>1884</c:v>
                </c:pt>
                <c:pt idx="1884">
                  <c:v>1885</c:v>
                </c:pt>
                <c:pt idx="1885">
                  <c:v>1886</c:v>
                </c:pt>
                <c:pt idx="1886">
                  <c:v>1887</c:v>
                </c:pt>
                <c:pt idx="1887">
                  <c:v>1888</c:v>
                </c:pt>
                <c:pt idx="1888">
                  <c:v>1889</c:v>
                </c:pt>
                <c:pt idx="1889">
                  <c:v>1890</c:v>
                </c:pt>
                <c:pt idx="1890">
                  <c:v>1891</c:v>
                </c:pt>
                <c:pt idx="1891">
                  <c:v>1892</c:v>
                </c:pt>
                <c:pt idx="1892">
                  <c:v>1893</c:v>
                </c:pt>
                <c:pt idx="1893">
                  <c:v>1894</c:v>
                </c:pt>
                <c:pt idx="1894">
                  <c:v>1895</c:v>
                </c:pt>
                <c:pt idx="1895">
                  <c:v>1896</c:v>
                </c:pt>
                <c:pt idx="1896">
                  <c:v>1897</c:v>
                </c:pt>
                <c:pt idx="1897">
                  <c:v>1898</c:v>
                </c:pt>
                <c:pt idx="1898">
                  <c:v>1899</c:v>
                </c:pt>
                <c:pt idx="1899">
                  <c:v>1900</c:v>
                </c:pt>
                <c:pt idx="1900">
                  <c:v>1901</c:v>
                </c:pt>
                <c:pt idx="1901">
                  <c:v>1902</c:v>
                </c:pt>
                <c:pt idx="1902">
                  <c:v>1903</c:v>
                </c:pt>
                <c:pt idx="1903">
                  <c:v>1904</c:v>
                </c:pt>
                <c:pt idx="1904">
                  <c:v>1905</c:v>
                </c:pt>
                <c:pt idx="1905">
                  <c:v>1906</c:v>
                </c:pt>
                <c:pt idx="1906">
                  <c:v>1907</c:v>
                </c:pt>
                <c:pt idx="1907">
                  <c:v>1908</c:v>
                </c:pt>
                <c:pt idx="1908">
                  <c:v>1909</c:v>
                </c:pt>
                <c:pt idx="1909">
                  <c:v>1910</c:v>
                </c:pt>
                <c:pt idx="1910">
                  <c:v>1911</c:v>
                </c:pt>
                <c:pt idx="1911">
                  <c:v>1912</c:v>
                </c:pt>
                <c:pt idx="1912">
                  <c:v>1913</c:v>
                </c:pt>
                <c:pt idx="1913">
                  <c:v>1914</c:v>
                </c:pt>
                <c:pt idx="1914">
                  <c:v>1915</c:v>
                </c:pt>
                <c:pt idx="1915">
                  <c:v>1916</c:v>
                </c:pt>
                <c:pt idx="1916">
                  <c:v>1917</c:v>
                </c:pt>
                <c:pt idx="1917">
                  <c:v>1918</c:v>
                </c:pt>
                <c:pt idx="1918">
                  <c:v>1919</c:v>
                </c:pt>
                <c:pt idx="1919">
                  <c:v>1920</c:v>
                </c:pt>
                <c:pt idx="1920">
                  <c:v>1921</c:v>
                </c:pt>
                <c:pt idx="1921">
                  <c:v>1922</c:v>
                </c:pt>
                <c:pt idx="1922">
                  <c:v>1923</c:v>
                </c:pt>
                <c:pt idx="1923">
                  <c:v>1924</c:v>
                </c:pt>
                <c:pt idx="1924">
                  <c:v>1925</c:v>
                </c:pt>
                <c:pt idx="1925">
                  <c:v>1926</c:v>
                </c:pt>
                <c:pt idx="1926">
                  <c:v>1927</c:v>
                </c:pt>
                <c:pt idx="1927">
                  <c:v>1928</c:v>
                </c:pt>
                <c:pt idx="1928">
                  <c:v>1929</c:v>
                </c:pt>
                <c:pt idx="1929">
                  <c:v>1930</c:v>
                </c:pt>
                <c:pt idx="1930">
                  <c:v>1931</c:v>
                </c:pt>
                <c:pt idx="1931">
                  <c:v>1932</c:v>
                </c:pt>
                <c:pt idx="1932">
                  <c:v>1933</c:v>
                </c:pt>
                <c:pt idx="1933">
                  <c:v>1934</c:v>
                </c:pt>
                <c:pt idx="1934">
                  <c:v>1935</c:v>
                </c:pt>
                <c:pt idx="1935">
                  <c:v>1936</c:v>
                </c:pt>
                <c:pt idx="1936">
                  <c:v>1937</c:v>
                </c:pt>
                <c:pt idx="1937">
                  <c:v>1938</c:v>
                </c:pt>
                <c:pt idx="1938">
                  <c:v>1939</c:v>
                </c:pt>
                <c:pt idx="1939">
                  <c:v>1940</c:v>
                </c:pt>
                <c:pt idx="1940">
                  <c:v>1941</c:v>
                </c:pt>
                <c:pt idx="1941">
                  <c:v>1942</c:v>
                </c:pt>
                <c:pt idx="1942">
                  <c:v>1943</c:v>
                </c:pt>
                <c:pt idx="1943">
                  <c:v>1944</c:v>
                </c:pt>
                <c:pt idx="1944">
                  <c:v>1945</c:v>
                </c:pt>
                <c:pt idx="1945">
                  <c:v>1946</c:v>
                </c:pt>
                <c:pt idx="1946">
                  <c:v>1947</c:v>
                </c:pt>
                <c:pt idx="1947">
                  <c:v>1948</c:v>
                </c:pt>
                <c:pt idx="1948">
                  <c:v>1949</c:v>
                </c:pt>
                <c:pt idx="1949">
                  <c:v>1950</c:v>
                </c:pt>
                <c:pt idx="1950">
                  <c:v>1951</c:v>
                </c:pt>
                <c:pt idx="1951">
                  <c:v>1952</c:v>
                </c:pt>
                <c:pt idx="1952">
                  <c:v>1953</c:v>
                </c:pt>
                <c:pt idx="1953">
                  <c:v>1954</c:v>
                </c:pt>
                <c:pt idx="1954">
                  <c:v>1955</c:v>
                </c:pt>
                <c:pt idx="1955">
                  <c:v>1956</c:v>
                </c:pt>
                <c:pt idx="1956">
                  <c:v>1957</c:v>
                </c:pt>
                <c:pt idx="1957">
                  <c:v>1958</c:v>
                </c:pt>
                <c:pt idx="1958">
                  <c:v>1959</c:v>
                </c:pt>
                <c:pt idx="1959">
                  <c:v>1960</c:v>
                </c:pt>
                <c:pt idx="1960">
                  <c:v>1961</c:v>
                </c:pt>
                <c:pt idx="1961">
                  <c:v>1962</c:v>
                </c:pt>
                <c:pt idx="1962">
                  <c:v>1963</c:v>
                </c:pt>
                <c:pt idx="1963">
                  <c:v>1964</c:v>
                </c:pt>
                <c:pt idx="1964">
                  <c:v>1965</c:v>
                </c:pt>
                <c:pt idx="1965">
                  <c:v>1966</c:v>
                </c:pt>
                <c:pt idx="1966">
                  <c:v>1967</c:v>
                </c:pt>
                <c:pt idx="1967">
                  <c:v>1968</c:v>
                </c:pt>
                <c:pt idx="1968">
                  <c:v>1969</c:v>
                </c:pt>
                <c:pt idx="1969">
                  <c:v>1970</c:v>
                </c:pt>
                <c:pt idx="1970">
                  <c:v>1971</c:v>
                </c:pt>
                <c:pt idx="1971">
                  <c:v>1972</c:v>
                </c:pt>
                <c:pt idx="1972">
                  <c:v>1973</c:v>
                </c:pt>
                <c:pt idx="1973">
                  <c:v>1974</c:v>
                </c:pt>
                <c:pt idx="1974">
                  <c:v>1975</c:v>
                </c:pt>
                <c:pt idx="1975">
                  <c:v>1976</c:v>
                </c:pt>
                <c:pt idx="1976">
                  <c:v>1977</c:v>
                </c:pt>
                <c:pt idx="1977">
                  <c:v>1978</c:v>
                </c:pt>
                <c:pt idx="1978">
                  <c:v>1979</c:v>
                </c:pt>
                <c:pt idx="1979">
                  <c:v>1980</c:v>
                </c:pt>
                <c:pt idx="1980">
                  <c:v>1981</c:v>
                </c:pt>
                <c:pt idx="1981">
                  <c:v>1982</c:v>
                </c:pt>
                <c:pt idx="1982">
                  <c:v>1983</c:v>
                </c:pt>
                <c:pt idx="1983">
                  <c:v>1984</c:v>
                </c:pt>
                <c:pt idx="1984">
                  <c:v>1985</c:v>
                </c:pt>
                <c:pt idx="1985">
                  <c:v>1986</c:v>
                </c:pt>
                <c:pt idx="1986">
                  <c:v>1987</c:v>
                </c:pt>
                <c:pt idx="1987">
                  <c:v>1988</c:v>
                </c:pt>
                <c:pt idx="1988">
                  <c:v>1989</c:v>
                </c:pt>
                <c:pt idx="1989">
                  <c:v>1990</c:v>
                </c:pt>
                <c:pt idx="1990">
                  <c:v>1991</c:v>
                </c:pt>
                <c:pt idx="1991">
                  <c:v>1992</c:v>
                </c:pt>
                <c:pt idx="1992">
                  <c:v>1993</c:v>
                </c:pt>
                <c:pt idx="1993">
                  <c:v>1994</c:v>
                </c:pt>
                <c:pt idx="1994">
                  <c:v>1995</c:v>
                </c:pt>
                <c:pt idx="1995">
                  <c:v>1996</c:v>
                </c:pt>
                <c:pt idx="1996">
                  <c:v>1997</c:v>
                </c:pt>
                <c:pt idx="1997">
                  <c:v>1998</c:v>
                </c:pt>
                <c:pt idx="1998">
                  <c:v>1999</c:v>
                </c:pt>
                <c:pt idx="1999">
                  <c:v>2000</c:v>
                </c:pt>
                <c:pt idx="2000">
                  <c:v>2001</c:v>
                </c:pt>
                <c:pt idx="2001">
                  <c:v>2002</c:v>
                </c:pt>
                <c:pt idx="2002">
                  <c:v>2003</c:v>
                </c:pt>
                <c:pt idx="2003">
                  <c:v>2004</c:v>
                </c:pt>
                <c:pt idx="2004">
                  <c:v>2005</c:v>
                </c:pt>
                <c:pt idx="2005">
                  <c:v>2006</c:v>
                </c:pt>
                <c:pt idx="2006">
                  <c:v>2007</c:v>
                </c:pt>
                <c:pt idx="2007">
                  <c:v>2008</c:v>
                </c:pt>
                <c:pt idx="2008">
                  <c:v>2009</c:v>
                </c:pt>
                <c:pt idx="2009">
                  <c:v>2010</c:v>
                </c:pt>
                <c:pt idx="2010">
                  <c:v>2011</c:v>
                </c:pt>
                <c:pt idx="2011">
                  <c:v>2012</c:v>
                </c:pt>
                <c:pt idx="2012">
                  <c:v>2013</c:v>
                </c:pt>
                <c:pt idx="2013">
                  <c:v>2014</c:v>
                </c:pt>
                <c:pt idx="2014">
                  <c:v>2015</c:v>
                </c:pt>
                <c:pt idx="2015">
                  <c:v>2016</c:v>
                </c:pt>
                <c:pt idx="2016">
                  <c:v>2017</c:v>
                </c:pt>
                <c:pt idx="2017">
                  <c:v>2018</c:v>
                </c:pt>
                <c:pt idx="2018">
                  <c:v>2019</c:v>
                </c:pt>
                <c:pt idx="2019">
                  <c:v>2020</c:v>
                </c:pt>
                <c:pt idx="2020">
                  <c:v>2021</c:v>
                </c:pt>
                <c:pt idx="2021">
                  <c:v>2022</c:v>
                </c:pt>
                <c:pt idx="2022">
                  <c:v>2023</c:v>
                </c:pt>
                <c:pt idx="2023">
                  <c:v>2024</c:v>
                </c:pt>
                <c:pt idx="2024">
                  <c:v>2025</c:v>
                </c:pt>
                <c:pt idx="2025">
                  <c:v>2026</c:v>
                </c:pt>
                <c:pt idx="2026">
                  <c:v>2027</c:v>
                </c:pt>
                <c:pt idx="2027">
                  <c:v>2028</c:v>
                </c:pt>
                <c:pt idx="2028">
                  <c:v>2029</c:v>
                </c:pt>
                <c:pt idx="2029">
                  <c:v>2030</c:v>
                </c:pt>
                <c:pt idx="2030">
                  <c:v>2031</c:v>
                </c:pt>
                <c:pt idx="2031">
                  <c:v>2032</c:v>
                </c:pt>
                <c:pt idx="2032">
                  <c:v>2033</c:v>
                </c:pt>
                <c:pt idx="2033">
                  <c:v>2034</c:v>
                </c:pt>
                <c:pt idx="2034">
                  <c:v>2035</c:v>
                </c:pt>
                <c:pt idx="2035">
                  <c:v>2036</c:v>
                </c:pt>
                <c:pt idx="2036">
                  <c:v>2037</c:v>
                </c:pt>
                <c:pt idx="2037">
                  <c:v>2038</c:v>
                </c:pt>
                <c:pt idx="2038">
                  <c:v>2039</c:v>
                </c:pt>
                <c:pt idx="2039">
                  <c:v>2040</c:v>
                </c:pt>
                <c:pt idx="2040">
                  <c:v>2041</c:v>
                </c:pt>
                <c:pt idx="2041">
                  <c:v>2042</c:v>
                </c:pt>
                <c:pt idx="2042">
                  <c:v>2043</c:v>
                </c:pt>
                <c:pt idx="2043">
                  <c:v>2044</c:v>
                </c:pt>
                <c:pt idx="2044">
                  <c:v>2045</c:v>
                </c:pt>
                <c:pt idx="2045">
                  <c:v>2046</c:v>
                </c:pt>
                <c:pt idx="2046">
                  <c:v>2047</c:v>
                </c:pt>
                <c:pt idx="2047">
                  <c:v>2048</c:v>
                </c:pt>
                <c:pt idx="2048">
                  <c:v>2049</c:v>
                </c:pt>
                <c:pt idx="2049">
                  <c:v>2050</c:v>
                </c:pt>
                <c:pt idx="2050">
                  <c:v>2051</c:v>
                </c:pt>
                <c:pt idx="2051">
                  <c:v>2052</c:v>
                </c:pt>
                <c:pt idx="2052">
                  <c:v>2053</c:v>
                </c:pt>
                <c:pt idx="2053">
                  <c:v>2054</c:v>
                </c:pt>
                <c:pt idx="2054">
                  <c:v>2055</c:v>
                </c:pt>
                <c:pt idx="2055">
                  <c:v>2056</c:v>
                </c:pt>
                <c:pt idx="2056">
                  <c:v>2057</c:v>
                </c:pt>
                <c:pt idx="2057">
                  <c:v>2058</c:v>
                </c:pt>
                <c:pt idx="2058">
                  <c:v>2059</c:v>
                </c:pt>
                <c:pt idx="2059">
                  <c:v>2060</c:v>
                </c:pt>
                <c:pt idx="2060">
                  <c:v>2061</c:v>
                </c:pt>
                <c:pt idx="2061">
                  <c:v>2062</c:v>
                </c:pt>
                <c:pt idx="2062">
                  <c:v>2063</c:v>
                </c:pt>
                <c:pt idx="2063">
                  <c:v>2064</c:v>
                </c:pt>
                <c:pt idx="2064">
                  <c:v>2065</c:v>
                </c:pt>
                <c:pt idx="2065">
                  <c:v>2066</c:v>
                </c:pt>
                <c:pt idx="2066">
                  <c:v>2067</c:v>
                </c:pt>
                <c:pt idx="2067">
                  <c:v>2068</c:v>
                </c:pt>
                <c:pt idx="2068">
                  <c:v>2069</c:v>
                </c:pt>
                <c:pt idx="2069">
                  <c:v>2070</c:v>
                </c:pt>
                <c:pt idx="2070">
                  <c:v>2071</c:v>
                </c:pt>
                <c:pt idx="2071">
                  <c:v>2072</c:v>
                </c:pt>
                <c:pt idx="2072">
                  <c:v>2073</c:v>
                </c:pt>
                <c:pt idx="2073">
                  <c:v>2074</c:v>
                </c:pt>
                <c:pt idx="2074">
                  <c:v>2075</c:v>
                </c:pt>
                <c:pt idx="2075">
                  <c:v>2076</c:v>
                </c:pt>
                <c:pt idx="2076">
                  <c:v>2077</c:v>
                </c:pt>
                <c:pt idx="2077">
                  <c:v>2078</c:v>
                </c:pt>
                <c:pt idx="2078">
                  <c:v>2079</c:v>
                </c:pt>
                <c:pt idx="2079">
                  <c:v>2080</c:v>
                </c:pt>
                <c:pt idx="2080">
                  <c:v>2081</c:v>
                </c:pt>
                <c:pt idx="2081">
                  <c:v>2082</c:v>
                </c:pt>
                <c:pt idx="2082">
                  <c:v>2083</c:v>
                </c:pt>
                <c:pt idx="2083">
                  <c:v>2084</c:v>
                </c:pt>
                <c:pt idx="2084">
                  <c:v>2085</c:v>
                </c:pt>
                <c:pt idx="2085">
                  <c:v>2086</c:v>
                </c:pt>
                <c:pt idx="2086">
                  <c:v>2087</c:v>
                </c:pt>
                <c:pt idx="2087">
                  <c:v>2088</c:v>
                </c:pt>
                <c:pt idx="2088">
                  <c:v>2089</c:v>
                </c:pt>
                <c:pt idx="2089">
                  <c:v>2090</c:v>
                </c:pt>
                <c:pt idx="2090">
                  <c:v>2091</c:v>
                </c:pt>
                <c:pt idx="2091">
                  <c:v>2092</c:v>
                </c:pt>
                <c:pt idx="2092">
                  <c:v>2093</c:v>
                </c:pt>
                <c:pt idx="2093">
                  <c:v>2094</c:v>
                </c:pt>
                <c:pt idx="2094">
                  <c:v>2095</c:v>
                </c:pt>
                <c:pt idx="2095">
                  <c:v>2096</c:v>
                </c:pt>
                <c:pt idx="2096">
                  <c:v>2097</c:v>
                </c:pt>
                <c:pt idx="2097">
                  <c:v>2098</c:v>
                </c:pt>
                <c:pt idx="2098">
                  <c:v>2099</c:v>
                </c:pt>
                <c:pt idx="2099">
                  <c:v>2100</c:v>
                </c:pt>
                <c:pt idx="2100">
                  <c:v>2101</c:v>
                </c:pt>
                <c:pt idx="2101">
                  <c:v>2102</c:v>
                </c:pt>
                <c:pt idx="2102">
                  <c:v>2103</c:v>
                </c:pt>
                <c:pt idx="2103">
                  <c:v>2104</c:v>
                </c:pt>
                <c:pt idx="2104">
                  <c:v>2105</c:v>
                </c:pt>
                <c:pt idx="2105">
                  <c:v>2106</c:v>
                </c:pt>
                <c:pt idx="2106">
                  <c:v>2107</c:v>
                </c:pt>
                <c:pt idx="2107">
                  <c:v>2108</c:v>
                </c:pt>
                <c:pt idx="2108">
                  <c:v>2109</c:v>
                </c:pt>
                <c:pt idx="2109">
                  <c:v>2110</c:v>
                </c:pt>
                <c:pt idx="2110">
                  <c:v>2111</c:v>
                </c:pt>
                <c:pt idx="2111">
                  <c:v>2112</c:v>
                </c:pt>
                <c:pt idx="2112">
                  <c:v>2113</c:v>
                </c:pt>
                <c:pt idx="2113">
                  <c:v>2114</c:v>
                </c:pt>
                <c:pt idx="2114">
                  <c:v>2115</c:v>
                </c:pt>
                <c:pt idx="2115">
                  <c:v>2116</c:v>
                </c:pt>
                <c:pt idx="2116">
                  <c:v>2117</c:v>
                </c:pt>
                <c:pt idx="2117">
                  <c:v>2118</c:v>
                </c:pt>
                <c:pt idx="2118">
                  <c:v>2119</c:v>
                </c:pt>
                <c:pt idx="2119">
                  <c:v>2120</c:v>
                </c:pt>
                <c:pt idx="2120">
                  <c:v>2121</c:v>
                </c:pt>
                <c:pt idx="2121">
                  <c:v>2122</c:v>
                </c:pt>
                <c:pt idx="2122">
                  <c:v>2123</c:v>
                </c:pt>
                <c:pt idx="2123">
                  <c:v>2124</c:v>
                </c:pt>
                <c:pt idx="2124">
                  <c:v>2125</c:v>
                </c:pt>
                <c:pt idx="2125">
                  <c:v>2126</c:v>
                </c:pt>
                <c:pt idx="2126">
                  <c:v>2127</c:v>
                </c:pt>
                <c:pt idx="2127">
                  <c:v>2128</c:v>
                </c:pt>
                <c:pt idx="2128">
                  <c:v>2129</c:v>
                </c:pt>
                <c:pt idx="2129">
                  <c:v>2130</c:v>
                </c:pt>
                <c:pt idx="2130">
                  <c:v>2131</c:v>
                </c:pt>
                <c:pt idx="2131">
                  <c:v>2132</c:v>
                </c:pt>
                <c:pt idx="2132">
                  <c:v>2133</c:v>
                </c:pt>
                <c:pt idx="2133">
                  <c:v>2134</c:v>
                </c:pt>
                <c:pt idx="2134">
                  <c:v>2135</c:v>
                </c:pt>
                <c:pt idx="2135">
                  <c:v>2136</c:v>
                </c:pt>
                <c:pt idx="2136">
                  <c:v>2137</c:v>
                </c:pt>
                <c:pt idx="2137">
                  <c:v>2138</c:v>
                </c:pt>
                <c:pt idx="2138">
                  <c:v>2139</c:v>
                </c:pt>
                <c:pt idx="2139">
                  <c:v>2140</c:v>
                </c:pt>
                <c:pt idx="2140">
                  <c:v>2141</c:v>
                </c:pt>
                <c:pt idx="2141">
                  <c:v>2142</c:v>
                </c:pt>
                <c:pt idx="2142">
                  <c:v>2143</c:v>
                </c:pt>
                <c:pt idx="2143">
                  <c:v>2144</c:v>
                </c:pt>
                <c:pt idx="2144">
                  <c:v>2145</c:v>
                </c:pt>
                <c:pt idx="2145">
                  <c:v>2146</c:v>
                </c:pt>
                <c:pt idx="2146">
                  <c:v>2147</c:v>
                </c:pt>
                <c:pt idx="2147">
                  <c:v>2148</c:v>
                </c:pt>
                <c:pt idx="2148">
                  <c:v>2149</c:v>
                </c:pt>
                <c:pt idx="2149">
                  <c:v>2150</c:v>
                </c:pt>
                <c:pt idx="2150">
                  <c:v>2151</c:v>
                </c:pt>
                <c:pt idx="2151">
                  <c:v>2152</c:v>
                </c:pt>
                <c:pt idx="2152">
                  <c:v>2153</c:v>
                </c:pt>
                <c:pt idx="2153">
                  <c:v>2154</c:v>
                </c:pt>
                <c:pt idx="2154">
                  <c:v>2155</c:v>
                </c:pt>
                <c:pt idx="2155">
                  <c:v>2156</c:v>
                </c:pt>
                <c:pt idx="2156">
                  <c:v>2157</c:v>
                </c:pt>
                <c:pt idx="2157">
                  <c:v>2158</c:v>
                </c:pt>
                <c:pt idx="2158">
                  <c:v>2159</c:v>
                </c:pt>
                <c:pt idx="2159">
                  <c:v>2160</c:v>
                </c:pt>
                <c:pt idx="2160">
                  <c:v>2161</c:v>
                </c:pt>
                <c:pt idx="2161">
                  <c:v>2162</c:v>
                </c:pt>
                <c:pt idx="2162">
                  <c:v>2163</c:v>
                </c:pt>
                <c:pt idx="2163">
                  <c:v>2164</c:v>
                </c:pt>
                <c:pt idx="2164">
                  <c:v>2165</c:v>
                </c:pt>
                <c:pt idx="2165">
                  <c:v>2166</c:v>
                </c:pt>
                <c:pt idx="2166">
                  <c:v>2167</c:v>
                </c:pt>
                <c:pt idx="2167">
                  <c:v>2168</c:v>
                </c:pt>
                <c:pt idx="2168">
                  <c:v>2169</c:v>
                </c:pt>
                <c:pt idx="2169">
                  <c:v>2170</c:v>
                </c:pt>
                <c:pt idx="2170">
                  <c:v>2171</c:v>
                </c:pt>
                <c:pt idx="2171">
                  <c:v>2172</c:v>
                </c:pt>
                <c:pt idx="2172">
                  <c:v>2173</c:v>
                </c:pt>
                <c:pt idx="2173">
                  <c:v>2174</c:v>
                </c:pt>
                <c:pt idx="2174">
                  <c:v>2175</c:v>
                </c:pt>
                <c:pt idx="2175">
                  <c:v>2176</c:v>
                </c:pt>
                <c:pt idx="2176">
                  <c:v>2177</c:v>
                </c:pt>
                <c:pt idx="2177">
                  <c:v>2178</c:v>
                </c:pt>
                <c:pt idx="2178">
                  <c:v>2179</c:v>
                </c:pt>
                <c:pt idx="2179">
                  <c:v>2180</c:v>
                </c:pt>
                <c:pt idx="2180">
                  <c:v>2181</c:v>
                </c:pt>
                <c:pt idx="2181">
                  <c:v>2182</c:v>
                </c:pt>
                <c:pt idx="2182">
                  <c:v>2183</c:v>
                </c:pt>
                <c:pt idx="2183">
                  <c:v>2184</c:v>
                </c:pt>
                <c:pt idx="2184">
                  <c:v>2185</c:v>
                </c:pt>
                <c:pt idx="2185">
                  <c:v>2186</c:v>
                </c:pt>
                <c:pt idx="2186">
                  <c:v>2187</c:v>
                </c:pt>
                <c:pt idx="2187">
                  <c:v>2188</c:v>
                </c:pt>
                <c:pt idx="2188">
                  <c:v>2189</c:v>
                </c:pt>
                <c:pt idx="2189">
                  <c:v>2190</c:v>
                </c:pt>
                <c:pt idx="2190">
                  <c:v>2191</c:v>
                </c:pt>
                <c:pt idx="2191">
                  <c:v>2192</c:v>
                </c:pt>
                <c:pt idx="2192">
                  <c:v>2193</c:v>
                </c:pt>
                <c:pt idx="2193">
                  <c:v>2194</c:v>
                </c:pt>
                <c:pt idx="2194">
                  <c:v>2195</c:v>
                </c:pt>
                <c:pt idx="2195">
                  <c:v>2196</c:v>
                </c:pt>
                <c:pt idx="2196">
                  <c:v>2197</c:v>
                </c:pt>
                <c:pt idx="2197">
                  <c:v>2198</c:v>
                </c:pt>
                <c:pt idx="2198">
                  <c:v>2199</c:v>
                </c:pt>
                <c:pt idx="2199">
                  <c:v>2200</c:v>
                </c:pt>
                <c:pt idx="2200">
                  <c:v>2201</c:v>
                </c:pt>
                <c:pt idx="2201">
                  <c:v>2202</c:v>
                </c:pt>
                <c:pt idx="2202">
                  <c:v>2203</c:v>
                </c:pt>
                <c:pt idx="2203">
                  <c:v>2204</c:v>
                </c:pt>
                <c:pt idx="2204">
                  <c:v>2205</c:v>
                </c:pt>
                <c:pt idx="2205">
                  <c:v>2206</c:v>
                </c:pt>
                <c:pt idx="2206">
                  <c:v>2207</c:v>
                </c:pt>
                <c:pt idx="2207">
                  <c:v>2208</c:v>
                </c:pt>
                <c:pt idx="2208">
                  <c:v>2209</c:v>
                </c:pt>
                <c:pt idx="2209">
                  <c:v>2210</c:v>
                </c:pt>
                <c:pt idx="2210">
                  <c:v>2211</c:v>
                </c:pt>
                <c:pt idx="2211">
                  <c:v>2212</c:v>
                </c:pt>
                <c:pt idx="2212">
                  <c:v>2213</c:v>
                </c:pt>
                <c:pt idx="2213">
                  <c:v>2214</c:v>
                </c:pt>
                <c:pt idx="2214">
                  <c:v>2215</c:v>
                </c:pt>
                <c:pt idx="2215">
                  <c:v>2216</c:v>
                </c:pt>
                <c:pt idx="2216">
                  <c:v>2217</c:v>
                </c:pt>
                <c:pt idx="2217">
                  <c:v>2218</c:v>
                </c:pt>
                <c:pt idx="2218">
                  <c:v>2219</c:v>
                </c:pt>
                <c:pt idx="2219">
                  <c:v>2220</c:v>
                </c:pt>
                <c:pt idx="2220">
                  <c:v>2221</c:v>
                </c:pt>
                <c:pt idx="2221">
                  <c:v>2222</c:v>
                </c:pt>
                <c:pt idx="2222">
                  <c:v>2223</c:v>
                </c:pt>
                <c:pt idx="2223">
                  <c:v>2224</c:v>
                </c:pt>
                <c:pt idx="2224">
                  <c:v>2225</c:v>
                </c:pt>
                <c:pt idx="2225">
                  <c:v>2226</c:v>
                </c:pt>
                <c:pt idx="2226">
                  <c:v>2227</c:v>
                </c:pt>
                <c:pt idx="2227">
                  <c:v>2228</c:v>
                </c:pt>
                <c:pt idx="2228">
                  <c:v>2229</c:v>
                </c:pt>
                <c:pt idx="2229">
                  <c:v>2230</c:v>
                </c:pt>
                <c:pt idx="2230">
                  <c:v>2231</c:v>
                </c:pt>
                <c:pt idx="2231">
                  <c:v>2232</c:v>
                </c:pt>
                <c:pt idx="2232">
                  <c:v>2233</c:v>
                </c:pt>
                <c:pt idx="2233">
                  <c:v>2234</c:v>
                </c:pt>
                <c:pt idx="2234">
                  <c:v>2235</c:v>
                </c:pt>
                <c:pt idx="2235">
                  <c:v>2236</c:v>
                </c:pt>
                <c:pt idx="2236">
                  <c:v>2237</c:v>
                </c:pt>
                <c:pt idx="2237">
                  <c:v>2238</c:v>
                </c:pt>
                <c:pt idx="2238">
                  <c:v>2239</c:v>
                </c:pt>
                <c:pt idx="2239">
                  <c:v>2240</c:v>
                </c:pt>
                <c:pt idx="2240">
                  <c:v>2241</c:v>
                </c:pt>
                <c:pt idx="2241">
                  <c:v>2242</c:v>
                </c:pt>
                <c:pt idx="2242">
                  <c:v>2243</c:v>
                </c:pt>
                <c:pt idx="2243">
                  <c:v>2244</c:v>
                </c:pt>
                <c:pt idx="2244">
                  <c:v>2245</c:v>
                </c:pt>
                <c:pt idx="2245">
                  <c:v>2246</c:v>
                </c:pt>
                <c:pt idx="2246">
                  <c:v>2247</c:v>
                </c:pt>
                <c:pt idx="2247">
                  <c:v>2248</c:v>
                </c:pt>
                <c:pt idx="2248">
                  <c:v>2249</c:v>
                </c:pt>
                <c:pt idx="2249">
                  <c:v>2250</c:v>
                </c:pt>
                <c:pt idx="2250">
                  <c:v>2251</c:v>
                </c:pt>
                <c:pt idx="2251">
                  <c:v>2252</c:v>
                </c:pt>
                <c:pt idx="2252">
                  <c:v>2253</c:v>
                </c:pt>
                <c:pt idx="2253">
                  <c:v>2254</c:v>
                </c:pt>
                <c:pt idx="2254">
                  <c:v>2255</c:v>
                </c:pt>
                <c:pt idx="2255">
                  <c:v>2256</c:v>
                </c:pt>
                <c:pt idx="2256">
                  <c:v>2257</c:v>
                </c:pt>
                <c:pt idx="2257">
                  <c:v>2258</c:v>
                </c:pt>
                <c:pt idx="2258">
                  <c:v>2259</c:v>
                </c:pt>
                <c:pt idx="2259">
                  <c:v>2260</c:v>
                </c:pt>
                <c:pt idx="2260">
                  <c:v>2261</c:v>
                </c:pt>
                <c:pt idx="2261">
                  <c:v>2262</c:v>
                </c:pt>
                <c:pt idx="2262">
                  <c:v>2263</c:v>
                </c:pt>
                <c:pt idx="2263">
                  <c:v>2264</c:v>
                </c:pt>
                <c:pt idx="2264">
                  <c:v>2265</c:v>
                </c:pt>
                <c:pt idx="2265">
                  <c:v>2266</c:v>
                </c:pt>
                <c:pt idx="2266">
                  <c:v>2267</c:v>
                </c:pt>
                <c:pt idx="2267">
                  <c:v>2268</c:v>
                </c:pt>
                <c:pt idx="2268">
                  <c:v>2269</c:v>
                </c:pt>
                <c:pt idx="2269">
                  <c:v>2270</c:v>
                </c:pt>
                <c:pt idx="2270">
                  <c:v>2271</c:v>
                </c:pt>
                <c:pt idx="2271">
                  <c:v>2272</c:v>
                </c:pt>
                <c:pt idx="2272">
                  <c:v>2273</c:v>
                </c:pt>
                <c:pt idx="2273">
                  <c:v>2274</c:v>
                </c:pt>
                <c:pt idx="2274">
                  <c:v>2275</c:v>
                </c:pt>
                <c:pt idx="2275">
                  <c:v>2276</c:v>
                </c:pt>
                <c:pt idx="2276">
                  <c:v>2277</c:v>
                </c:pt>
                <c:pt idx="2277">
                  <c:v>2278</c:v>
                </c:pt>
                <c:pt idx="2278">
                  <c:v>2279</c:v>
                </c:pt>
                <c:pt idx="2279">
                  <c:v>2280</c:v>
                </c:pt>
                <c:pt idx="2280">
                  <c:v>2281</c:v>
                </c:pt>
                <c:pt idx="2281">
                  <c:v>2282</c:v>
                </c:pt>
                <c:pt idx="2282">
                  <c:v>2283</c:v>
                </c:pt>
                <c:pt idx="2283">
                  <c:v>2284</c:v>
                </c:pt>
                <c:pt idx="2284">
                  <c:v>2285</c:v>
                </c:pt>
                <c:pt idx="2285">
                  <c:v>2286</c:v>
                </c:pt>
                <c:pt idx="2286">
                  <c:v>2287</c:v>
                </c:pt>
                <c:pt idx="2287">
                  <c:v>2288</c:v>
                </c:pt>
                <c:pt idx="2288">
                  <c:v>2289</c:v>
                </c:pt>
                <c:pt idx="2289">
                  <c:v>2290</c:v>
                </c:pt>
                <c:pt idx="2290">
                  <c:v>2291</c:v>
                </c:pt>
                <c:pt idx="2291">
                  <c:v>2292</c:v>
                </c:pt>
                <c:pt idx="2292">
                  <c:v>2293</c:v>
                </c:pt>
                <c:pt idx="2293">
                  <c:v>2294</c:v>
                </c:pt>
                <c:pt idx="2294">
                  <c:v>2295</c:v>
                </c:pt>
                <c:pt idx="2295">
                  <c:v>2296</c:v>
                </c:pt>
                <c:pt idx="2296">
                  <c:v>2297</c:v>
                </c:pt>
                <c:pt idx="2297">
                  <c:v>2298</c:v>
                </c:pt>
                <c:pt idx="2298">
                  <c:v>2299</c:v>
                </c:pt>
                <c:pt idx="2299">
                  <c:v>2300</c:v>
                </c:pt>
                <c:pt idx="2300">
                  <c:v>2301</c:v>
                </c:pt>
                <c:pt idx="2301">
                  <c:v>2302</c:v>
                </c:pt>
                <c:pt idx="2302">
                  <c:v>2303</c:v>
                </c:pt>
                <c:pt idx="2303">
                  <c:v>2304</c:v>
                </c:pt>
                <c:pt idx="2304">
                  <c:v>2305</c:v>
                </c:pt>
                <c:pt idx="2305">
                  <c:v>2306</c:v>
                </c:pt>
                <c:pt idx="2306">
                  <c:v>2307</c:v>
                </c:pt>
                <c:pt idx="2307">
                  <c:v>2308</c:v>
                </c:pt>
                <c:pt idx="2308">
                  <c:v>2309</c:v>
                </c:pt>
                <c:pt idx="2309">
                  <c:v>2310</c:v>
                </c:pt>
                <c:pt idx="2310">
                  <c:v>2311</c:v>
                </c:pt>
                <c:pt idx="2311">
                  <c:v>2312</c:v>
                </c:pt>
                <c:pt idx="2312">
                  <c:v>2313</c:v>
                </c:pt>
                <c:pt idx="2313">
                  <c:v>2314</c:v>
                </c:pt>
                <c:pt idx="2314">
                  <c:v>2315</c:v>
                </c:pt>
                <c:pt idx="2315">
                  <c:v>2316</c:v>
                </c:pt>
                <c:pt idx="2316">
                  <c:v>2317</c:v>
                </c:pt>
                <c:pt idx="2317">
                  <c:v>2318</c:v>
                </c:pt>
                <c:pt idx="2318">
                  <c:v>2319</c:v>
                </c:pt>
                <c:pt idx="2319">
                  <c:v>2320</c:v>
                </c:pt>
                <c:pt idx="2320">
                  <c:v>2321</c:v>
                </c:pt>
                <c:pt idx="2321">
                  <c:v>2322</c:v>
                </c:pt>
                <c:pt idx="2322">
                  <c:v>2323</c:v>
                </c:pt>
                <c:pt idx="2323">
                  <c:v>2324</c:v>
                </c:pt>
                <c:pt idx="2324">
                  <c:v>2325</c:v>
                </c:pt>
                <c:pt idx="2325">
                  <c:v>2326</c:v>
                </c:pt>
                <c:pt idx="2326">
                  <c:v>2327</c:v>
                </c:pt>
                <c:pt idx="2327">
                  <c:v>2328</c:v>
                </c:pt>
                <c:pt idx="2328">
                  <c:v>2329</c:v>
                </c:pt>
                <c:pt idx="2329">
                  <c:v>2330</c:v>
                </c:pt>
                <c:pt idx="2330">
                  <c:v>2331</c:v>
                </c:pt>
                <c:pt idx="2331">
                  <c:v>2332</c:v>
                </c:pt>
                <c:pt idx="2332">
                  <c:v>2333</c:v>
                </c:pt>
                <c:pt idx="2333">
                  <c:v>2334</c:v>
                </c:pt>
                <c:pt idx="2334">
                  <c:v>2335</c:v>
                </c:pt>
                <c:pt idx="2335">
                  <c:v>2336</c:v>
                </c:pt>
                <c:pt idx="2336">
                  <c:v>2337</c:v>
                </c:pt>
                <c:pt idx="2337">
                  <c:v>2338</c:v>
                </c:pt>
                <c:pt idx="2338">
                  <c:v>2339</c:v>
                </c:pt>
                <c:pt idx="2339">
                  <c:v>2340</c:v>
                </c:pt>
                <c:pt idx="2340">
                  <c:v>2341</c:v>
                </c:pt>
                <c:pt idx="2341">
                  <c:v>2342</c:v>
                </c:pt>
                <c:pt idx="2342">
                  <c:v>2343</c:v>
                </c:pt>
                <c:pt idx="2343">
                  <c:v>2344</c:v>
                </c:pt>
                <c:pt idx="2344">
                  <c:v>2345</c:v>
                </c:pt>
                <c:pt idx="2345">
                  <c:v>2346</c:v>
                </c:pt>
                <c:pt idx="2346">
                  <c:v>2347</c:v>
                </c:pt>
                <c:pt idx="2347">
                  <c:v>2348</c:v>
                </c:pt>
                <c:pt idx="2348">
                  <c:v>2349</c:v>
                </c:pt>
                <c:pt idx="2349">
                  <c:v>2350</c:v>
                </c:pt>
                <c:pt idx="2350">
                  <c:v>2351</c:v>
                </c:pt>
                <c:pt idx="2351">
                  <c:v>2352</c:v>
                </c:pt>
                <c:pt idx="2352">
                  <c:v>2353</c:v>
                </c:pt>
                <c:pt idx="2353">
                  <c:v>2354</c:v>
                </c:pt>
                <c:pt idx="2354">
                  <c:v>2355</c:v>
                </c:pt>
                <c:pt idx="2355">
                  <c:v>2356</c:v>
                </c:pt>
                <c:pt idx="2356">
                  <c:v>2357</c:v>
                </c:pt>
                <c:pt idx="2357">
                  <c:v>2358</c:v>
                </c:pt>
                <c:pt idx="2358">
                  <c:v>2359</c:v>
                </c:pt>
                <c:pt idx="2359">
                  <c:v>2360</c:v>
                </c:pt>
                <c:pt idx="2360">
                  <c:v>2361</c:v>
                </c:pt>
                <c:pt idx="2361">
                  <c:v>2362</c:v>
                </c:pt>
                <c:pt idx="2362">
                  <c:v>2363</c:v>
                </c:pt>
                <c:pt idx="2363">
                  <c:v>2364</c:v>
                </c:pt>
                <c:pt idx="2364">
                  <c:v>2365</c:v>
                </c:pt>
                <c:pt idx="2365">
                  <c:v>2366</c:v>
                </c:pt>
                <c:pt idx="2366">
                  <c:v>2367</c:v>
                </c:pt>
                <c:pt idx="2367">
                  <c:v>2368</c:v>
                </c:pt>
                <c:pt idx="2368">
                  <c:v>2369</c:v>
                </c:pt>
                <c:pt idx="2369">
                  <c:v>2370</c:v>
                </c:pt>
                <c:pt idx="2370">
                  <c:v>2371</c:v>
                </c:pt>
                <c:pt idx="2371">
                  <c:v>2372</c:v>
                </c:pt>
                <c:pt idx="2372">
                  <c:v>2373</c:v>
                </c:pt>
                <c:pt idx="2373">
                  <c:v>2374</c:v>
                </c:pt>
                <c:pt idx="2374">
                  <c:v>2375</c:v>
                </c:pt>
                <c:pt idx="2375">
                  <c:v>2376</c:v>
                </c:pt>
                <c:pt idx="2376">
                  <c:v>2377</c:v>
                </c:pt>
                <c:pt idx="2377">
                  <c:v>2378</c:v>
                </c:pt>
                <c:pt idx="2378">
                  <c:v>2379</c:v>
                </c:pt>
                <c:pt idx="2379">
                  <c:v>2380</c:v>
                </c:pt>
                <c:pt idx="2380">
                  <c:v>2381</c:v>
                </c:pt>
                <c:pt idx="2381">
                  <c:v>2382</c:v>
                </c:pt>
                <c:pt idx="2382">
                  <c:v>2383</c:v>
                </c:pt>
                <c:pt idx="2383">
                  <c:v>2384</c:v>
                </c:pt>
                <c:pt idx="2384">
                  <c:v>2385</c:v>
                </c:pt>
                <c:pt idx="2385">
                  <c:v>2386</c:v>
                </c:pt>
                <c:pt idx="2386">
                  <c:v>2387</c:v>
                </c:pt>
                <c:pt idx="2387">
                  <c:v>2388</c:v>
                </c:pt>
                <c:pt idx="2388">
                  <c:v>2389</c:v>
                </c:pt>
                <c:pt idx="2389">
                  <c:v>2390</c:v>
                </c:pt>
                <c:pt idx="2390">
                  <c:v>2391</c:v>
                </c:pt>
                <c:pt idx="2391">
                  <c:v>2392</c:v>
                </c:pt>
                <c:pt idx="2392">
                  <c:v>2393</c:v>
                </c:pt>
                <c:pt idx="2393">
                  <c:v>2394</c:v>
                </c:pt>
                <c:pt idx="2394">
                  <c:v>2395</c:v>
                </c:pt>
                <c:pt idx="2395">
                  <c:v>2396</c:v>
                </c:pt>
                <c:pt idx="2396">
                  <c:v>2397</c:v>
                </c:pt>
                <c:pt idx="2397">
                  <c:v>2398</c:v>
                </c:pt>
                <c:pt idx="2398">
                  <c:v>2399</c:v>
                </c:pt>
                <c:pt idx="2399">
                  <c:v>2400</c:v>
                </c:pt>
                <c:pt idx="2400">
                  <c:v>2401</c:v>
                </c:pt>
                <c:pt idx="2401">
                  <c:v>2402</c:v>
                </c:pt>
                <c:pt idx="2402">
                  <c:v>2403</c:v>
                </c:pt>
                <c:pt idx="2403">
                  <c:v>2404</c:v>
                </c:pt>
                <c:pt idx="2404">
                  <c:v>2405</c:v>
                </c:pt>
                <c:pt idx="2405">
                  <c:v>2406</c:v>
                </c:pt>
                <c:pt idx="2406">
                  <c:v>2407</c:v>
                </c:pt>
                <c:pt idx="2407">
                  <c:v>2408</c:v>
                </c:pt>
                <c:pt idx="2408">
                  <c:v>2409</c:v>
                </c:pt>
                <c:pt idx="2409">
                  <c:v>2410</c:v>
                </c:pt>
                <c:pt idx="2410">
                  <c:v>2411</c:v>
                </c:pt>
                <c:pt idx="2411">
                  <c:v>2412</c:v>
                </c:pt>
                <c:pt idx="2412">
                  <c:v>2413</c:v>
                </c:pt>
                <c:pt idx="2413">
                  <c:v>2414</c:v>
                </c:pt>
                <c:pt idx="2414">
                  <c:v>2415</c:v>
                </c:pt>
                <c:pt idx="2415">
                  <c:v>2416</c:v>
                </c:pt>
                <c:pt idx="2416">
                  <c:v>2417</c:v>
                </c:pt>
                <c:pt idx="2417">
                  <c:v>2418</c:v>
                </c:pt>
                <c:pt idx="2418">
                  <c:v>2419</c:v>
                </c:pt>
                <c:pt idx="2419">
                  <c:v>2420</c:v>
                </c:pt>
                <c:pt idx="2420">
                  <c:v>2421</c:v>
                </c:pt>
                <c:pt idx="2421">
                  <c:v>2422</c:v>
                </c:pt>
                <c:pt idx="2422">
                  <c:v>2423</c:v>
                </c:pt>
                <c:pt idx="2423">
                  <c:v>2424</c:v>
                </c:pt>
                <c:pt idx="2424">
                  <c:v>2425</c:v>
                </c:pt>
                <c:pt idx="2425">
                  <c:v>2426</c:v>
                </c:pt>
                <c:pt idx="2426">
                  <c:v>2427</c:v>
                </c:pt>
                <c:pt idx="2427">
                  <c:v>2428</c:v>
                </c:pt>
                <c:pt idx="2428">
                  <c:v>2429</c:v>
                </c:pt>
                <c:pt idx="2429">
                  <c:v>2430</c:v>
                </c:pt>
                <c:pt idx="2430">
                  <c:v>2431</c:v>
                </c:pt>
                <c:pt idx="2431">
                  <c:v>2432</c:v>
                </c:pt>
                <c:pt idx="2432">
                  <c:v>2433</c:v>
                </c:pt>
                <c:pt idx="2433">
                  <c:v>2434</c:v>
                </c:pt>
                <c:pt idx="2434">
                  <c:v>2435</c:v>
                </c:pt>
                <c:pt idx="2435">
                  <c:v>2436</c:v>
                </c:pt>
                <c:pt idx="2436">
                  <c:v>2437</c:v>
                </c:pt>
                <c:pt idx="2437">
                  <c:v>2438</c:v>
                </c:pt>
                <c:pt idx="2438">
                  <c:v>2439</c:v>
                </c:pt>
                <c:pt idx="2439">
                  <c:v>2440</c:v>
                </c:pt>
                <c:pt idx="2440">
                  <c:v>2441</c:v>
                </c:pt>
                <c:pt idx="2441">
                  <c:v>2442</c:v>
                </c:pt>
                <c:pt idx="2442">
                  <c:v>2443</c:v>
                </c:pt>
                <c:pt idx="2443">
                  <c:v>2444</c:v>
                </c:pt>
                <c:pt idx="2444">
                  <c:v>2445</c:v>
                </c:pt>
                <c:pt idx="2445">
                  <c:v>2446</c:v>
                </c:pt>
                <c:pt idx="2446">
                  <c:v>2447</c:v>
                </c:pt>
                <c:pt idx="2447">
                  <c:v>2448</c:v>
                </c:pt>
                <c:pt idx="2448">
                  <c:v>2449</c:v>
                </c:pt>
                <c:pt idx="2449">
                  <c:v>2450</c:v>
                </c:pt>
                <c:pt idx="2450">
                  <c:v>2451</c:v>
                </c:pt>
                <c:pt idx="2451">
                  <c:v>2452</c:v>
                </c:pt>
                <c:pt idx="2452">
                  <c:v>2453</c:v>
                </c:pt>
                <c:pt idx="2453">
                  <c:v>2454</c:v>
                </c:pt>
                <c:pt idx="2454">
                  <c:v>2455</c:v>
                </c:pt>
                <c:pt idx="2455">
                  <c:v>2456</c:v>
                </c:pt>
                <c:pt idx="2456">
                  <c:v>2457</c:v>
                </c:pt>
                <c:pt idx="2457">
                  <c:v>2458</c:v>
                </c:pt>
                <c:pt idx="2458">
                  <c:v>2459</c:v>
                </c:pt>
                <c:pt idx="2459">
                  <c:v>2460</c:v>
                </c:pt>
                <c:pt idx="2460">
                  <c:v>2461</c:v>
                </c:pt>
                <c:pt idx="2461">
                  <c:v>2462</c:v>
                </c:pt>
                <c:pt idx="2462">
                  <c:v>2463</c:v>
                </c:pt>
                <c:pt idx="2463">
                  <c:v>2464</c:v>
                </c:pt>
                <c:pt idx="2464">
                  <c:v>2465</c:v>
                </c:pt>
                <c:pt idx="2465">
                  <c:v>2466</c:v>
                </c:pt>
                <c:pt idx="2466">
                  <c:v>2467</c:v>
                </c:pt>
                <c:pt idx="2467">
                  <c:v>2468</c:v>
                </c:pt>
                <c:pt idx="2468">
                  <c:v>2469</c:v>
                </c:pt>
                <c:pt idx="2469">
                  <c:v>2470</c:v>
                </c:pt>
                <c:pt idx="2470">
                  <c:v>2471</c:v>
                </c:pt>
                <c:pt idx="2471">
                  <c:v>2472</c:v>
                </c:pt>
                <c:pt idx="2472">
                  <c:v>2473</c:v>
                </c:pt>
                <c:pt idx="2473">
                  <c:v>2474</c:v>
                </c:pt>
                <c:pt idx="2474">
                  <c:v>2475</c:v>
                </c:pt>
                <c:pt idx="2475">
                  <c:v>2476</c:v>
                </c:pt>
                <c:pt idx="2476">
                  <c:v>2477</c:v>
                </c:pt>
                <c:pt idx="2477">
                  <c:v>2478</c:v>
                </c:pt>
                <c:pt idx="2478">
                  <c:v>2479</c:v>
                </c:pt>
                <c:pt idx="2479">
                  <c:v>2480</c:v>
                </c:pt>
                <c:pt idx="2480">
                  <c:v>2481</c:v>
                </c:pt>
                <c:pt idx="2481">
                  <c:v>2482</c:v>
                </c:pt>
                <c:pt idx="2482">
                  <c:v>2483</c:v>
                </c:pt>
                <c:pt idx="2483">
                  <c:v>2484</c:v>
                </c:pt>
                <c:pt idx="2484">
                  <c:v>2485</c:v>
                </c:pt>
                <c:pt idx="2485">
                  <c:v>2486</c:v>
                </c:pt>
                <c:pt idx="2486">
                  <c:v>2487</c:v>
                </c:pt>
                <c:pt idx="2487">
                  <c:v>2488</c:v>
                </c:pt>
                <c:pt idx="2488">
                  <c:v>2489</c:v>
                </c:pt>
                <c:pt idx="2489">
                  <c:v>2490</c:v>
                </c:pt>
                <c:pt idx="2490">
                  <c:v>2491</c:v>
                </c:pt>
                <c:pt idx="2491">
                  <c:v>2492</c:v>
                </c:pt>
                <c:pt idx="2492">
                  <c:v>2493</c:v>
                </c:pt>
                <c:pt idx="2493">
                  <c:v>2494</c:v>
                </c:pt>
                <c:pt idx="2494">
                  <c:v>2495</c:v>
                </c:pt>
                <c:pt idx="2495">
                  <c:v>2496</c:v>
                </c:pt>
                <c:pt idx="2496">
                  <c:v>2497</c:v>
                </c:pt>
                <c:pt idx="2497">
                  <c:v>2498</c:v>
                </c:pt>
                <c:pt idx="2498">
                  <c:v>2499</c:v>
                </c:pt>
                <c:pt idx="2499">
                  <c:v>2500</c:v>
                </c:pt>
                <c:pt idx="2500">
                  <c:v>2501</c:v>
                </c:pt>
                <c:pt idx="2501">
                  <c:v>2502</c:v>
                </c:pt>
                <c:pt idx="2502">
                  <c:v>2503</c:v>
                </c:pt>
                <c:pt idx="2503">
                  <c:v>2504</c:v>
                </c:pt>
                <c:pt idx="2504">
                  <c:v>2505</c:v>
                </c:pt>
                <c:pt idx="2505">
                  <c:v>2506</c:v>
                </c:pt>
                <c:pt idx="2506">
                  <c:v>2507</c:v>
                </c:pt>
                <c:pt idx="2507">
                  <c:v>2508</c:v>
                </c:pt>
                <c:pt idx="2508">
                  <c:v>2509</c:v>
                </c:pt>
                <c:pt idx="2509">
                  <c:v>2510</c:v>
                </c:pt>
                <c:pt idx="2510">
                  <c:v>2511</c:v>
                </c:pt>
                <c:pt idx="2511">
                  <c:v>2512</c:v>
                </c:pt>
                <c:pt idx="2512">
                  <c:v>2513</c:v>
                </c:pt>
                <c:pt idx="2513">
                  <c:v>2514</c:v>
                </c:pt>
                <c:pt idx="2514">
                  <c:v>2515</c:v>
                </c:pt>
                <c:pt idx="2515">
                  <c:v>2516</c:v>
                </c:pt>
                <c:pt idx="2516">
                  <c:v>2517</c:v>
                </c:pt>
                <c:pt idx="2517">
                  <c:v>2518</c:v>
                </c:pt>
                <c:pt idx="2518">
                  <c:v>2519</c:v>
                </c:pt>
                <c:pt idx="2519">
                  <c:v>2520</c:v>
                </c:pt>
                <c:pt idx="2520">
                  <c:v>2521</c:v>
                </c:pt>
                <c:pt idx="2521">
                  <c:v>2522</c:v>
                </c:pt>
                <c:pt idx="2522">
                  <c:v>2523</c:v>
                </c:pt>
                <c:pt idx="2523">
                  <c:v>2524</c:v>
                </c:pt>
                <c:pt idx="2524">
                  <c:v>2525</c:v>
                </c:pt>
                <c:pt idx="2525">
                  <c:v>2526</c:v>
                </c:pt>
                <c:pt idx="2526">
                  <c:v>2527</c:v>
                </c:pt>
                <c:pt idx="2527">
                  <c:v>2528</c:v>
                </c:pt>
                <c:pt idx="2528">
                  <c:v>2529</c:v>
                </c:pt>
                <c:pt idx="2529">
                  <c:v>2530</c:v>
                </c:pt>
                <c:pt idx="2530">
                  <c:v>2531</c:v>
                </c:pt>
                <c:pt idx="2531">
                  <c:v>2532</c:v>
                </c:pt>
                <c:pt idx="2532">
                  <c:v>2533</c:v>
                </c:pt>
                <c:pt idx="2533">
                  <c:v>2534</c:v>
                </c:pt>
                <c:pt idx="2534">
                  <c:v>2535</c:v>
                </c:pt>
                <c:pt idx="2535">
                  <c:v>2536</c:v>
                </c:pt>
                <c:pt idx="2536">
                  <c:v>2537</c:v>
                </c:pt>
                <c:pt idx="2537">
                  <c:v>2538</c:v>
                </c:pt>
                <c:pt idx="2538">
                  <c:v>2539</c:v>
                </c:pt>
                <c:pt idx="2539">
                  <c:v>2540</c:v>
                </c:pt>
                <c:pt idx="2540">
                  <c:v>2541</c:v>
                </c:pt>
                <c:pt idx="2541">
                  <c:v>2542</c:v>
                </c:pt>
                <c:pt idx="2542">
                  <c:v>2543</c:v>
                </c:pt>
                <c:pt idx="2543">
                  <c:v>2544</c:v>
                </c:pt>
                <c:pt idx="2544">
                  <c:v>2545</c:v>
                </c:pt>
                <c:pt idx="2545">
                  <c:v>2546</c:v>
                </c:pt>
                <c:pt idx="2546">
                  <c:v>2547</c:v>
                </c:pt>
                <c:pt idx="2547">
                  <c:v>2548</c:v>
                </c:pt>
                <c:pt idx="2548">
                  <c:v>2549</c:v>
                </c:pt>
                <c:pt idx="2549">
                  <c:v>2550</c:v>
                </c:pt>
                <c:pt idx="2550">
                  <c:v>2551</c:v>
                </c:pt>
                <c:pt idx="2551">
                  <c:v>2552</c:v>
                </c:pt>
                <c:pt idx="2552">
                  <c:v>2553</c:v>
                </c:pt>
                <c:pt idx="2553">
                  <c:v>2554</c:v>
                </c:pt>
                <c:pt idx="2554">
                  <c:v>2555</c:v>
                </c:pt>
                <c:pt idx="2555">
                  <c:v>2556</c:v>
                </c:pt>
                <c:pt idx="2556">
                  <c:v>2557</c:v>
                </c:pt>
                <c:pt idx="2557">
                  <c:v>2558</c:v>
                </c:pt>
                <c:pt idx="2558">
                  <c:v>2559</c:v>
                </c:pt>
                <c:pt idx="2559">
                  <c:v>2560</c:v>
                </c:pt>
                <c:pt idx="2560">
                  <c:v>2561</c:v>
                </c:pt>
                <c:pt idx="2561">
                  <c:v>2562</c:v>
                </c:pt>
                <c:pt idx="2562">
                  <c:v>2563</c:v>
                </c:pt>
                <c:pt idx="2563">
                  <c:v>2564</c:v>
                </c:pt>
                <c:pt idx="2564">
                  <c:v>2565</c:v>
                </c:pt>
                <c:pt idx="2565">
                  <c:v>2566</c:v>
                </c:pt>
                <c:pt idx="2566">
                  <c:v>2567</c:v>
                </c:pt>
                <c:pt idx="2567">
                  <c:v>2568</c:v>
                </c:pt>
                <c:pt idx="2568">
                  <c:v>2569</c:v>
                </c:pt>
                <c:pt idx="2569">
                  <c:v>2570</c:v>
                </c:pt>
                <c:pt idx="2570">
                  <c:v>2571</c:v>
                </c:pt>
                <c:pt idx="2571">
                  <c:v>2572</c:v>
                </c:pt>
                <c:pt idx="2572">
                  <c:v>2573</c:v>
                </c:pt>
                <c:pt idx="2573">
                  <c:v>2574</c:v>
                </c:pt>
                <c:pt idx="2574">
                  <c:v>2575</c:v>
                </c:pt>
                <c:pt idx="2575">
                  <c:v>2576</c:v>
                </c:pt>
                <c:pt idx="2576">
                  <c:v>2577</c:v>
                </c:pt>
                <c:pt idx="2577">
                  <c:v>2578</c:v>
                </c:pt>
                <c:pt idx="2578">
                  <c:v>2579</c:v>
                </c:pt>
                <c:pt idx="2579">
                  <c:v>2580</c:v>
                </c:pt>
                <c:pt idx="2580">
                  <c:v>2581</c:v>
                </c:pt>
                <c:pt idx="2581">
                  <c:v>2582</c:v>
                </c:pt>
                <c:pt idx="2582">
                  <c:v>2583</c:v>
                </c:pt>
                <c:pt idx="2583">
                  <c:v>2584</c:v>
                </c:pt>
                <c:pt idx="2584">
                  <c:v>2585</c:v>
                </c:pt>
                <c:pt idx="2585">
                  <c:v>2586</c:v>
                </c:pt>
                <c:pt idx="2586">
                  <c:v>2587</c:v>
                </c:pt>
                <c:pt idx="2587">
                  <c:v>2588</c:v>
                </c:pt>
                <c:pt idx="2588">
                  <c:v>2589</c:v>
                </c:pt>
                <c:pt idx="2589">
                  <c:v>2590</c:v>
                </c:pt>
                <c:pt idx="2590">
                  <c:v>2591</c:v>
                </c:pt>
                <c:pt idx="2591">
                  <c:v>2592</c:v>
                </c:pt>
                <c:pt idx="2592">
                  <c:v>2593</c:v>
                </c:pt>
                <c:pt idx="2593">
                  <c:v>2594</c:v>
                </c:pt>
                <c:pt idx="2594">
                  <c:v>2595</c:v>
                </c:pt>
                <c:pt idx="2595">
                  <c:v>2596</c:v>
                </c:pt>
                <c:pt idx="2596">
                  <c:v>2597</c:v>
                </c:pt>
                <c:pt idx="2597">
                  <c:v>2598</c:v>
                </c:pt>
                <c:pt idx="2598">
                  <c:v>2599</c:v>
                </c:pt>
                <c:pt idx="2599">
                  <c:v>2600</c:v>
                </c:pt>
                <c:pt idx="2600">
                  <c:v>2601</c:v>
                </c:pt>
                <c:pt idx="2601">
                  <c:v>2602</c:v>
                </c:pt>
                <c:pt idx="2602">
                  <c:v>2603</c:v>
                </c:pt>
                <c:pt idx="2603">
                  <c:v>2604</c:v>
                </c:pt>
                <c:pt idx="2604">
                  <c:v>2605</c:v>
                </c:pt>
                <c:pt idx="2605">
                  <c:v>2606</c:v>
                </c:pt>
                <c:pt idx="2606">
                  <c:v>2607</c:v>
                </c:pt>
                <c:pt idx="2607">
                  <c:v>2608</c:v>
                </c:pt>
                <c:pt idx="2608">
                  <c:v>2609</c:v>
                </c:pt>
                <c:pt idx="2609">
                  <c:v>2610</c:v>
                </c:pt>
                <c:pt idx="2610">
                  <c:v>2611</c:v>
                </c:pt>
                <c:pt idx="2611">
                  <c:v>2612</c:v>
                </c:pt>
                <c:pt idx="2612">
                  <c:v>2613</c:v>
                </c:pt>
                <c:pt idx="2613">
                  <c:v>2614</c:v>
                </c:pt>
                <c:pt idx="2614">
                  <c:v>2615</c:v>
                </c:pt>
                <c:pt idx="2615">
                  <c:v>2616</c:v>
                </c:pt>
                <c:pt idx="2616">
                  <c:v>2617</c:v>
                </c:pt>
                <c:pt idx="2617">
                  <c:v>2618</c:v>
                </c:pt>
                <c:pt idx="2618">
                  <c:v>2619</c:v>
                </c:pt>
                <c:pt idx="2619">
                  <c:v>2620</c:v>
                </c:pt>
                <c:pt idx="2620">
                  <c:v>2621</c:v>
                </c:pt>
                <c:pt idx="2621">
                  <c:v>2622</c:v>
                </c:pt>
                <c:pt idx="2622">
                  <c:v>2623</c:v>
                </c:pt>
                <c:pt idx="2623">
                  <c:v>2624</c:v>
                </c:pt>
                <c:pt idx="2624">
                  <c:v>2625</c:v>
                </c:pt>
                <c:pt idx="2625">
                  <c:v>2626</c:v>
                </c:pt>
                <c:pt idx="2626">
                  <c:v>2627</c:v>
                </c:pt>
                <c:pt idx="2627">
                  <c:v>2628</c:v>
                </c:pt>
                <c:pt idx="2628">
                  <c:v>2629</c:v>
                </c:pt>
                <c:pt idx="2629">
                  <c:v>2630</c:v>
                </c:pt>
                <c:pt idx="2630">
                  <c:v>2631</c:v>
                </c:pt>
                <c:pt idx="2631">
                  <c:v>2632</c:v>
                </c:pt>
                <c:pt idx="2632">
                  <c:v>2633</c:v>
                </c:pt>
                <c:pt idx="2633">
                  <c:v>2634</c:v>
                </c:pt>
                <c:pt idx="2634">
                  <c:v>2635</c:v>
                </c:pt>
                <c:pt idx="2635">
                  <c:v>2636</c:v>
                </c:pt>
                <c:pt idx="2636">
                  <c:v>2637</c:v>
                </c:pt>
                <c:pt idx="2637">
                  <c:v>2638</c:v>
                </c:pt>
                <c:pt idx="2638">
                  <c:v>2639</c:v>
                </c:pt>
                <c:pt idx="2639">
                  <c:v>2640</c:v>
                </c:pt>
                <c:pt idx="2640">
                  <c:v>2641</c:v>
                </c:pt>
                <c:pt idx="2641">
                  <c:v>2642</c:v>
                </c:pt>
                <c:pt idx="2642">
                  <c:v>2643</c:v>
                </c:pt>
                <c:pt idx="2643">
                  <c:v>2644</c:v>
                </c:pt>
                <c:pt idx="2644">
                  <c:v>2645</c:v>
                </c:pt>
                <c:pt idx="2645">
                  <c:v>2646</c:v>
                </c:pt>
                <c:pt idx="2646">
                  <c:v>2647</c:v>
                </c:pt>
                <c:pt idx="2647">
                  <c:v>2648</c:v>
                </c:pt>
                <c:pt idx="2648">
                  <c:v>2649</c:v>
                </c:pt>
                <c:pt idx="2649">
                  <c:v>2650</c:v>
                </c:pt>
                <c:pt idx="2650">
                  <c:v>2651</c:v>
                </c:pt>
                <c:pt idx="2651">
                  <c:v>2652</c:v>
                </c:pt>
                <c:pt idx="2652">
                  <c:v>2653</c:v>
                </c:pt>
                <c:pt idx="2653">
                  <c:v>2654</c:v>
                </c:pt>
                <c:pt idx="2654">
                  <c:v>2655</c:v>
                </c:pt>
                <c:pt idx="2655">
                  <c:v>2656</c:v>
                </c:pt>
                <c:pt idx="2656">
                  <c:v>2657</c:v>
                </c:pt>
                <c:pt idx="2657">
                  <c:v>2658</c:v>
                </c:pt>
                <c:pt idx="2658">
                  <c:v>2659</c:v>
                </c:pt>
                <c:pt idx="2659">
                  <c:v>2660</c:v>
                </c:pt>
                <c:pt idx="2660">
                  <c:v>2661</c:v>
                </c:pt>
                <c:pt idx="2661">
                  <c:v>2662</c:v>
                </c:pt>
                <c:pt idx="2662">
                  <c:v>2663</c:v>
                </c:pt>
                <c:pt idx="2663">
                  <c:v>2664</c:v>
                </c:pt>
                <c:pt idx="2664">
                  <c:v>2665</c:v>
                </c:pt>
                <c:pt idx="2665">
                  <c:v>2666</c:v>
                </c:pt>
                <c:pt idx="2666">
                  <c:v>2667</c:v>
                </c:pt>
                <c:pt idx="2667">
                  <c:v>2668</c:v>
                </c:pt>
                <c:pt idx="2668">
                  <c:v>2669</c:v>
                </c:pt>
                <c:pt idx="2669">
                  <c:v>2670</c:v>
                </c:pt>
                <c:pt idx="2670">
                  <c:v>2671</c:v>
                </c:pt>
                <c:pt idx="2671">
                  <c:v>2672</c:v>
                </c:pt>
                <c:pt idx="2672">
                  <c:v>2673</c:v>
                </c:pt>
                <c:pt idx="2673">
                  <c:v>2674</c:v>
                </c:pt>
                <c:pt idx="2674">
                  <c:v>2675</c:v>
                </c:pt>
                <c:pt idx="2675">
                  <c:v>2676</c:v>
                </c:pt>
                <c:pt idx="2676">
                  <c:v>2677</c:v>
                </c:pt>
                <c:pt idx="2677">
                  <c:v>2678</c:v>
                </c:pt>
                <c:pt idx="2678">
                  <c:v>2679</c:v>
                </c:pt>
                <c:pt idx="2679">
                  <c:v>2680</c:v>
                </c:pt>
                <c:pt idx="2680">
                  <c:v>2681</c:v>
                </c:pt>
                <c:pt idx="2681">
                  <c:v>2682</c:v>
                </c:pt>
                <c:pt idx="2682">
                  <c:v>2683</c:v>
                </c:pt>
                <c:pt idx="2683">
                  <c:v>2684</c:v>
                </c:pt>
                <c:pt idx="2684">
                  <c:v>2685</c:v>
                </c:pt>
                <c:pt idx="2685">
                  <c:v>2686</c:v>
                </c:pt>
                <c:pt idx="2686">
                  <c:v>2687</c:v>
                </c:pt>
                <c:pt idx="2687">
                  <c:v>2688</c:v>
                </c:pt>
                <c:pt idx="2688">
                  <c:v>2689</c:v>
                </c:pt>
                <c:pt idx="2689">
                  <c:v>2690</c:v>
                </c:pt>
                <c:pt idx="2690">
                  <c:v>2691</c:v>
                </c:pt>
                <c:pt idx="2691">
                  <c:v>2692</c:v>
                </c:pt>
                <c:pt idx="2692">
                  <c:v>2693</c:v>
                </c:pt>
                <c:pt idx="2693">
                  <c:v>2694</c:v>
                </c:pt>
                <c:pt idx="2694">
                  <c:v>2695</c:v>
                </c:pt>
                <c:pt idx="2695">
                  <c:v>2696</c:v>
                </c:pt>
                <c:pt idx="2696">
                  <c:v>2697</c:v>
                </c:pt>
                <c:pt idx="2697">
                  <c:v>2698</c:v>
                </c:pt>
                <c:pt idx="2698">
                  <c:v>2699</c:v>
                </c:pt>
                <c:pt idx="2699">
                  <c:v>2700</c:v>
                </c:pt>
                <c:pt idx="2700">
                  <c:v>2701</c:v>
                </c:pt>
                <c:pt idx="2701">
                  <c:v>2702</c:v>
                </c:pt>
                <c:pt idx="2702">
                  <c:v>2703</c:v>
                </c:pt>
                <c:pt idx="2703">
                  <c:v>2704</c:v>
                </c:pt>
                <c:pt idx="2704">
                  <c:v>2705</c:v>
                </c:pt>
                <c:pt idx="2705">
                  <c:v>2706</c:v>
                </c:pt>
                <c:pt idx="2706">
                  <c:v>2707</c:v>
                </c:pt>
                <c:pt idx="2707">
                  <c:v>2708</c:v>
                </c:pt>
                <c:pt idx="2708">
                  <c:v>2709</c:v>
                </c:pt>
                <c:pt idx="2709">
                  <c:v>2710</c:v>
                </c:pt>
                <c:pt idx="2710">
                  <c:v>2711</c:v>
                </c:pt>
                <c:pt idx="2711">
                  <c:v>2712</c:v>
                </c:pt>
                <c:pt idx="2712">
                  <c:v>2713</c:v>
                </c:pt>
                <c:pt idx="2713">
                  <c:v>2714</c:v>
                </c:pt>
                <c:pt idx="2714">
                  <c:v>2715</c:v>
                </c:pt>
                <c:pt idx="2715">
                  <c:v>2716</c:v>
                </c:pt>
                <c:pt idx="2716">
                  <c:v>2717</c:v>
                </c:pt>
                <c:pt idx="2717">
                  <c:v>2718</c:v>
                </c:pt>
                <c:pt idx="2718">
                  <c:v>2719</c:v>
                </c:pt>
                <c:pt idx="2719">
                  <c:v>2720</c:v>
                </c:pt>
                <c:pt idx="2720">
                  <c:v>2721</c:v>
                </c:pt>
                <c:pt idx="2721">
                  <c:v>2722</c:v>
                </c:pt>
                <c:pt idx="2722">
                  <c:v>2723</c:v>
                </c:pt>
                <c:pt idx="2723">
                  <c:v>2724</c:v>
                </c:pt>
                <c:pt idx="2724">
                  <c:v>2725</c:v>
                </c:pt>
                <c:pt idx="2725">
                  <c:v>2726</c:v>
                </c:pt>
                <c:pt idx="2726">
                  <c:v>2727</c:v>
                </c:pt>
                <c:pt idx="2727">
                  <c:v>2728</c:v>
                </c:pt>
                <c:pt idx="2728">
                  <c:v>2729</c:v>
                </c:pt>
                <c:pt idx="2729">
                  <c:v>2730</c:v>
                </c:pt>
                <c:pt idx="2730">
                  <c:v>2731</c:v>
                </c:pt>
                <c:pt idx="2731">
                  <c:v>2732</c:v>
                </c:pt>
                <c:pt idx="2732">
                  <c:v>2733</c:v>
                </c:pt>
                <c:pt idx="2733">
                  <c:v>2734</c:v>
                </c:pt>
                <c:pt idx="2734">
                  <c:v>2735</c:v>
                </c:pt>
                <c:pt idx="2735">
                  <c:v>2736</c:v>
                </c:pt>
                <c:pt idx="2736">
                  <c:v>2737</c:v>
                </c:pt>
                <c:pt idx="2737">
                  <c:v>2738</c:v>
                </c:pt>
                <c:pt idx="2738">
                  <c:v>2739</c:v>
                </c:pt>
                <c:pt idx="2739">
                  <c:v>2740</c:v>
                </c:pt>
                <c:pt idx="2740">
                  <c:v>2741</c:v>
                </c:pt>
                <c:pt idx="2741">
                  <c:v>2742</c:v>
                </c:pt>
                <c:pt idx="2742">
                  <c:v>2743</c:v>
                </c:pt>
                <c:pt idx="2743">
                  <c:v>2744</c:v>
                </c:pt>
                <c:pt idx="2744">
                  <c:v>2745</c:v>
                </c:pt>
                <c:pt idx="2745">
                  <c:v>2746</c:v>
                </c:pt>
                <c:pt idx="2746">
                  <c:v>2747</c:v>
                </c:pt>
                <c:pt idx="2747">
                  <c:v>2748</c:v>
                </c:pt>
                <c:pt idx="2748">
                  <c:v>2749</c:v>
                </c:pt>
                <c:pt idx="2749">
                  <c:v>2750</c:v>
                </c:pt>
                <c:pt idx="2750">
                  <c:v>2751</c:v>
                </c:pt>
                <c:pt idx="2751">
                  <c:v>2752</c:v>
                </c:pt>
                <c:pt idx="2752">
                  <c:v>2753</c:v>
                </c:pt>
                <c:pt idx="2753">
                  <c:v>2754</c:v>
                </c:pt>
                <c:pt idx="2754">
                  <c:v>2755</c:v>
                </c:pt>
                <c:pt idx="2755">
                  <c:v>2756</c:v>
                </c:pt>
                <c:pt idx="2756">
                  <c:v>2757</c:v>
                </c:pt>
                <c:pt idx="2757">
                  <c:v>2758</c:v>
                </c:pt>
                <c:pt idx="2758">
                  <c:v>2759</c:v>
                </c:pt>
                <c:pt idx="2759">
                  <c:v>2760</c:v>
                </c:pt>
                <c:pt idx="2760">
                  <c:v>2761</c:v>
                </c:pt>
                <c:pt idx="2761">
                  <c:v>2762</c:v>
                </c:pt>
                <c:pt idx="2762">
                  <c:v>2763</c:v>
                </c:pt>
                <c:pt idx="2763">
                  <c:v>2764</c:v>
                </c:pt>
                <c:pt idx="2764">
                  <c:v>2765</c:v>
                </c:pt>
                <c:pt idx="2765">
                  <c:v>2766</c:v>
                </c:pt>
                <c:pt idx="2766">
                  <c:v>2767</c:v>
                </c:pt>
                <c:pt idx="2767">
                  <c:v>2768</c:v>
                </c:pt>
                <c:pt idx="2768">
                  <c:v>2769</c:v>
                </c:pt>
                <c:pt idx="2769">
                  <c:v>2770</c:v>
                </c:pt>
                <c:pt idx="2770">
                  <c:v>2771</c:v>
                </c:pt>
                <c:pt idx="2771">
                  <c:v>2772</c:v>
                </c:pt>
                <c:pt idx="2772">
                  <c:v>2773</c:v>
                </c:pt>
                <c:pt idx="2773">
                  <c:v>2774</c:v>
                </c:pt>
                <c:pt idx="2774">
                  <c:v>2775</c:v>
                </c:pt>
                <c:pt idx="2775">
                  <c:v>2776</c:v>
                </c:pt>
                <c:pt idx="2776">
                  <c:v>2777</c:v>
                </c:pt>
                <c:pt idx="2777">
                  <c:v>2778</c:v>
                </c:pt>
                <c:pt idx="2778">
                  <c:v>2779</c:v>
                </c:pt>
                <c:pt idx="2779">
                  <c:v>2780</c:v>
                </c:pt>
                <c:pt idx="2780">
                  <c:v>2781</c:v>
                </c:pt>
                <c:pt idx="2781">
                  <c:v>2782</c:v>
                </c:pt>
                <c:pt idx="2782">
                  <c:v>2783</c:v>
                </c:pt>
                <c:pt idx="2783">
                  <c:v>2784</c:v>
                </c:pt>
                <c:pt idx="2784">
                  <c:v>2785</c:v>
                </c:pt>
                <c:pt idx="2785">
                  <c:v>2786</c:v>
                </c:pt>
                <c:pt idx="2786">
                  <c:v>2787</c:v>
                </c:pt>
                <c:pt idx="2787">
                  <c:v>2788</c:v>
                </c:pt>
                <c:pt idx="2788">
                  <c:v>2789</c:v>
                </c:pt>
                <c:pt idx="2789">
                  <c:v>2790</c:v>
                </c:pt>
                <c:pt idx="2790">
                  <c:v>2791</c:v>
                </c:pt>
                <c:pt idx="2791">
                  <c:v>2792</c:v>
                </c:pt>
                <c:pt idx="2792">
                  <c:v>2793</c:v>
                </c:pt>
                <c:pt idx="2793">
                  <c:v>2794</c:v>
                </c:pt>
                <c:pt idx="2794">
                  <c:v>2795</c:v>
                </c:pt>
                <c:pt idx="2795">
                  <c:v>2796</c:v>
                </c:pt>
                <c:pt idx="2796">
                  <c:v>2797</c:v>
                </c:pt>
                <c:pt idx="2797">
                  <c:v>2798</c:v>
                </c:pt>
                <c:pt idx="2798">
                  <c:v>2799</c:v>
                </c:pt>
                <c:pt idx="2799">
                  <c:v>2800</c:v>
                </c:pt>
                <c:pt idx="2800">
                  <c:v>2801</c:v>
                </c:pt>
                <c:pt idx="2801">
                  <c:v>2802</c:v>
                </c:pt>
                <c:pt idx="2802">
                  <c:v>2803</c:v>
                </c:pt>
                <c:pt idx="2803">
                  <c:v>2804</c:v>
                </c:pt>
                <c:pt idx="2804">
                  <c:v>2805</c:v>
                </c:pt>
                <c:pt idx="2805">
                  <c:v>2806</c:v>
                </c:pt>
                <c:pt idx="2806">
                  <c:v>2807</c:v>
                </c:pt>
                <c:pt idx="2807">
                  <c:v>2808</c:v>
                </c:pt>
                <c:pt idx="2808">
                  <c:v>2809</c:v>
                </c:pt>
                <c:pt idx="2809">
                  <c:v>2810</c:v>
                </c:pt>
                <c:pt idx="2810">
                  <c:v>2811</c:v>
                </c:pt>
                <c:pt idx="2811">
                  <c:v>2812</c:v>
                </c:pt>
                <c:pt idx="2812">
                  <c:v>2813</c:v>
                </c:pt>
                <c:pt idx="2813">
                  <c:v>2814</c:v>
                </c:pt>
                <c:pt idx="2814">
                  <c:v>2815</c:v>
                </c:pt>
                <c:pt idx="2815">
                  <c:v>2816</c:v>
                </c:pt>
                <c:pt idx="2816">
                  <c:v>2817</c:v>
                </c:pt>
                <c:pt idx="2817">
                  <c:v>2818</c:v>
                </c:pt>
                <c:pt idx="2818">
                  <c:v>2819</c:v>
                </c:pt>
                <c:pt idx="2819">
                  <c:v>2820</c:v>
                </c:pt>
                <c:pt idx="2820">
                  <c:v>2821</c:v>
                </c:pt>
                <c:pt idx="2821">
                  <c:v>2822</c:v>
                </c:pt>
                <c:pt idx="2822">
                  <c:v>2823</c:v>
                </c:pt>
                <c:pt idx="2823">
                  <c:v>2824</c:v>
                </c:pt>
                <c:pt idx="2824">
                  <c:v>2825</c:v>
                </c:pt>
                <c:pt idx="2825">
                  <c:v>2826</c:v>
                </c:pt>
                <c:pt idx="2826">
                  <c:v>2827</c:v>
                </c:pt>
                <c:pt idx="2827">
                  <c:v>2828</c:v>
                </c:pt>
                <c:pt idx="2828">
                  <c:v>2829</c:v>
                </c:pt>
                <c:pt idx="2829">
                  <c:v>2830</c:v>
                </c:pt>
                <c:pt idx="2830">
                  <c:v>2831</c:v>
                </c:pt>
                <c:pt idx="2831">
                  <c:v>2832</c:v>
                </c:pt>
                <c:pt idx="2832">
                  <c:v>2833</c:v>
                </c:pt>
                <c:pt idx="2833">
                  <c:v>2834</c:v>
                </c:pt>
                <c:pt idx="2834">
                  <c:v>2835</c:v>
                </c:pt>
                <c:pt idx="2835">
                  <c:v>2836</c:v>
                </c:pt>
                <c:pt idx="2836">
                  <c:v>2837</c:v>
                </c:pt>
                <c:pt idx="2837">
                  <c:v>2838</c:v>
                </c:pt>
                <c:pt idx="2838">
                  <c:v>2839</c:v>
                </c:pt>
                <c:pt idx="2839">
                  <c:v>2840</c:v>
                </c:pt>
                <c:pt idx="2840">
                  <c:v>2841</c:v>
                </c:pt>
                <c:pt idx="2841">
                  <c:v>2842</c:v>
                </c:pt>
                <c:pt idx="2842">
                  <c:v>2843</c:v>
                </c:pt>
                <c:pt idx="2843">
                  <c:v>2844</c:v>
                </c:pt>
                <c:pt idx="2844">
                  <c:v>2845</c:v>
                </c:pt>
                <c:pt idx="2845">
                  <c:v>2846</c:v>
                </c:pt>
                <c:pt idx="2846">
                  <c:v>2847</c:v>
                </c:pt>
                <c:pt idx="2847">
                  <c:v>2848</c:v>
                </c:pt>
                <c:pt idx="2848">
                  <c:v>2849</c:v>
                </c:pt>
                <c:pt idx="2849">
                  <c:v>2850</c:v>
                </c:pt>
                <c:pt idx="2850">
                  <c:v>2851</c:v>
                </c:pt>
                <c:pt idx="2851">
                  <c:v>2852</c:v>
                </c:pt>
                <c:pt idx="2852">
                  <c:v>2853</c:v>
                </c:pt>
                <c:pt idx="2853">
                  <c:v>2854</c:v>
                </c:pt>
                <c:pt idx="2854">
                  <c:v>2855</c:v>
                </c:pt>
                <c:pt idx="2855">
                  <c:v>2856</c:v>
                </c:pt>
                <c:pt idx="2856">
                  <c:v>2857</c:v>
                </c:pt>
                <c:pt idx="2857">
                  <c:v>2858</c:v>
                </c:pt>
                <c:pt idx="2858">
                  <c:v>2859</c:v>
                </c:pt>
                <c:pt idx="2859">
                  <c:v>2860</c:v>
                </c:pt>
                <c:pt idx="2860">
                  <c:v>2861</c:v>
                </c:pt>
                <c:pt idx="2861">
                  <c:v>2862</c:v>
                </c:pt>
                <c:pt idx="2862">
                  <c:v>2863</c:v>
                </c:pt>
                <c:pt idx="2863">
                  <c:v>2864</c:v>
                </c:pt>
                <c:pt idx="2864">
                  <c:v>2865</c:v>
                </c:pt>
                <c:pt idx="2865">
                  <c:v>2866</c:v>
                </c:pt>
                <c:pt idx="2866">
                  <c:v>2867</c:v>
                </c:pt>
                <c:pt idx="2867">
                  <c:v>2868</c:v>
                </c:pt>
                <c:pt idx="2868">
                  <c:v>2869</c:v>
                </c:pt>
                <c:pt idx="2869">
                  <c:v>2870</c:v>
                </c:pt>
                <c:pt idx="2870">
                  <c:v>2871</c:v>
                </c:pt>
                <c:pt idx="2871">
                  <c:v>2872</c:v>
                </c:pt>
                <c:pt idx="2872">
                  <c:v>2873</c:v>
                </c:pt>
                <c:pt idx="2873">
                  <c:v>2874</c:v>
                </c:pt>
                <c:pt idx="2874">
                  <c:v>2875</c:v>
                </c:pt>
                <c:pt idx="2875">
                  <c:v>2876</c:v>
                </c:pt>
                <c:pt idx="2876">
                  <c:v>2877</c:v>
                </c:pt>
                <c:pt idx="2877">
                  <c:v>2878</c:v>
                </c:pt>
                <c:pt idx="2878">
                  <c:v>2879</c:v>
                </c:pt>
                <c:pt idx="2879">
                  <c:v>2880</c:v>
                </c:pt>
                <c:pt idx="2880">
                  <c:v>2881</c:v>
                </c:pt>
                <c:pt idx="2881">
                  <c:v>2882</c:v>
                </c:pt>
                <c:pt idx="2882">
                  <c:v>2883</c:v>
                </c:pt>
                <c:pt idx="2883">
                  <c:v>2884</c:v>
                </c:pt>
                <c:pt idx="2884">
                  <c:v>2885</c:v>
                </c:pt>
                <c:pt idx="2885">
                  <c:v>2886</c:v>
                </c:pt>
                <c:pt idx="2886">
                  <c:v>2887</c:v>
                </c:pt>
                <c:pt idx="2887">
                  <c:v>2888</c:v>
                </c:pt>
                <c:pt idx="2888">
                  <c:v>2889</c:v>
                </c:pt>
                <c:pt idx="2889">
                  <c:v>2890</c:v>
                </c:pt>
                <c:pt idx="2890">
                  <c:v>2891</c:v>
                </c:pt>
                <c:pt idx="2891">
                  <c:v>2892</c:v>
                </c:pt>
                <c:pt idx="2892">
                  <c:v>2893</c:v>
                </c:pt>
                <c:pt idx="2893">
                  <c:v>2894</c:v>
                </c:pt>
                <c:pt idx="2894">
                  <c:v>2895</c:v>
                </c:pt>
                <c:pt idx="2895">
                  <c:v>2896</c:v>
                </c:pt>
                <c:pt idx="2896">
                  <c:v>2897</c:v>
                </c:pt>
                <c:pt idx="2897">
                  <c:v>2898</c:v>
                </c:pt>
                <c:pt idx="2898">
                  <c:v>2899</c:v>
                </c:pt>
                <c:pt idx="2899">
                  <c:v>2900</c:v>
                </c:pt>
                <c:pt idx="2900">
                  <c:v>2901</c:v>
                </c:pt>
                <c:pt idx="2901">
                  <c:v>2902</c:v>
                </c:pt>
                <c:pt idx="2902">
                  <c:v>2903</c:v>
                </c:pt>
                <c:pt idx="2903">
                  <c:v>2904</c:v>
                </c:pt>
                <c:pt idx="2904">
                  <c:v>2905</c:v>
                </c:pt>
                <c:pt idx="2905">
                  <c:v>2906</c:v>
                </c:pt>
                <c:pt idx="2906">
                  <c:v>2907</c:v>
                </c:pt>
                <c:pt idx="2907">
                  <c:v>2908</c:v>
                </c:pt>
                <c:pt idx="2908">
                  <c:v>2909</c:v>
                </c:pt>
                <c:pt idx="2909">
                  <c:v>2910</c:v>
                </c:pt>
                <c:pt idx="2910">
                  <c:v>2911</c:v>
                </c:pt>
                <c:pt idx="2911">
                  <c:v>2912</c:v>
                </c:pt>
                <c:pt idx="2912">
                  <c:v>2913</c:v>
                </c:pt>
                <c:pt idx="2913">
                  <c:v>2914</c:v>
                </c:pt>
                <c:pt idx="2914">
                  <c:v>2915</c:v>
                </c:pt>
                <c:pt idx="2915">
                  <c:v>2916</c:v>
                </c:pt>
                <c:pt idx="2916">
                  <c:v>2917</c:v>
                </c:pt>
                <c:pt idx="2917">
                  <c:v>2918</c:v>
                </c:pt>
                <c:pt idx="2918">
                  <c:v>2919</c:v>
                </c:pt>
                <c:pt idx="2919">
                  <c:v>2920</c:v>
                </c:pt>
                <c:pt idx="2920">
                  <c:v>2921</c:v>
                </c:pt>
                <c:pt idx="2921">
                  <c:v>2922</c:v>
                </c:pt>
                <c:pt idx="2922">
                  <c:v>2923</c:v>
                </c:pt>
                <c:pt idx="2923">
                  <c:v>2924</c:v>
                </c:pt>
                <c:pt idx="2924">
                  <c:v>2925</c:v>
                </c:pt>
                <c:pt idx="2925">
                  <c:v>2926</c:v>
                </c:pt>
                <c:pt idx="2926">
                  <c:v>2927</c:v>
                </c:pt>
                <c:pt idx="2927">
                  <c:v>2928</c:v>
                </c:pt>
              </c:numCache>
            </c:numRef>
          </c:cat>
          <c:val>
            <c:numRef>
              <c:f>'log transformed'!$H$3:$H$2930</c:f>
              <c:numCache>
                <c:formatCode>General</c:formatCode>
                <c:ptCount val="2928"/>
                <c:pt idx="0">
                  <c:v>0.24932450451547511</c:v>
                </c:pt>
                <c:pt idx="1">
                  <c:v>0.34058731016348204</c:v>
                </c:pt>
                <c:pt idx="2">
                  <c:v>0.40876107182685223</c:v>
                </c:pt>
                <c:pt idx="3">
                  <c:v>0.46525597662301199</c:v>
                </c:pt>
                <c:pt idx="4">
                  <c:v>0.51440060012720501</c:v>
                </c:pt>
                <c:pt idx="5">
                  <c:v>0.55838407950955504</c:v>
                </c:pt>
                <c:pt idx="6">
                  <c:v>0.59849301019462842</c:v>
                </c:pt>
                <c:pt idx="7">
                  <c:v>0.63555839376261625</c:v>
                </c:pt>
                <c:pt idx="8">
                  <c:v>0.67015319719873878</c:v>
                </c:pt>
                <c:pt idx="9">
                  <c:v>0.70269192787238233</c:v>
                </c:pt>
                <c:pt idx="10">
                  <c:v>0.73348573661384475</c:v>
                </c:pt>
                <c:pt idx="11">
                  <c:v>0.76277513134079933</c:v>
                </c:pt>
                <c:pt idx="12">
                  <c:v>0.79075049631761196</c:v>
                </c:pt>
                <c:pt idx="13">
                  <c:v>0.81756554531198122</c:v>
                </c:pt>
                <c:pt idx="14">
                  <c:v>0.84334646955378367</c:v>
                </c:pt>
                <c:pt idx="15">
                  <c:v>0.86819835139789547</c:v>
                </c:pt>
                <c:pt idx="16">
                  <c:v>0.89220977955885672</c:v>
                </c:pt>
                <c:pt idx="17">
                  <c:v>0.91545624556614391</c:v>
                </c:pt>
                <c:pt idx="18">
                  <c:v>0.93800269262742497</c:v>
                </c:pt>
                <c:pt idx="19">
                  <c:v>0.95990546157003021</c:v>
                </c:pt>
                <c:pt idx="20">
                  <c:v>0.9812137992751977</c:v>
                </c:pt>
                <c:pt idx="21">
                  <c:v>1.0019710439696634</c:v>
                </c:pt>
                <c:pt idx="22">
                  <c:v>1.022215568036541</c:v>
                </c:pt>
                <c:pt idx="23">
                  <c:v>1.0419815362626534</c:v>
                </c:pt>
                <c:pt idx="24">
                  <c:v>1.0612995217836878</c:v>
                </c:pt>
                <c:pt idx="25">
                  <c:v>1.0801970110183763</c:v>
                </c:pt>
                <c:pt idx="26">
                  <c:v>1.0986988210705368</c:v>
                </c:pt>
                <c:pt idx="27">
                  <c:v>1.1168274474315263</c:v>
                </c:pt>
                <c:pt idx="28">
                  <c:v>1.1346033556792963</c:v>
                </c:pt>
                <c:pt idx="29">
                  <c:v>1.1520452278021638</c:v>
                </c:pt>
                <c:pt idx="30">
                  <c:v>1.1691701714734208</c:v>
                </c:pt>
                <c:pt idx="31">
                  <c:v>1.1859938988573242</c:v>
                </c:pt>
                <c:pt idx="32">
                  <c:v>1.2025308801902146</c:v>
                </c:pt>
                <c:pt idx="33">
                  <c:v>1.2187944763473633</c:v>
                </c:pt>
                <c:pt idx="34">
                  <c:v>1.2347970538008053</c:v>
                </c:pt>
                <c:pt idx="35">
                  <c:v>1.2505500847405904</c:v>
                </c:pt>
                <c:pt idx="36">
                  <c:v>1.2660642346309037</c:v>
                </c:pt>
                <c:pt idx="37">
                  <c:v>1.281349439073082</c:v>
                </c:pt>
                <c:pt idx="38">
                  <c:v>1.2964149715269573</c:v>
                </c:pt>
                <c:pt idx="39">
                  <c:v>1.3112695031830706</c:v>
                </c:pt>
                <c:pt idx="40">
                  <c:v>1.3259211560679556</c:v>
                </c:pt>
                <c:pt idx="41">
                  <c:v>1.340377550292847</c:v>
                </c:pt>
                <c:pt idx="42">
                  <c:v>1.3546458462150628</c:v>
                </c:pt>
                <c:pt idx="43">
                  <c:v>1.3687327821647888</c:v>
                </c:pt>
                <c:pt idx="44">
                  <c:v>1.3826447082934032</c:v>
                </c:pt>
                <c:pt idx="45">
                  <c:v>1.3963876170189768</c:v>
                </c:pt>
                <c:pt idx="46">
                  <c:v>1.4099671704772203</c:v>
                </c:pt>
                <c:pt idx="47">
                  <c:v>1.4233887253295747</c:v>
                </c:pt>
                <c:pt idx="48">
                  <c:v>1.4366573552323865</c:v>
                </c:pt>
                <c:pt idx="49">
                  <c:v>1.4497778712307061</c:v>
                </c:pt>
                <c:pt idx="50">
                  <c:v>1.4627548403058854</c:v>
                </c:pt>
                <c:pt idx="51">
                  <c:v>1.4755926022768733</c:v>
                </c:pt>
                <c:pt idx="52">
                  <c:v>1.4882952852300524</c:v>
                </c:pt>
                <c:pt idx="53">
                  <c:v>1.500866819630948</c:v>
                </c:pt>
                <c:pt idx="54">
                  <c:v>1.5133109512526401</c:v>
                </c:pt>
                <c:pt idx="55">
                  <c:v>1.5256312530397187</c:v>
                </c:pt>
                <c:pt idx="56">
                  <c:v>1.5378311360127925</c:v>
                </c:pt>
                <c:pt idx="57">
                  <c:v>1.5499138593065445</c:v>
                </c:pt>
                <c:pt idx="58">
                  <c:v>1.5618825394238751</c:v>
                </c:pt>
                <c:pt idx="59">
                  <c:v>1.5737401587795434</c:v>
                </c:pt>
                <c:pt idx="60">
                  <c:v>1.585489573598758</c:v>
                </c:pt>
                <c:pt idx="61">
                  <c:v>1.5971335212291324</c:v>
                </c:pt>
                <c:pt idx="62">
                  <c:v>1.6086746269183225</c:v>
                </c:pt>
                <c:pt idx="63">
                  <c:v>1.6201154101042055</c:v>
                </c:pt>
                <c:pt idx="64">
                  <c:v>1.6314582902597037</c:v>
                </c:pt>
                <c:pt idx="65">
                  <c:v>1.6427055923301295</c:v>
                </c:pt>
                <c:pt idx="66">
                  <c:v>1.6538595517971812</c:v>
                </c:pt>
                <c:pt idx="67">
                  <c:v>1.6649223194003915</c:v>
                </c:pt>
                <c:pt idx="68">
                  <c:v>1.6758959655438781</c:v>
                </c:pt>
                <c:pt idx="69">
                  <c:v>1.6867824844136239</c:v>
                </c:pt>
                <c:pt idx="70">
                  <c:v>1.6975837978281378</c:v>
                </c:pt>
                <c:pt idx="71">
                  <c:v>1.7083017588432672</c:v>
                </c:pt>
                <c:pt idx="72">
                  <c:v>1.7189381551300442</c:v>
                </c:pt>
                <c:pt idx="73">
                  <c:v>1.7294947121427575</c:v>
                </c:pt>
                <c:pt idx="74">
                  <c:v>1.7399730960929261</c:v>
                </c:pt>
                <c:pt idx="75">
                  <c:v>1.7503749167434939</c:v>
                </c:pt>
                <c:pt idx="76">
                  <c:v>1.7607017300363164</c:v>
                </c:pt>
                <c:pt idx="77">
                  <c:v>1.770955040564927</c:v>
                </c:pt>
                <c:pt idx="78">
                  <c:v>1.7811363039035479</c:v>
                </c:pt>
                <c:pt idx="79">
                  <c:v>1.7912469288024104</c:v>
                </c:pt>
                <c:pt idx="80">
                  <c:v>1.8012882792586342</c:v>
                </c:pt>
                <c:pt idx="81">
                  <c:v>1.8112616764711549</c:v>
                </c:pt>
                <c:pt idx="82">
                  <c:v>1.8211684006875386</c:v>
                </c:pt>
                <c:pt idx="83">
                  <c:v>1.831009692949868</c:v>
                </c:pt>
                <c:pt idx="84">
                  <c:v>1.8407867567463707</c:v>
                </c:pt>
                <c:pt idx="85">
                  <c:v>1.8505007595748997</c:v>
                </c:pt>
                <c:pt idx="86">
                  <c:v>1.8601528344239675</c:v>
                </c:pt>
                <c:pt idx="87">
                  <c:v>1.8697440811765462</c:v>
                </c:pt>
                <c:pt idx="88">
                  <c:v>1.8792755679415121</c:v>
                </c:pt>
                <c:pt idx="89">
                  <c:v>1.8887483323172267</c:v>
                </c:pt>
                <c:pt idx="90">
                  <c:v>1.8981633825914199</c:v>
                </c:pt>
                <c:pt idx="91">
                  <c:v>1.9075216988812618</c:v>
                </c:pt>
                <c:pt idx="92">
                  <c:v>1.9168242342172068</c:v>
                </c:pt>
                <c:pt idx="93">
                  <c:v>1.9260719155739707</c:v>
                </c:pt>
                <c:pt idx="94">
                  <c:v>1.9352656448517407</c:v>
                </c:pt>
                <c:pt idx="95">
                  <c:v>1.9444062998105234</c:v>
                </c:pt>
                <c:pt idx="96">
                  <c:v>1.953494734960334</c:v>
                </c:pt>
                <c:pt idx="97">
                  <c:v>1.9625317824097406</c:v>
                </c:pt>
                <c:pt idx="98">
                  <c:v>1.9715182526751216</c:v>
                </c:pt>
                <c:pt idx="99">
                  <c:v>1.9804549354528354</c:v>
                </c:pt>
                <c:pt idx="100">
                  <c:v>1.9893426003563359</c:v>
                </c:pt>
                <c:pt idx="101">
                  <c:v>1.9981819976201862</c:v>
                </c:pt>
                <c:pt idx="102">
                  <c:v>2.0069738587727408</c:v>
                </c:pt>
                <c:pt idx="103">
                  <c:v>2.0157188972791866</c:v>
                </c:pt>
                <c:pt idx="104">
                  <c:v>2.0244178091565339</c:v>
                </c:pt>
                <c:pt idx="105">
                  <c:v>2.0330712735620171</c:v>
                </c:pt>
                <c:pt idx="106">
                  <c:v>2.0416799533563021</c:v>
                </c:pt>
                <c:pt idx="107">
                  <c:v>2.0502444956428132</c:v>
                </c:pt>
                <c:pt idx="108">
                  <c:v>2.0587655322843821</c:v>
                </c:pt>
                <c:pt idx="109">
                  <c:v>2.0672436803983953</c:v>
                </c:pt>
                <c:pt idx="110">
                  <c:v>2.0756795428314994</c:v>
                </c:pt>
                <c:pt idx="111">
                  <c:v>2.0840737086149068</c:v>
                </c:pt>
                <c:pt idx="112">
                  <c:v>2.092426753401238</c:v>
                </c:pt>
                <c:pt idx="113">
                  <c:v>2.1007392398838189</c:v>
                </c:pt>
                <c:pt idx="114">
                  <c:v>2.1090117181992887</c:v>
                </c:pt>
                <c:pt idx="115">
                  <c:v>2.1172447263143082</c:v>
                </c:pt>
                <c:pt idx="116">
                  <c:v>2.1254387903971379</c:v>
                </c:pt>
                <c:pt idx="117">
                  <c:v>2.1335944251747976</c:v>
                </c:pt>
                <c:pt idx="118">
                  <c:v>2.1417121342764882</c:v>
                </c:pt>
                <c:pt idx="119">
                  <c:v>2.149792410563911</c:v>
                </c:pt>
                <c:pt idx="120">
                  <c:v>2.1578357364490888</c:v>
                </c:pt>
                <c:pt idx="121">
                  <c:v>2.1658425842002647</c:v>
                </c:pt>
                <c:pt idx="122">
                  <c:v>2.1738134162364142</c:v>
                </c:pt>
                <c:pt idx="123">
                  <c:v>2.1817486854108958</c:v>
                </c:pt>
                <c:pt idx="124">
                  <c:v>2.1896488352846997</c:v>
                </c:pt>
                <c:pt idx="125">
                  <c:v>2.1975143003897868</c:v>
                </c:pt>
                <c:pt idx="126">
                  <c:v>2.205345506482935</c:v>
                </c:pt>
                <c:pt idx="127">
                  <c:v>2.2131428707905014</c:v>
                </c:pt>
                <c:pt idx="128">
                  <c:v>2.220906802244516</c:v>
                </c:pt>
                <c:pt idx="129">
                  <c:v>2.2286377017104528</c:v>
                </c:pt>
                <c:pt idx="130">
                  <c:v>2.2363359622070536</c:v>
                </c:pt>
                <c:pt idx="131">
                  <c:v>2.2440019691185316</c:v>
                </c:pt>
                <c:pt idx="132">
                  <c:v>2.2516361003994705</c:v>
                </c:pt>
                <c:pt idx="133">
                  <c:v>2.2592387267727312</c:v>
                </c:pt>
                <c:pt idx="134">
                  <c:v>2.266810211920657</c:v>
                </c:pt>
                <c:pt idx="135">
                  <c:v>2.274350912669834</c:v>
                </c:pt>
                <c:pt idx="136">
                  <c:v>2.2818611791696997</c:v>
                </c:pt>
                <c:pt idx="137">
                  <c:v>2.2893413550652149</c:v>
                </c:pt>
                <c:pt idx="138">
                  <c:v>2.2967917776638647</c:v>
                </c:pt>
                <c:pt idx="139">
                  <c:v>2.3042127780972033</c:v>
                </c:pt>
                <c:pt idx="140">
                  <c:v>2.3116046814771485</c:v>
                </c:pt>
                <c:pt idx="141">
                  <c:v>2.3189678070472515</c:v>
                </c:pt>
                <c:pt idx="142">
                  <c:v>2.3263024683291293</c:v>
                </c:pt>
                <c:pt idx="143">
                  <c:v>2.333608973264242</c:v>
                </c:pt>
                <c:pt idx="144">
                  <c:v>2.3408876243512</c:v>
                </c:pt>
                <c:pt idx="145">
                  <c:v>2.3481387187787726</c:v>
                </c:pt>
                <c:pt idx="146">
                  <c:v>2.3553625485547549</c:v>
                </c:pt>
                <c:pt idx="147">
                  <c:v>2.362559400630861</c:v>
                </c:pt>
                <c:pt idx="148">
                  <c:v>2.369729557023776</c:v>
                </c:pt>
                <c:pt idx="149">
                  <c:v>2.3768732949325213</c:v>
                </c:pt>
                <c:pt idx="150">
                  <c:v>2.383990886852271</c:v>
                </c:pt>
                <c:pt idx="151">
                  <c:v>2.3910826006847361</c:v>
                </c:pt>
                <c:pt idx="152">
                  <c:v>2.3981486998452577</c:v>
                </c:pt>
                <c:pt idx="153">
                  <c:v>2.405189443366718</c:v>
                </c:pt>
                <c:pt idx="154">
                  <c:v>2.4122050860003847</c:v>
                </c:pt>
                <c:pt idx="155">
                  <c:v>2.4191958783138041</c:v>
                </c:pt>
                <c:pt idx="156">
                  <c:v>2.4261620667858423</c:v>
                </c:pt>
                <c:pt idx="157">
                  <c:v>2.4331038938989775</c:v>
                </c:pt>
                <c:pt idx="158">
                  <c:v>2.4400215982289351</c:v>
                </c:pt>
                <c:pt idx="159">
                  <c:v>2.4469154145317673</c:v>
                </c:pt>
                <c:pt idx="160">
                  <c:v>2.4537855738284597</c:v>
                </c:pt>
                <c:pt idx="161">
                  <c:v>2.4606323034871465</c:v>
                </c:pt>
                <c:pt idx="162">
                  <c:v>2.4674558273030289</c:v>
                </c:pt>
                <c:pt idx="163">
                  <c:v>2.4742563655760534</c:v>
                </c:pt>
                <c:pt idx="164">
                  <c:v>2.4810341351864516</c:v>
                </c:pt>
                <c:pt idx="165">
                  <c:v>2.4877893496681973</c:v>
                </c:pt>
                <c:pt idx="166">
                  <c:v>2.4945222192804413</c:v>
                </c:pt>
                <c:pt idx="167">
                  <c:v>2.5012329510770246</c:v>
                </c:pt>
                <c:pt idx="168">
                  <c:v>2.5079217489740935</c:v>
                </c:pt>
                <c:pt idx="169">
                  <c:v>2.5145888138159034</c:v>
                </c:pt>
                <c:pt idx="170">
                  <c:v>2.5212343434388678</c:v>
                </c:pt>
                <c:pt idx="171">
                  <c:v>2.5278585327338998</c:v>
                </c:pt>
                <c:pt idx="172">
                  <c:v>2.5344615737071177</c:v>
                </c:pt>
                <c:pt idx="173">
                  <c:v>2.541043655538934</c:v>
                </c:pt>
                <c:pt idx="174">
                  <c:v>2.5476049646416312</c:v>
                </c:pt>
                <c:pt idx="175">
                  <c:v>2.5541456847154196</c:v>
                </c:pt>
                <c:pt idx="176">
                  <c:v>2.5606659968030625</c:v>
                </c:pt>
                <c:pt idx="177">
                  <c:v>2.5671660793430857</c:v>
                </c:pt>
                <c:pt idx="178">
                  <c:v>2.5736461082216437</c:v>
                </c:pt>
                <c:pt idx="179">
                  <c:v>2.5801062568230608</c:v>
                </c:pt>
                <c:pt idx="180">
                  <c:v>2.5865466960790959</c:v>
                </c:pt>
                <c:pt idx="181">
                  <c:v>2.5929675945169754</c:v>
                </c:pt>
                <c:pt idx="182">
                  <c:v>2.599369118306226</c:v>
                </c:pt>
                <c:pt idx="183">
                  <c:v>2.6057514313043395</c:v>
                </c:pt>
                <c:pt idx="184">
                  <c:v>2.6121146951013174</c:v>
                </c:pt>
                <c:pt idx="185">
                  <c:v>2.6184590690631206</c:v>
                </c:pt>
                <c:pt idx="186">
                  <c:v>2.6247847103740467</c:v>
                </c:pt>
                <c:pt idx="187">
                  <c:v>2.6310917740780972</c:v>
                </c:pt>
                <c:pt idx="188">
                  <c:v>2.6373804131193275</c:v>
                </c:pt>
                <c:pt idx="189">
                  <c:v>2.6436507783812329</c:v>
                </c:pt>
                <c:pt idx="190">
                  <c:v>2.6499030187252006</c:v>
                </c:pt>
                <c:pt idx="191">
                  <c:v>2.6561372810280317</c:v>
                </c:pt>
                <c:pt idx="192">
                  <c:v>2.6623537102185892</c:v>
                </c:pt>
                <c:pt idx="193">
                  <c:v>2.6685524493135744</c:v>
                </c:pt>
                <c:pt idx="194">
                  <c:v>2.674733639452469</c:v>
                </c:pt>
                <c:pt idx="195">
                  <c:v>2.6808974199316622</c:v>
                </c:pt>
                <c:pt idx="196">
                  <c:v>2.6870439282377911</c:v>
                </c:pt>
                <c:pt idx="197">
                  <c:v>2.6931733000803004</c:v>
                </c:pt>
                <c:pt idx="198">
                  <c:v>2.6992856694232694</c:v>
                </c:pt>
                <c:pt idx="199">
                  <c:v>2.7053811685165003</c:v>
                </c:pt>
                <c:pt idx="200">
                  <c:v>2.7114599279259095</c:v>
                </c:pt>
                <c:pt idx="201">
                  <c:v>2.7175220765632258</c:v>
                </c:pt>
                <c:pt idx="202">
                  <c:v>2.7235677417150188</c:v>
                </c:pt>
                <c:pt idx="203">
                  <c:v>2.7295970490710899</c:v>
                </c:pt>
                <c:pt idx="204">
                  <c:v>2.7356101227522132</c:v>
                </c:pt>
                <c:pt idx="205">
                  <c:v>2.7416070853372747</c:v>
                </c:pt>
                <c:pt idx="206">
                  <c:v>2.7475880578898075</c:v>
                </c:pt>
                <c:pt idx="207">
                  <c:v>2.7535531599839471</c:v>
                </c:pt>
                <c:pt idx="208">
                  <c:v>2.7595025097298169</c:v>
                </c:pt>
                <c:pt idx="209">
                  <c:v>2.7654362237983627</c:v>
                </c:pt>
                <c:pt idx="210">
                  <c:v>2.7713544174456515</c:v>
                </c:pt>
                <c:pt idx="211">
                  <c:v>2.7772572045366437</c:v>
                </c:pt>
                <c:pt idx="212">
                  <c:v>2.7831446975684599</c:v>
                </c:pt>
                <c:pt idx="213">
                  <c:v>2.7890170076931455</c:v>
                </c:pt>
                <c:pt idx="214">
                  <c:v>2.7948742447399626</c:v>
                </c:pt>
                <c:pt idx="215">
                  <c:v>2.8007165172371957</c:v>
                </c:pt>
                <c:pt idx="216">
                  <c:v>2.8065439324335082</c:v>
                </c:pt>
                <c:pt idx="217">
                  <c:v>2.8123565963188568</c:v>
                </c:pt>
                <c:pt idx="218">
                  <c:v>2.818154613644956</c:v>
                </c:pt>
                <c:pt idx="219">
                  <c:v>2.8239380879453253</c:v>
                </c:pt>
                <c:pt idx="220">
                  <c:v>2.8297071215549248</c:v>
                </c:pt>
                <c:pt idx="221">
                  <c:v>2.8354618156293885</c:v>
                </c:pt>
                <c:pt idx="222">
                  <c:v>2.8412022701638473</c:v>
                </c:pt>
                <c:pt idx="223">
                  <c:v>2.8469285840113923</c:v>
                </c:pt>
                <c:pt idx="224">
                  <c:v>2.8526408549011513</c:v>
                </c:pt>
                <c:pt idx="225">
                  <c:v>2.8583391794559936</c:v>
                </c:pt>
                <c:pt idx="226">
                  <c:v>2.8640236532098902</c:v>
                </c:pt>
                <c:pt idx="227">
                  <c:v>2.8696943706249258</c:v>
                </c:pt>
                <c:pt idx="228">
                  <c:v>2.8753514251079633</c:v>
                </c:pt>
                <c:pt idx="229">
                  <c:v>2.8809949090269855</c:v>
                </c:pt>
                <c:pt idx="230">
                  <c:v>2.8866249137271085</c:v>
                </c:pt>
                <c:pt idx="231">
                  <c:v>2.8922415295462875</c:v>
                </c:pt>
                <c:pt idx="232">
                  <c:v>2.8978448458307016</c:v>
                </c:pt>
                <c:pt idx="233">
                  <c:v>2.9034349509498583</c:v>
                </c:pt>
                <c:pt idx="234">
                  <c:v>2.9090119323113792</c:v>
                </c:pt>
                <c:pt idx="235">
                  <c:v>2.9145758763755274</c:v>
                </c:pt>
                <c:pt idx="236">
                  <c:v>2.9201268686694331</c:v>
                </c:pt>
                <c:pt idx="237">
                  <c:v>2.9256649938010586</c:v>
                </c:pt>
                <c:pt idx="238">
                  <c:v>2.9311903354728903</c:v>
                </c:pt>
                <c:pt idx="239">
                  <c:v>2.936702976495376</c:v>
                </c:pt>
                <c:pt idx="240">
                  <c:v>2.9422029988001013</c:v>
                </c:pt>
                <c:pt idx="241">
                  <c:v>2.9476904834527242</c:v>
                </c:pt>
                <c:pt idx="242">
                  <c:v>2.9531655106656576</c:v>
                </c:pt>
                <c:pt idx="243">
                  <c:v>2.9586281598105324</c:v>
                </c:pt>
                <c:pt idx="244">
                  <c:v>2.9640785094304016</c:v>
                </c:pt>
                <c:pt idx="245">
                  <c:v>2.9695166372517412</c:v>
                </c:pt>
                <c:pt idx="246">
                  <c:v>2.9749426201962237</c:v>
                </c:pt>
                <c:pt idx="247">
                  <c:v>2.9803565343922651</c:v>
                </c:pt>
                <c:pt idx="248">
                  <c:v>2.985758455186371</c:v>
                </c:pt>
                <c:pt idx="249">
                  <c:v>2.9911484571542726</c:v>
                </c:pt>
                <c:pt idx="250">
                  <c:v>2.9965266141118621</c:v>
                </c:pt>
                <c:pt idx="251">
                  <c:v>3.0018929991259209</c:v>
                </c:pt>
                <c:pt idx="252">
                  <c:v>3.0072476845246658</c:v>
                </c:pt>
                <c:pt idx="253">
                  <c:v>3.0125907419081015</c:v>
                </c:pt>
                <c:pt idx="254">
                  <c:v>3.0179222421581859</c:v>
                </c:pt>
                <c:pt idx="255">
                  <c:v>3.023242255448817</c:v>
                </c:pt>
                <c:pt idx="256">
                  <c:v>3.0285508512556416</c:v>
                </c:pt>
                <c:pt idx="257">
                  <c:v>3.0338480983656826</c:v>
                </c:pt>
                <c:pt idx="258">
                  <c:v>3.0391340648868193</c:v>
                </c:pt>
                <c:pt idx="259">
                  <c:v>3.044408818257073</c:v>
                </c:pt>
                <c:pt idx="260">
                  <c:v>3.0496724252537497</c:v>
                </c:pt>
                <c:pt idx="261">
                  <c:v>3.0549249520024118</c:v>
                </c:pt>
                <c:pt idx="262">
                  <c:v>3.0601664639857127</c:v>
                </c:pt>
                <c:pt idx="263">
                  <c:v>3.065397026052048</c:v>
                </c:pt>
                <c:pt idx="264">
                  <c:v>3.0706167024240916</c:v>
                </c:pt>
                <c:pt idx="265">
                  <c:v>3.0758255567071586</c:v>
                </c:pt>
                <c:pt idx="266">
                  <c:v>3.0810236518974405</c:v>
                </c:pt>
                <c:pt idx="267">
                  <c:v>3.0862110503900957</c:v>
                </c:pt>
                <c:pt idx="268">
                  <c:v>3.091387813987204</c:v>
                </c:pt>
                <c:pt idx="269">
                  <c:v>3.0965540039055801</c:v>
                </c:pt>
                <c:pt idx="270">
                  <c:v>3.1017096807844675</c:v>
                </c:pt>
                <c:pt idx="271">
                  <c:v>3.106854904693094</c:v>
                </c:pt>
                <c:pt idx="272">
                  <c:v>3.1119897351381027</c:v>
                </c:pt>
                <c:pt idx="273">
                  <c:v>3.1171142310708642</c:v>
                </c:pt>
                <c:pt idx="274">
                  <c:v>3.1222284508946565</c:v>
                </c:pt>
                <c:pt idx="275">
                  <c:v>3.1273324524717405</c:v>
                </c:pt>
                <c:pt idx="276">
                  <c:v>3.1324262931303117</c:v>
                </c:pt>
                <c:pt idx="277">
                  <c:v>3.1375100296713301</c:v>
                </c:pt>
                <c:pt idx="278">
                  <c:v>3.1425837183752572</c:v>
                </c:pt>
                <c:pt idx="279">
                  <c:v>3.1476474150086622</c:v>
                </c:pt>
                <c:pt idx="280">
                  <c:v>3.1527011748307396</c:v>
                </c:pt>
                <c:pt idx="281">
                  <c:v>3.1577450525997062</c:v>
                </c:pt>
                <c:pt idx="282">
                  <c:v>3.1627791025791048</c:v>
                </c:pt>
                <c:pt idx="283">
                  <c:v>3.1678033785440047</c:v>
                </c:pt>
                <c:pt idx="284">
                  <c:v>3.1728179337870994</c:v>
                </c:pt>
                <c:pt idx="285">
                  <c:v>3.1778228211247077</c:v>
                </c:pt>
                <c:pt idx="286">
                  <c:v>3.1828180929026892</c:v>
                </c:pt>
                <c:pt idx="287">
                  <c:v>3.1878038010022474</c:v>
                </c:pt>
                <c:pt idx="288">
                  <c:v>3.1927799968456578</c:v>
                </c:pt>
                <c:pt idx="289">
                  <c:v>3.1977467314019008</c:v>
                </c:pt>
                <c:pt idx="290">
                  <c:v>3.2027040551922026</c:v>
                </c:pt>
                <c:pt idx="291">
                  <c:v>3.2076520182954922</c:v>
                </c:pt>
                <c:pt idx="292">
                  <c:v>3.212590670353777</c:v>
                </c:pt>
                <c:pt idx="293">
                  <c:v>3.2175200605774248</c:v>
                </c:pt>
                <c:pt idx="294">
                  <c:v>3.2224402377503849</c:v>
                </c:pt>
                <c:pt idx="295">
                  <c:v>3.2273512502352926</c:v>
                </c:pt>
                <c:pt idx="296">
                  <c:v>3.2322531459785417</c:v>
                </c:pt>
                <c:pt idx="297">
                  <c:v>3.2371459725152385</c:v>
                </c:pt>
                <c:pt idx="298">
                  <c:v>3.2420297769741038</c:v>
                </c:pt>
                <c:pt idx="299">
                  <c:v>3.2469046060822873</c:v>
                </c:pt>
                <c:pt idx="300">
                  <c:v>3.2517705061701272</c:v>
                </c:pt>
                <c:pt idx="301">
                  <c:v>3.2566275231758155</c:v>
                </c:pt>
                <c:pt idx="302">
                  <c:v>3.2614757026500021</c:v>
                </c:pt>
                <c:pt idx="303">
                  <c:v>3.2663150897603446</c:v>
                </c:pt>
                <c:pt idx="304">
                  <c:v>3.2711457292959598</c:v>
                </c:pt>
                <c:pt idx="305">
                  <c:v>3.2759676656718355</c:v>
                </c:pt>
                <c:pt idx="306">
                  <c:v>3.2807809429331689</c:v>
                </c:pt>
                <c:pt idx="307">
                  <c:v>3.2855856047596323</c:v>
                </c:pt>
                <c:pt idx="308">
                  <c:v>3.2903816944695858</c:v>
                </c:pt>
                <c:pt idx="309">
                  <c:v>3.2951692550242244</c:v>
                </c:pt>
                <c:pt idx="310">
                  <c:v>3.2999483290316616</c:v>
                </c:pt>
                <c:pt idx="311">
                  <c:v>3.3047189587509647</c:v>
                </c:pt>
                <c:pt idx="312">
                  <c:v>3.30948118609611</c:v>
                </c:pt>
                <c:pt idx="313">
                  <c:v>3.3142350526399071</c:v>
                </c:pt>
                <c:pt idx="314">
                  <c:v>3.3189805996178419</c:v>
                </c:pt>
                <c:pt idx="315">
                  <c:v>3.3237178679318786</c:v>
                </c:pt>
                <c:pt idx="316">
                  <c:v>3.3284468981542066</c:v>
                </c:pt>
                <c:pt idx="317">
                  <c:v>3.3331677305309246</c:v>
                </c:pt>
                <c:pt idx="318">
                  <c:v>3.3378804049856821</c:v>
                </c:pt>
                <c:pt idx="319">
                  <c:v>3.3425849611232632</c:v>
                </c:pt>
                <c:pt idx="320">
                  <c:v>3.3472814382331206</c:v>
                </c:pt>
                <c:pt idx="321">
                  <c:v>3.3519698752928617</c:v>
                </c:pt>
                <c:pt idx="322">
                  <c:v>3.3566503109716779</c:v>
                </c:pt>
                <c:pt idx="323">
                  <c:v>3.3613227836337418</c:v>
                </c:pt>
                <c:pt idx="324">
                  <c:v>3.3659873313415378</c:v>
                </c:pt>
                <c:pt idx="325">
                  <c:v>3.3706439918591591</c:v>
                </c:pt>
                <c:pt idx="326">
                  <c:v>3.3752928026555487</c:v>
                </c:pt>
                <c:pt idx="327">
                  <c:v>3.3799338009077102</c:v>
                </c:pt>
                <c:pt idx="328">
                  <c:v>3.3845670235038527</c:v>
                </c:pt>
                <c:pt idx="329">
                  <c:v>3.3891925070465199</c:v>
                </c:pt>
                <c:pt idx="330">
                  <c:v>3.3938102878556471</c:v>
                </c:pt>
                <c:pt idx="331">
                  <c:v>3.3984204019715927</c:v>
                </c:pt>
                <c:pt idx="332">
                  <c:v>3.4030228851581343</c:v>
                </c:pt>
                <c:pt idx="333">
                  <c:v>3.4076177729053998</c:v>
                </c:pt>
                <c:pt idx="334">
                  <c:v>3.4122051004327831</c:v>
                </c:pt>
                <c:pt idx="335">
                  <c:v>3.4167849026918136</c:v>
                </c:pt>
                <c:pt idx="336">
                  <c:v>3.4213572143689754</c:v>
                </c:pt>
                <c:pt idx="337">
                  <c:v>3.4259220698885033</c:v>
                </c:pt>
                <c:pt idx="338">
                  <c:v>3.4304795034151296</c:v>
                </c:pt>
                <c:pt idx="339">
                  <c:v>3.4350295488568072</c:v>
                </c:pt>
                <c:pt idx="340">
                  <c:v>3.4395722398673785</c:v>
                </c:pt>
                <c:pt idx="341">
                  <c:v>3.4441076098492296</c:v>
                </c:pt>
                <c:pt idx="342">
                  <c:v>3.4486356919558876</c:v>
                </c:pt>
                <c:pt idx="343">
                  <c:v>3.4531565190946067</c:v>
                </c:pt>
                <c:pt idx="344">
                  <c:v>3.4576701239288932</c:v>
                </c:pt>
                <c:pt idx="345">
                  <c:v>3.4621765388810197</c:v>
                </c:pt>
                <c:pt idx="346">
                  <c:v>3.4666757961345027</c:v>
                </c:pt>
                <c:pt idx="347">
                  <c:v>3.4711679276365328</c:v>
                </c:pt>
                <c:pt idx="348">
                  <c:v>3.4756529651003913</c:v>
                </c:pt>
                <c:pt idx="349">
                  <c:v>3.4801309400078253</c:v>
                </c:pt>
                <c:pt idx="350">
                  <c:v>3.4846018836113939</c:v>
                </c:pt>
                <c:pt idx="351">
                  <c:v>3.4890658269367831</c:v>
                </c:pt>
                <c:pt idx="352">
                  <c:v>3.4935228007850965</c:v>
                </c:pt>
                <c:pt idx="353">
                  <c:v>3.4979728357351059</c:v>
                </c:pt>
                <c:pt idx="354">
                  <c:v>3.5024159621454847</c:v>
                </c:pt>
                <c:pt idx="355">
                  <c:v>3.5068522101570037</c:v>
                </c:pt>
                <c:pt idx="356">
                  <c:v>3.5112816096947048</c:v>
                </c:pt>
                <c:pt idx="357">
                  <c:v>3.5157041904700455</c:v>
                </c:pt>
                <c:pt idx="358">
                  <c:v>3.5201199819830071</c:v>
                </c:pt>
                <c:pt idx="359">
                  <c:v>3.5245290135241962</c:v>
                </c:pt>
                <c:pt idx="360">
                  <c:v>3.5289313141768983</c:v>
                </c:pt>
                <c:pt idx="361">
                  <c:v>3.5333269128191218</c:v>
                </c:pt>
                <c:pt idx="362">
                  <c:v>3.5377158381256013</c:v>
                </c:pt>
                <c:pt idx="363">
                  <c:v>3.5420981185697964</c:v>
                </c:pt>
                <c:pt idx="364">
                  <c:v>3.5464737824258403</c:v>
                </c:pt>
                <c:pt idx="365">
                  <c:v>3.5508428577704825</c:v>
                </c:pt>
                <c:pt idx="366">
                  <c:v>3.5552053724850086</c:v>
                </c:pt>
                <c:pt idx="367">
                  <c:v>3.5595613542571134</c:v>
                </c:pt>
                <c:pt idx="368">
                  <c:v>3.5639108305827847</c:v>
                </c:pt>
                <c:pt idx="369">
                  <c:v>3.5682538287681331</c:v>
                </c:pt>
                <c:pt idx="370">
                  <c:v>3.572590375931223</c:v>
                </c:pt>
                <c:pt idx="371">
                  <c:v>3.5769204990038594</c:v>
                </c:pt>
                <c:pt idx="372">
                  <c:v>3.5812442247333753</c:v>
                </c:pt>
                <c:pt idx="373">
                  <c:v>3.5855615796843754</c:v>
                </c:pt>
                <c:pt idx="374">
                  <c:v>3.5898725902404771</c:v>
                </c:pt>
                <c:pt idx="375">
                  <c:v>3.5941772826060223</c:v>
                </c:pt>
                <c:pt idx="376">
                  <c:v>3.5984756828077633</c:v>
                </c:pt>
                <c:pt idx="377">
                  <c:v>3.6027678166965398</c:v>
                </c:pt>
                <c:pt idx="378">
                  <c:v>3.6070537099489237</c:v>
                </c:pt>
                <c:pt idx="379">
                  <c:v>3.6113333880688572</c:v>
                </c:pt>
                <c:pt idx="380">
                  <c:v>3.6156068763892599</c:v>
                </c:pt>
                <c:pt idx="381">
                  <c:v>3.6198742000736215</c:v>
                </c:pt>
                <c:pt idx="382">
                  <c:v>3.6241353841175745</c:v>
                </c:pt>
                <c:pt idx="383">
                  <c:v>3.628390453350455</c:v>
                </c:pt>
                <c:pt idx="384">
                  <c:v>3.6326394324368305</c:v>
                </c:pt>
                <c:pt idx="385">
                  <c:v>3.6368823458780191</c:v>
                </c:pt>
                <c:pt idx="386">
                  <c:v>3.6411192180136007</c:v>
                </c:pt>
                <c:pt idx="387">
                  <c:v>3.6453500730228869</c:v>
                </c:pt>
                <c:pt idx="388">
                  <c:v>3.6495749349263868</c:v>
                </c:pt>
                <c:pt idx="389">
                  <c:v>3.6537938275872701</c:v>
                </c:pt>
                <c:pt idx="390">
                  <c:v>3.6580067747127756</c:v>
                </c:pt>
                <c:pt idx="391">
                  <c:v>3.6622137998556448</c:v>
                </c:pt>
                <c:pt idx="392">
                  <c:v>3.6664149264155133</c:v>
                </c:pt>
                <c:pt idx="393">
                  <c:v>3.6706101776402917</c:v>
                </c:pt>
                <c:pt idx="394">
                  <c:v>3.6747995766275308</c:v>
                </c:pt>
                <c:pt idx="395">
                  <c:v>3.6789831463257769</c:v>
                </c:pt>
                <c:pt idx="396">
                  <c:v>3.6831609095359013</c:v>
                </c:pt>
                <c:pt idx="397">
                  <c:v>3.6873328889124233</c:v>
                </c:pt>
                <c:pt idx="398">
                  <c:v>3.6914991069648151</c:v>
                </c:pt>
                <c:pt idx="399">
                  <c:v>3.6956595860587873</c:v>
                </c:pt>
                <c:pt idx="400">
                  <c:v>3.6998143484175694</c:v>
                </c:pt>
                <c:pt idx="401">
                  <c:v>3.7039634161231656</c:v>
                </c:pt>
                <c:pt idx="402">
                  <c:v>3.7081068111176032</c:v>
                </c:pt>
                <c:pt idx="403">
                  <c:v>3.7122445552041676</c:v>
                </c:pt>
                <c:pt idx="404">
                  <c:v>3.7163766700486116</c:v>
                </c:pt>
                <c:pt idx="405">
                  <c:v>3.7205031771803752</c:v>
                </c:pt>
                <c:pt idx="406">
                  <c:v>3.724624097993757</c:v>
                </c:pt>
                <c:pt idx="407">
                  <c:v>3.7287394537491121</c:v>
                </c:pt>
                <c:pt idx="408">
                  <c:v>3.7328492655740044</c:v>
                </c:pt>
                <c:pt idx="409">
                  <c:v>3.7369535544643586</c:v>
                </c:pt>
                <c:pt idx="410">
                  <c:v>3.7410523412856027</c:v>
                </c:pt>
                <c:pt idx="411">
                  <c:v>3.7451456467738007</c:v>
                </c:pt>
                <c:pt idx="412">
                  <c:v>3.749233491536752</c:v>
                </c:pt>
                <c:pt idx="413">
                  <c:v>3.7533158960551036</c:v>
                </c:pt>
                <c:pt idx="414">
                  <c:v>3.7573928806834367</c:v>
                </c:pt>
                <c:pt idx="415">
                  <c:v>3.7614644656513483</c:v>
                </c:pt>
                <c:pt idx="416">
                  <c:v>3.7655306710645076</c:v>
                </c:pt>
                <c:pt idx="417">
                  <c:v>3.7695915169057179</c:v>
                </c:pt>
                <c:pt idx="418">
                  <c:v>3.7736470230359607</c:v>
                </c:pt>
                <c:pt idx="419">
                  <c:v>3.7776972091954217</c:v>
                </c:pt>
                <c:pt idx="420">
                  <c:v>3.7817420950045135</c:v>
                </c:pt>
                <c:pt idx="421">
                  <c:v>3.7857816999648861</c:v>
                </c:pt>
                <c:pt idx="422">
                  <c:v>3.7898160434604233</c:v>
                </c:pt>
                <c:pt idx="423">
                  <c:v>3.7938451447582313</c:v>
                </c:pt>
                <c:pt idx="424">
                  <c:v>3.7978690230096177</c:v>
                </c:pt>
                <c:pt idx="425">
                  <c:v>3.8018876972510536</c:v>
                </c:pt>
                <c:pt idx="426">
                  <c:v>3.8059011864051326</c:v>
                </c:pt>
                <c:pt idx="427">
                  <c:v>3.8099095092815203</c:v>
                </c:pt>
                <c:pt idx="428">
                  <c:v>3.8139126845778857</c:v>
                </c:pt>
                <c:pt idx="429">
                  <c:v>3.8179107308808256</c:v>
                </c:pt>
                <c:pt idx="430">
                  <c:v>3.8219036666667878</c:v>
                </c:pt>
                <c:pt idx="431">
                  <c:v>3.8258915103029754</c:v>
                </c:pt>
                <c:pt idx="432">
                  <c:v>3.8298742800482342</c:v>
                </c:pt>
                <c:pt idx="433">
                  <c:v>3.8338519940539606</c:v>
                </c:pt>
                <c:pt idx="434">
                  <c:v>3.8378246703649608</c:v>
                </c:pt>
                <c:pt idx="435">
                  <c:v>3.8417923269203293</c:v>
                </c:pt>
                <c:pt idx="436">
                  <c:v>3.8457549815543093</c:v>
                </c:pt>
                <c:pt idx="437">
                  <c:v>3.8497126519971401</c:v>
                </c:pt>
                <c:pt idx="438">
                  <c:v>3.8536653558759011</c:v>
                </c:pt>
                <c:pt idx="439">
                  <c:v>3.8576131107153473</c:v>
                </c:pt>
                <c:pt idx="440">
                  <c:v>3.8615559339387362</c:v>
                </c:pt>
                <c:pt idx="441">
                  <c:v>3.8654938428686312</c:v>
                </c:pt>
                <c:pt idx="442">
                  <c:v>3.8694268547277324</c:v>
                </c:pt>
                <c:pt idx="443">
                  <c:v>3.8733549866396544</c:v>
                </c:pt>
                <c:pt idx="444">
                  <c:v>3.8772782556297303</c:v>
                </c:pt>
                <c:pt idx="445">
                  <c:v>3.8811966786257925</c:v>
                </c:pt>
                <c:pt idx="446">
                  <c:v>3.8851102724589497</c:v>
                </c:pt>
                <c:pt idx="447">
                  <c:v>3.8890190538643519</c:v>
                </c:pt>
                <c:pt idx="448">
                  <c:v>3.8929230394819485</c:v>
                </c:pt>
                <c:pt idx="449">
                  <c:v>3.8968222458572472</c:v>
                </c:pt>
                <c:pt idx="450">
                  <c:v>3.9007166894420551</c:v>
                </c:pt>
                <c:pt idx="451">
                  <c:v>3.9046063865952125</c:v>
                </c:pt>
                <c:pt idx="452">
                  <c:v>3.908491353583329</c:v>
                </c:pt>
                <c:pt idx="453">
                  <c:v>3.9123716065815004</c:v>
                </c:pt>
                <c:pt idx="454">
                  <c:v>3.9162471616740246</c:v>
                </c:pt>
                <c:pt idx="455">
                  <c:v>3.9201180348551166</c:v>
                </c:pt>
                <c:pt idx="456">
                  <c:v>3.9239842420295976</c:v>
                </c:pt>
                <c:pt idx="457">
                  <c:v>3.9278457990135993</c:v>
                </c:pt>
                <c:pt idx="458">
                  <c:v>3.9317027215352431</c:v>
                </c:pt>
                <c:pt idx="459">
                  <c:v>3.9355550252353297</c:v>
                </c:pt>
                <c:pt idx="460">
                  <c:v>3.9394027256679989</c:v>
                </c:pt>
                <c:pt idx="461">
                  <c:v>3.943245838301416</c:v>
                </c:pt>
                <c:pt idx="462">
                  <c:v>3.9470843785184071</c:v>
                </c:pt>
                <c:pt idx="463">
                  <c:v>3.9509183616171364</c:v>
                </c:pt>
                <c:pt idx="464">
                  <c:v>3.9547478028117404</c:v>
                </c:pt>
                <c:pt idx="465">
                  <c:v>3.9585727172329745</c:v>
                </c:pt>
                <c:pt idx="466">
                  <c:v>3.9623931199288425</c:v>
                </c:pt>
                <c:pt idx="467">
                  <c:v>3.9662090258652301</c:v>
                </c:pt>
                <c:pt idx="468">
                  <c:v>3.9700204499265235</c:v>
                </c:pt>
                <c:pt idx="469">
                  <c:v>3.9738274069162358</c:v>
                </c:pt>
                <c:pt idx="470">
                  <c:v>3.9776299115576008</c:v>
                </c:pt>
                <c:pt idx="471">
                  <c:v>3.9814279784941902</c:v>
                </c:pt>
                <c:pt idx="472">
                  <c:v>3.9852216222905144</c:v>
                </c:pt>
                <c:pt idx="473">
                  <c:v>3.9890108574326022</c:v>
                </c:pt>
                <c:pt idx="474">
                  <c:v>3.9927956983285977</c:v>
                </c:pt>
                <c:pt idx="475">
                  <c:v>3.9965761593093454</c:v>
                </c:pt>
                <c:pt idx="476">
                  <c:v>4.0003522546289583</c:v>
                </c:pt>
                <c:pt idx="477">
                  <c:v>4.0041239984653902</c:v>
                </c:pt>
                <c:pt idx="478">
                  <c:v>4.0078914049210068</c:v>
                </c:pt>
                <c:pt idx="479">
                  <c:v>4.0116544880231411</c:v>
                </c:pt>
                <c:pt idx="480">
                  <c:v>4.0154132617246443</c:v>
                </c:pt>
                <c:pt idx="481">
                  <c:v>4.0191677399044421</c:v>
                </c:pt>
                <c:pt idx="482">
                  <c:v>4.0229179363680769</c:v>
                </c:pt>
                <c:pt idx="483">
                  <c:v>4.0266638648482473</c:v>
                </c:pt>
                <c:pt idx="484">
                  <c:v>4.0304055390053337</c:v>
                </c:pt>
                <c:pt idx="485">
                  <c:v>4.0341429724279418</c:v>
                </c:pt>
                <c:pt idx="486">
                  <c:v>4.0378761786334172</c:v>
                </c:pt>
                <c:pt idx="487">
                  <c:v>4.0416051710683654</c:v>
                </c:pt>
                <c:pt idx="488">
                  <c:v>4.0453299631091681</c:v>
                </c:pt>
                <c:pt idx="489">
                  <c:v>4.0490505680624906</c:v>
                </c:pt>
                <c:pt idx="490">
                  <c:v>4.052766999165792</c:v>
                </c:pt>
                <c:pt idx="491">
                  <c:v>4.0564792695878182</c:v>
                </c:pt>
                <c:pt idx="492">
                  <c:v>4.060187392429099</c:v>
                </c:pt>
                <c:pt idx="493">
                  <c:v>4.0638913807224446</c:v>
                </c:pt>
                <c:pt idx="494">
                  <c:v>4.0675912474334224</c:v>
                </c:pt>
                <c:pt idx="495">
                  <c:v>4.0712870054608512</c:v>
                </c:pt>
                <c:pt idx="496">
                  <c:v>4.0749786676372652</c:v>
                </c:pt>
                <c:pt idx="497">
                  <c:v>4.0786662467293979</c:v>
                </c:pt>
                <c:pt idx="498">
                  <c:v>4.0823497554386474</c:v>
                </c:pt>
                <c:pt idx="499">
                  <c:v>4.0860292064015367</c:v>
                </c:pt>
                <c:pt idx="500">
                  <c:v>4.089704612190185</c:v>
                </c:pt>
                <c:pt idx="501">
                  <c:v>4.0933759853127478</c:v>
                </c:pt>
                <c:pt idx="502">
                  <c:v>4.0970433382138838</c:v>
                </c:pt>
                <c:pt idx="503">
                  <c:v>4.1007066832751953</c:v>
                </c:pt>
                <c:pt idx="504">
                  <c:v>4.1043660328156708</c:v>
                </c:pt>
                <c:pt idx="505">
                  <c:v>4.1080213990921361</c:v>
                </c:pt>
                <c:pt idx="506">
                  <c:v>4.1116727942996691</c:v>
                </c:pt>
                <c:pt idx="507">
                  <c:v>4.115320230572058</c:v>
                </c:pt>
                <c:pt idx="508">
                  <c:v>4.1189637199822045</c:v>
                </c:pt>
                <c:pt idx="509">
                  <c:v>4.1226032745425698</c:v>
                </c:pt>
                <c:pt idx="510">
                  <c:v>4.1262389062055762</c:v>
                </c:pt>
                <c:pt idx="511">
                  <c:v>4.1298706268640402</c:v>
                </c:pt>
                <c:pt idx="512">
                  <c:v>4.1334984483515731</c:v>
                </c:pt>
                <c:pt idx="513">
                  <c:v>4.1371223824429979</c:v>
                </c:pt>
                <c:pt idx="514">
                  <c:v>4.1407424408547531</c:v>
                </c:pt>
                <c:pt idx="515">
                  <c:v>4.1443586352452924</c:v>
                </c:pt>
                <c:pt idx="516">
                  <c:v>4.1479709772154862</c:v>
                </c:pt>
                <c:pt idx="517">
                  <c:v>4.1515794783090199</c:v>
                </c:pt>
                <c:pt idx="518">
                  <c:v>4.1551841500127793</c:v>
                </c:pt>
                <c:pt idx="519">
                  <c:v>4.1587850037572371</c:v>
                </c:pt>
                <c:pt idx="520">
                  <c:v>4.1623820509168503</c:v>
                </c:pt>
                <c:pt idx="521">
                  <c:v>4.1659753028104305</c:v>
                </c:pt>
                <c:pt idx="522">
                  <c:v>4.1695647707015242</c:v>
                </c:pt>
                <c:pt idx="523">
                  <c:v>4.173150465798785</c:v>
                </c:pt>
                <c:pt idx="524">
                  <c:v>4.1767323992563563</c:v>
                </c:pt>
                <c:pt idx="525">
                  <c:v>4.1803105821742337</c:v>
                </c:pt>
                <c:pt idx="526">
                  <c:v>4.1838850255986184</c:v>
                </c:pt>
                <c:pt idx="527">
                  <c:v>4.1874557405223003</c:v>
                </c:pt>
                <c:pt idx="528">
                  <c:v>4.1910227378850031</c:v>
                </c:pt>
                <c:pt idx="529">
                  <c:v>4.1945860285737417</c:v>
                </c:pt>
                <c:pt idx="530">
                  <c:v>4.19814562342318</c:v>
                </c:pt>
                <c:pt idx="531">
                  <c:v>4.2017015332159788</c:v>
                </c:pt>
                <c:pt idx="532">
                  <c:v>4.2052537686831375</c:v>
                </c:pt>
                <c:pt idx="533">
                  <c:v>4.2088023405043451</c:v>
                </c:pt>
                <c:pt idx="534">
                  <c:v>4.2123472593083182</c:v>
                </c:pt>
                <c:pt idx="535">
                  <c:v>4.2158885356731393</c:v>
                </c:pt>
                <c:pt idx="536">
                  <c:v>4.2194261801265913</c:v>
                </c:pt>
                <c:pt idx="537">
                  <c:v>4.2229602031464895</c:v>
                </c:pt>
                <c:pt idx="538">
                  <c:v>4.2264906151610147</c:v>
                </c:pt>
                <c:pt idx="539">
                  <c:v>4.2300174265490309</c:v>
                </c:pt>
                <c:pt idx="540">
                  <c:v>4.2335406476404218</c:v>
                </c:pt>
                <c:pt idx="541">
                  <c:v>4.2370602887164086</c:v>
                </c:pt>
                <c:pt idx="542">
                  <c:v>4.2405763600098565</c:v>
                </c:pt>
                <c:pt idx="543">
                  <c:v>4.2440888717056078</c:v>
                </c:pt>
                <c:pt idx="544">
                  <c:v>4.2475978339407821</c:v>
                </c:pt>
                <c:pt idx="545">
                  <c:v>4.2511032568050995</c:v>
                </c:pt>
                <c:pt idx="546">
                  <c:v>4.2546051503411704</c:v>
                </c:pt>
                <c:pt idx="547">
                  <c:v>4.2581035245448238</c:v>
                </c:pt>
                <c:pt idx="548">
                  <c:v>4.2615983893653908</c:v>
                </c:pt>
                <c:pt idx="549">
                  <c:v>4.2650897547060138</c:v>
                </c:pt>
                <c:pt idx="550">
                  <c:v>4.26857763042395</c:v>
                </c:pt>
                <c:pt idx="551">
                  <c:v>4.2720620263308504</c:v>
                </c:pt>
                <c:pt idx="552">
                  <c:v>4.2755429521930708</c:v>
                </c:pt>
                <c:pt idx="553">
                  <c:v>4.2790204177319513</c:v>
                </c:pt>
                <c:pt idx="554">
                  <c:v>4.2824944326241052</c:v>
                </c:pt>
                <c:pt idx="555">
                  <c:v>4.2859650065017165</c:v>
                </c:pt>
                <c:pt idx="556">
                  <c:v>4.2894321489528053</c:v>
                </c:pt>
                <c:pt idx="557">
                  <c:v>4.2928958695215202</c:v>
                </c:pt>
                <c:pt idx="558">
                  <c:v>4.2963561777084207</c:v>
                </c:pt>
                <c:pt idx="559">
                  <c:v>4.2998130829707444</c:v>
                </c:pt>
                <c:pt idx="560">
                  <c:v>4.3032665947226851</c:v>
                </c:pt>
                <c:pt idx="561">
                  <c:v>4.3067167223356684</c:v>
                </c:pt>
                <c:pt idx="562">
                  <c:v>4.3101634751386184</c:v>
                </c:pt>
                <c:pt idx="563">
                  <c:v>4.3136068624182249</c:v>
                </c:pt>
                <c:pt idx="564">
                  <c:v>4.3170468934192119</c:v>
                </c:pt>
                <c:pt idx="565">
                  <c:v>4.3204835773445973</c:v>
                </c:pt>
                <c:pt idx="566">
                  <c:v>4.3239169233559585</c:v>
                </c:pt>
                <c:pt idx="567">
                  <c:v>4.327346940573694</c:v>
                </c:pt>
                <c:pt idx="568">
                  <c:v>4.3307736380772663</c:v>
                </c:pt>
                <c:pt idx="569">
                  <c:v>4.3341970249054791</c:v>
                </c:pt>
                <c:pt idx="570">
                  <c:v>4.3376171100567102</c:v>
                </c:pt>
                <c:pt idx="571">
                  <c:v>4.3410339024891735</c:v>
                </c:pt>
                <c:pt idx="572">
                  <c:v>4.3444474111211697</c:v>
                </c:pt>
                <c:pt idx="573">
                  <c:v>4.3478576448313255</c:v>
                </c:pt>
                <c:pt idx="574">
                  <c:v>4.3512646124588441</c:v>
                </c:pt>
                <c:pt idx="575">
                  <c:v>4.3546683228037484</c:v>
                </c:pt>
                <c:pt idx="576">
                  <c:v>4.3580687846271191</c:v>
                </c:pt>
                <c:pt idx="577">
                  <c:v>4.3614660066513409</c:v>
                </c:pt>
                <c:pt idx="578">
                  <c:v>4.3648599975603313</c:v>
                </c:pt>
                <c:pt idx="579">
                  <c:v>4.3682507659997816</c:v>
                </c:pt>
                <c:pt idx="580">
                  <c:v>4.3716383205773912</c:v>
                </c:pt>
                <c:pt idx="581">
                  <c:v>4.3750226698631005</c:v>
                </c:pt>
                <c:pt idx="582">
                  <c:v>4.3784038223893109</c:v>
                </c:pt>
                <c:pt idx="583">
                  <c:v>4.3817817866511275</c:v>
                </c:pt>
                <c:pt idx="584">
                  <c:v>4.3851565711065827</c:v>
                </c:pt>
                <c:pt idx="585">
                  <c:v>4.3885281841768471</c:v>
                </c:pt>
                <c:pt idx="586">
                  <c:v>4.3918966342464749</c:v>
                </c:pt>
                <c:pt idx="587">
                  <c:v>4.3952619296636044</c:v>
                </c:pt>
                <c:pt idx="588">
                  <c:v>4.3986240787401929</c:v>
                </c:pt>
                <c:pt idx="589">
                  <c:v>4.4019830897522283</c:v>
                </c:pt>
                <c:pt idx="590">
                  <c:v>4.4053389709399466</c:v>
                </c:pt>
                <c:pt idx="591">
                  <c:v>4.4086917305080373</c:v>
                </c:pt>
                <c:pt idx="592">
                  <c:v>4.412041376625881</c:v>
                </c:pt>
                <c:pt idx="593">
                  <c:v>4.4153879174277311</c:v>
                </c:pt>
                <c:pt idx="594">
                  <c:v>4.4187313610129424</c:v>
                </c:pt>
                <c:pt idx="595">
                  <c:v>4.4220717154461742</c:v>
                </c:pt>
                <c:pt idx="596">
                  <c:v>4.4254089887575976</c:v>
                </c:pt>
                <c:pt idx="597">
                  <c:v>4.4287431889430984</c:v>
                </c:pt>
                <c:pt idx="598">
                  <c:v>4.4320743239644829</c:v>
                </c:pt>
                <c:pt idx="599">
                  <c:v>4.4354024017496778</c:v>
                </c:pt>
                <c:pt idx="600">
                  <c:v>4.4387274301929303</c:v>
                </c:pt>
                <c:pt idx="601">
                  <c:v>4.4420494171550118</c:v>
                </c:pt>
                <c:pt idx="602">
                  <c:v>4.4453683704634077</c:v>
                </c:pt>
                <c:pt idx="603">
                  <c:v>4.4486842979125214</c:v>
                </c:pt>
                <c:pt idx="604">
                  <c:v>4.4519972072638607</c:v>
                </c:pt>
                <c:pt idx="605">
                  <c:v>4.4553071062462335</c:v>
                </c:pt>
                <c:pt idx="606">
                  <c:v>4.4586140025559429</c:v>
                </c:pt>
                <c:pt idx="607">
                  <c:v>4.4619179038569774</c:v>
                </c:pt>
                <c:pt idx="608">
                  <c:v>4.4652188177811905</c:v>
                </c:pt>
                <c:pt idx="609">
                  <c:v>4.4685167519284974</c:v>
                </c:pt>
                <c:pt idx="610">
                  <c:v>4.4718117138670541</c:v>
                </c:pt>
                <c:pt idx="611">
                  <c:v>4.4751037111334524</c:v>
                </c:pt>
                <c:pt idx="612">
                  <c:v>4.4783927512328896</c:v>
                </c:pt>
                <c:pt idx="613">
                  <c:v>4.4816788416393543</c:v>
                </c:pt>
                <c:pt idx="614">
                  <c:v>4.4849619897958171</c:v>
                </c:pt>
                <c:pt idx="615">
                  <c:v>4.4882422031143943</c:v>
                </c:pt>
                <c:pt idx="616">
                  <c:v>4.491519488976536</c:v>
                </c:pt>
                <c:pt idx="617">
                  <c:v>4.4947938547331958</c:v>
                </c:pt>
                <c:pt idx="618">
                  <c:v>4.4980653077050139</c:v>
                </c:pt>
                <c:pt idx="619">
                  <c:v>4.501333855182482</c:v>
                </c:pt>
                <c:pt idx="620">
                  <c:v>4.5045995044261185</c:v>
                </c:pt>
                <c:pt idx="621">
                  <c:v>4.5078622626666487</c:v>
                </c:pt>
                <c:pt idx="622">
                  <c:v>4.5111221371051631</c:v>
                </c:pt>
                <c:pt idx="623">
                  <c:v>4.5143791349132867</c:v>
                </c:pt>
                <c:pt idx="624">
                  <c:v>4.5176332632333516</c:v>
                </c:pt>
                <c:pt idx="625">
                  <c:v>4.5208845291785718</c:v>
                </c:pt>
                <c:pt idx="626">
                  <c:v>4.5241329398331853</c:v>
                </c:pt>
                <c:pt idx="627">
                  <c:v>4.5273785022526365</c:v>
                </c:pt>
                <c:pt idx="628">
                  <c:v>4.5306212234637355</c:v>
                </c:pt>
                <c:pt idx="629">
                  <c:v>4.533861110464815</c:v>
                </c:pt>
                <c:pt idx="630">
                  <c:v>4.5370981702258923</c:v>
                </c:pt>
                <c:pt idx="631">
                  <c:v>4.5403324096888378</c:v>
                </c:pt>
                <c:pt idx="632">
                  <c:v>4.5435638357675083</c:v>
                </c:pt>
                <c:pt idx="633">
                  <c:v>4.5467924553479433</c:v>
                </c:pt>
                <c:pt idx="634">
                  <c:v>4.5500182752884788</c:v>
                </c:pt>
                <c:pt idx="635">
                  <c:v>4.5532413024199325</c:v>
                </c:pt>
                <c:pt idx="636">
                  <c:v>4.5564615435457343</c:v>
                </c:pt>
                <c:pt idx="637">
                  <c:v>4.5596790054421081</c:v>
                </c:pt>
                <c:pt idx="638">
                  <c:v>4.5628936948581895</c:v>
                </c:pt>
                <c:pt idx="639">
                  <c:v>4.5661056185162039</c:v>
                </c:pt>
                <c:pt idx="640">
                  <c:v>4.5693147831115972</c:v>
                </c:pt>
                <c:pt idx="641">
                  <c:v>4.5725211953131941</c:v>
                </c:pt>
                <c:pt idx="642">
                  <c:v>4.5757248617633435</c:v>
                </c:pt>
                <c:pt idx="643">
                  <c:v>4.5789257890780597</c:v>
                </c:pt>
                <c:pt idx="644">
                  <c:v>4.582123983847171</c:v>
                </c:pt>
                <c:pt idx="645">
                  <c:v>4.5853194526344732</c:v>
                </c:pt>
                <c:pt idx="646">
                  <c:v>4.5885122019778493</c:v>
                </c:pt>
                <c:pt idx="647">
                  <c:v>4.5917022383894359</c:v>
                </c:pt>
                <c:pt idx="648">
                  <c:v>4.5948895683557529</c:v>
                </c:pt>
                <c:pt idx="649">
                  <c:v>4.5980741983378373</c:v>
                </c:pt>
                <c:pt idx="650">
                  <c:v>4.6012561347713996</c:v>
                </c:pt>
                <c:pt idx="651">
                  <c:v>4.6044353840669459</c:v>
                </c:pt>
                <c:pt idx="652">
                  <c:v>4.607611952609922</c:v>
                </c:pt>
                <c:pt idx="653">
                  <c:v>4.6107858467608498</c:v>
                </c:pt>
                <c:pt idx="654">
                  <c:v>4.6139570728554586</c:v>
                </c:pt>
                <c:pt idx="655">
                  <c:v>4.6171256372048255</c:v>
                </c:pt>
                <c:pt idx="656">
                  <c:v>4.6202915460955047</c:v>
                </c:pt>
                <c:pt idx="657">
                  <c:v>4.6234548057896641</c:v>
                </c:pt>
                <c:pt idx="658">
                  <c:v>4.6266154225252025</c:v>
                </c:pt>
                <c:pt idx="659">
                  <c:v>4.6297734025159016</c:v>
                </c:pt>
                <c:pt idx="660">
                  <c:v>4.6329287519515416</c:v>
                </c:pt>
                <c:pt idx="661">
                  <c:v>4.6360814769980374</c:v>
                </c:pt>
                <c:pt idx="662">
                  <c:v>4.6392315837975557</c:v>
                </c:pt>
                <c:pt idx="663">
                  <c:v>4.6423790784686521</c:v>
                </c:pt>
                <c:pt idx="664">
                  <c:v>4.6455239671064001</c:v>
                </c:pt>
                <c:pt idx="665">
                  <c:v>4.6486662557825023</c:v>
                </c:pt>
                <c:pt idx="666">
                  <c:v>4.6518059505454259</c:v>
                </c:pt>
                <c:pt idx="667">
                  <c:v>4.6549430574205317</c:v>
                </c:pt>
                <c:pt idx="668">
                  <c:v>4.6580775824101774</c:v>
                </c:pt>
                <c:pt idx="669">
                  <c:v>4.6612095314938573</c:v>
                </c:pt>
                <c:pt idx="670">
                  <c:v>4.6643389106283166</c:v>
                </c:pt>
                <c:pt idx="671">
                  <c:v>4.6674657257476673</c:v>
                </c:pt>
                <c:pt idx="672">
                  <c:v>4.6705899827635244</c:v>
                </c:pt>
                <c:pt idx="673">
                  <c:v>4.6737116875650999</c:v>
                </c:pt>
                <c:pt idx="674">
                  <c:v>4.6768308460193433</c:v>
                </c:pt>
                <c:pt idx="675">
                  <c:v>4.6799474639710414</c:v>
                </c:pt>
                <c:pt idx="676">
                  <c:v>4.68306154724295</c:v>
                </c:pt>
                <c:pt idx="677">
                  <c:v>4.6861731016358954</c:v>
                </c:pt>
                <c:pt idx="678">
                  <c:v>4.6892821329289012</c:v>
                </c:pt>
                <c:pt idx="679">
                  <c:v>4.6923886468792864</c:v>
                </c:pt>
                <c:pt idx="680">
                  <c:v>4.6954926492228042</c:v>
                </c:pt>
                <c:pt idx="681">
                  <c:v>4.6985941456737272</c:v>
                </c:pt>
                <c:pt idx="682">
                  <c:v>4.7016931419249701</c:v>
                </c:pt>
                <c:pt idx="683">
                  <c:v>4.7047896436482084</c:v>
                </c:pt>
                <c:pt idx="684">
                  <c:v>4.7078836564939817</c:v>
                </c:pt>
                <c:pt idx="685">
                  <c:v>4.710975186091793</c:v>
                </c:pt>
                <c:pt idx="686">
                  <c:v>4.714064238050244</c:v>
                </c:pt>
                <c:pt idx="687">
                  <c:v>4.7171508179571111</c:v>
                </c:pt>
                <c:pt idx="688">
                  <c:v>4.720234931379478</c:v>
                </c:pt>
                <c:pt idx="689">
                  <c:v>4.7233165838638262</c:v>
                </c:pt>
                <c:pt idx="690">
                  <c:v>4.7263957809361541</c:v>
                </c:pt>
                <c:pt idx="691">
                  <c:v>4.7294725281020709</c:v>
                </c:pt>
                <c:pt idx="692">
                  <c:v>4.7325468308469096</c:v>
                </c:pt>
                <c:pt idx="693">
                  <c:v>4.735618694635825</c:v>
                </c:pt>
                <c:pt idx="694">
                  <c:v>4.7386881249138941</c:v>
                </c:pt>
                <c:pt idx="695">
                  <c:v>4.7417551271062317</c:v>
                </c:pt>
                <c:pt idx="696">
                  <c:v>4.7448197066180802</c:v>
                </c:pt>
                <c:pt idx="697">
                  <c:v>4.7478818688349156</c:v>
                </c:pt>
                <c:pt idx="698">
                  <c:v>4.7509416191225418</c:v>
                </c:pt>
                <c:pt idx="699">
                  <c:v>4.7539989628272057</c:v>
                </c:pt>
                <c:pt idx="700">
                  <c:v>4.7570539052756793</c:v>
                </c:pt>
                <c:pt idx="701">
                  <c:v>4.7601064517753588</c:v>
                </c:pt>
                <c:pt idx="702">
                  <c:v>4.7631566076143868</c:v>
                </c:pt>
                <c:pt idx="703">
                  <c:v>4.7662043780617109</c:v>
                </c:pt>
                <c:pt idx="704">
                  <c:v>4.7692497683672208</c:v>
                </c:pt>
                <c:pt idx="705">
                  <c:v>4.7722927837618068</c:v>
                </c:pt>
                <c:pt idx="706">
                  <c:v>4.7753334294574916</c:v>
                </c:pt>
                <c:pt idx="707">
                  <c:v>4.7783717106474848</c:v>
                </c:pt>
                <c:pt idx="708">
                  <c:v>4.7814076325063182</c:v>
                </c:pt>
                <c:pt idx="709">
                  <c:v>4.784441200189911</c:v>
                </c:pt>
                <c:pt idx="710">
                  <c:v>4.7874724188356721</c:v>
                </c:pt>
                <c:pt idx="711">
                  <c:v>4.7905012935625928</c:v>
                </c:pt>
                <c:pt idx="712">
                  <c:v>4.7935278294713397</c:v>
                </c:pt>
                <c:pt idx="713">
                  <c:v>4.7965520316443442</c:v>
                </c:pt>
                <c:pt idx="714">
                  <c:v>4.7995739051458877</c:v>
                </c:pt>
                <c:pt idx="715">
                  <c:v>4.8025934550222056</c:v>
                </c:pt>
                <c:pt idx="716">
                  <c:v>4.805610686301562</c:v>
                </c:pt>
                <c:pt idx="717">
                  <c:v>4.8086256039943454</c:v>
                </c:pt>
                <c:pt idx="718">
                  <c:v>4.8116382130931612</c:v>
                </c:pt>
                <c:pt idx="719">
                  <c:v>4.8146485185729109</c:v>
                </c:pt>
                <c:pt idx="720">
                  <c:v>4.8176565253908814</c:v>
                </c:pt>
                <c:pt idx="721">
                  <c:v>4.8206622384868369</c:v>
                </c:pt>
                <c:pt idx="722">
                  <c:v>4.8236656627831032</c:v>
                </c:pt>
                <c:pt idx="723">
                  <c:v>4.826666803184648</c:v>
                </c:pt>
                <c:pt idx="724">
                  <c:v>4.8296656645791725</c:v>
                </c:pt>
                <c:pt idx="725">
                  <c:v>4.8326622518371876</c:v>
                </c:pt>
                <c:pt idx="726">
                  <c:v>4.835656569812115</c:v>
                </c:pt>
                <c:pt idx="727">
                  <c:v>4.8386486233403474</c:v>
                </c:pt>
                <c:pt idx="728">
                  <c:v>4.8416384172413451</c:v>
                </c:pt>
                <c:pt idx="729">
                  <c:v>4.8446259563177252</c:v>
                </c:pt>
                <c:pt idx="730">
                  <c:v>4.8476112453553268</c:v>
                </c:pt>
                <c:pt idx="731">
                  <c:v>4.8505942891233023</c:v>
                </c:pt>
                <c:pt idx="732">
                  <c:v>4.8535750923741947</c:v>
                </c:pt>
                <c:pt idx="733">
                  <c:v>4.8565536598440255</c:v>
                </c:pt>
                <c:pt idx="734">
                  <c:v>4.8595299962523644</c:v>
                </c:pt>
                <c:pt idx="735">
                  <c:v>4.8625041063024126</c:v>
                </c:pt>
                <c:pt idx="736">
                  <c:v>4.8654759946810815</c:v>
                </c:pt>
                <c:pt idx="737">
                  <c:v>4.8684456660590785</c:v>
                </c:pt>
                <c:pt idx="738">
                  <c:v>4.8714131250909709</c:v>
                </c:pt>
                <c:pt idx="739">
                  <c:v>4.8743783764152759</c:v>
                </c:pt>
                <c:pt idx="740">
                  <c:v>4.8773414246545315</c:v>
                </c:pt>
                <c:pt idx="741">
                  <c:v>4.8803022744153708</c:v>
                </c:pt>
                <c:pt idx="742">
                  <c:v>4.8832609302886052</c:v>
                </c:pt>
                <c:pt idx="743">
                  <c:v>4.8862173968492941</c:v>
                </c:pt>
                <c:pt idx="744">
                  <c:v>4.8891716786568225</c:v>
                </c:pt>
                <c:pt idx="745">
                  <c:v>4.8921237802549742</c:v>
                </c:pt>
                <c:pt idx="746">
                  <c:v>4.8950737061720115</c:v>
                </c:pt>
                <c:pt idx="747">
                  <c:v>4.8980214609207398</c:v>
                </c:pt>
                <c:pt idx="748">
                  <c:v>4.9009670489985835</c:v>
                </c:pt>
                <c:pt idx="749">
                  <c:v>4.9039104748876685</c:v>
                </c:pt>
                <c:pt idx="750">
                  <c:v>4.9068517430548795</c:v>
                </c:pt>
                <c:pt idx="751">
                  <c:v>4.909790857951946</c:v>
                </c:pt>
                <c:pt idx="752">
                  <c:v>4.9127278240155023</c:v>
                </c:pt>
                <c:pt idx="753">
                  <c:v>4.915662645667167</c:v>
                </c:pt>
                <c:pt idx="754">
                  <c:v>4.9185953273136054</c:v>
                </c:pt>
                <c:pt idx="755">
                  <c:v>4.9215258733466145</c:v>
                </c:pt>
                <c:pt idx="756">
                  <c:v>4.9244542881431697</c:v>
                </c:pt>
                <c:pt idx="757">
                  <c:v>4.9273805760655218</c:v>
                </c:pt>
                <c:pt idx="758">
                  <c:v>4.9303047414612413</c:v>
                </c:pt>
                <c:pt idx="759">
                  <c:v>4.933226788663303</c:v>
                </c:pt>
                <c:pt idx="760">
                  <c:v>4.9361467219901449</c:v>
                </c:pt>
                <c:pt idx="761">
                  <c:v>4.9390645457457429</c:v>
                </c:pt>
                <c:pt idx="762">
                  <c:v>4.941980264219672</c:v>
                </c:pt>
                <c:pt idx="763">
                  <c:v>4.9448938816871824</c:v>
                </c:pt>
                <c:pt idx="764">
                  <c:v>4.9478054024092497</c:v>
                </c:pt>
                <c:pt idx="765">
                  <c:v>4.9507148306326609</c:v>
                </c:pt>
                <c:pt idx="766">
                  <c:v>4.9536221705900667</c:v>
                </c:pt>
                <c:pt idx="767">
                  <c:v>4.9565274265000534</c:v>
                </c:pt>
                <c:pt idx="768">
                  <c:v>4.959430602567199</c:v>
                </c:pt>
                <c:pt idx="769">
                  <c:v>4.9623317029821461</c:v>
                </c:pt>
                <c:pt idx="770">
                  <c:v>4.9652307319216735</c:v>
                </c:pt>
                <c:pt idx="771">
                  <c:v>4.9681276935487375</c:v>
                </c:pt>
                <c:pt idx="772">
                  <c:v>4.9710225920125586</c:v>
                </c:pt>
                <c:pt idx="773">
                  <c:v>4.9739154314486633</c:v>
                </c:pt>
                <c:pt idx="774">
                  <c:v>4.9768062159789714</c:v>
                </c:pt>
                <c:pt idx="775">
                  <c:v>4.9796949497118375</c:v>
                </c:pt>
                <c:pt idx="776">
                  <c:v>4.982581636742121</c:v>
                </c:pt>
                <c:pt idx="777">
                  <c:v>4.9854662811512496</c:v>
                </c:pt>
                <c:pt idx="778">
                  <c:v>4.9883488870072732</c:v>
                </c:pt>
                <c:pt idx="779">
                  <c:v>4.9912294583649404</c:v>
                </c:pt>
                <c:pt idx="780">
                  <c:v>4.9941079992657329</c:v>
                </c:pt>
                <c:pt idx="781">
                  <c:v>4.9969845137379583</c:v>
                </c:pt>
                <c:pt idx="782">
                  <c:v>4.9998590057967789</c:v>
                </c:pt>
                <c:pt idx="783">
                  <c:v>5.0027314794442956</c:v>
                </c:pt>
                <c:pt idx="784">
                  <c:v>5.0056019386695914</c:v>
                </c:pt>
                <c:pt idx="785">
                  <c:v>5.0084703874487966</c:v>
                </c:pt>
                <c:pt idx="786">
                  <c:v>5.0113368297451464</c:v>
                </c:pt>
                <c:pt idx="787">
                  <c:v>5.0142012695090425</c:v>
                </c:pt>
                <c:pt idx="788">
                  <c:v>5.017063710678098</c:v>
                </c:pt>
                <c:pt idx="789">
                  <c:v>5.0199241571772184</c:v>
                </c:pt>
                <c:pt idx="790">
                  <c:v>5.0227826129186282</c:v>
                </c:pt>
                <c:pt idx="791">
                  <c:v>5.0256390818019581</c:v>
                </c:pt>
                <c:pt idx="792">
                  <c:v>5.028493567714281</c:v>
                </c:pt>
                <c:pt idx="793">
                  <c:v>5.0313460745301759</c:v>
                </c:pt>
                <c:pt idx="794">
                  <c:v>5.0341966061117809</c:v>
                </c:pt>
                <c:pt idx="795">
                  <c:v>5.0370451663088529</c:v>
                </c:pt>
                <c:pt idx="796">
                  <c:v>5.0398917589588219</c:v>
                </c:pt>
                <c:pt idx="797">
                  <c:v>5.042736387886837</c:v>
                </c:pt>
                <c:pt idx="798">
                  <c:v>5.0455790569058347</c:v>
                </c:pt>
                <c:pt idx="799">
                  <c:v>5.0484197698165882</c:v>
                </c:pt>
                <c:pt idx="800">
                  <c:v>5.0512585304077549</c:v>
                </c:pt>
                <c:pt idx="801">
                  <c:v>5.0540953424559323</c:v>
                </c:pt>
                <c:pt idx="802">
                  <c:v>5.0569302097257234</c:v>
                </c:pt>
                <c:pt idx="803">
                  <c:v>5.0597631359697761</c:v>
                </c:pt>
                <c:pt idx="804">
                  <c:v>5.0625941249288395</c:v>
                </c:pt>
                <c:pt idx="805">
                  <c:v>5.0654231803318135</c:v>
                </c:pt>
                <c:pt idx="806">
                  <c:v>5.0682503058958144</c:v>
                </c:pt>
                <c:pt idx="807">
                  <c:v>5.0710755053262071</c:v>
                </c:pt>
                <c:pt idx="808">
                  <c:v>5.0738987823166699</c:v>
                </c:pt>
                <c:pt idx="809">
                  <c:v>5.0767201405492512</c:v>
                </c:pt>
                <c:pt idx="810">
                  <c:v>5.0795395836943973</c:v>
                </c:pt>
                <c:pt idx="811">
                  <c:v>5.0823571154110239</c:v>
                </c:pt>
                <c:pt idx="812">
                  <c:v>5.0851727393465582</c:v>
                </c:pt>
                <c:pt idx="813">
                  <c:v>5.0879864591370012</c:v>
                </c:pt>
                <c:pt idx="814">
                  <c:v>5.0907982784069539</c:v>
                </c:pt>
                <c:pt idx="815">
                  <c:v>5.0936082007696815</c:v>
                </c:pt>
                <c:pt idx="816">
                  <c:v>5.0964162298271756</c:v>
                </c:pt>
                <c:pt idx="817">
                  <c:v>5.0992223691701692</c:v>
                </c:pt>
                <c:pt idx="818">
                  <c:v>5.1020266223782214</c:v>
                </c:pt>
                <c:pt idx="819">
                  <c:v>5.1048289930197406</c:v>
                </c:pt>
                <c:pt idx="820">
                  <c:v>5.1076294846520476</c:v>
                </c:pt>
                <c:pt idx="821">
                  <c:v>5.1104281008214176</c:v>
                </c:pt>
                <c:pt idx="822">
                  <c:v>5.1132248450631224</c:v>
                </c:pt>
                <c:pt idx="823">
                  <c:v>5.116019720901491</c:v>
                </c:pt>
                <c:pt idx="824">
                  <c:v>5.1188127318499408</c:v>
                </c:pt>
                <c:pt idx="825">
                  <c:v>5.1216038814110414</c:v>
                </c:pt>
                <c:pt idx="826">
                  <c:v>5.1243931730765535</c:v>
                </c:pt>
                <c:pt idx="827">
                  <c:v>5.127180610327466</c:v>
                </c:pt>
                <c:pt idx="828">
                  <c:v>5.1299661966340606</c:v>
                </c:pt>
                <c:pt idx="829">
                  <c:v>5.1327499354559425</c:v>
                </c:pt>
                <c:pt idx="830">
                  <c:v>5.1355318302420896</c:v>
                </c:pt>
                <c:pt idx="831">
                  <c:v>5.1383118844309035</c:v>
                </c:pt>
                <c:pt idx="832">
                  <c:v>5.1410901014502537</c:v>
                </c:pt>
                <c:pt idx="833">
                  <c:v>5.1438664847175106</c:v>
                </c:pt>
                <c:pt idx="834">
                  <c:v>5.1466410376396095</c:v>
                </c:pt>
                <c:pt idx="835">
                  <c:v>5.1494137636130786</c:v>
                </c:pt>
                <c:pt idx="836">
                  <c:v>5.1521846660240902</c:v>
                </c:pt>
                <c:pt idx="837">
                  <c:v>5.1549537482485031</c:v>
                </c:pt>
                <c:pt idx="838">
                  <c:v>5.1577210136519103</c:v>
                </c:pt>
                <c:pt idx="839">
                  <c:v>5.1604864655896776</c:v>
                </c:pt>
                <c:pt idx="840">
                  <c:v>5.1632501074069834</c:v>
                </c:pt>
                <c:pt idx="841">
                  <c:v>5.166011942438872</c:v>
                </c:pt>
                <c:pt idx="842">
                  <c:v>5.168771974010288</c:v>
                </c:pt>
                <c:pt idx="843">
                  <c:v>5.1715302054361247</c:v>
                </c:pt>
                <c:pt idx="844">
                  <c:v>5.1742866400212604</c:v>
                </c:pt>
                <c:pt idx="845">
                  <c:v>5.1770412810606041</c:v>
                </c:pt>
                <c:pt idx="846">
                  <c:v>5.1797941318391363</c:v>
                </c:pt>
                <c:pt idx="847">
                  <c:v>5.1825451956319508</c:v>
                </c:pt>
                <c:pt idx="848">
                  <c:v>5.1852944757042998</c:v>
                </c:pt>
                <c:pt idx="849">
                  <c:v>5.1880419753116236</c:v>
                </c:pt>
                <c:pt idx="850">
                  <c:v>5.1907876976996068</c:v>
                </c:pt>
                <c:pt idx="851">
                  <c:v>5.1935316461042031</c:v>
                </c:pt>
                <c:pt idx="852">
                  <c:v>5.1962738237516994</c:v>
                </c:pt>
                <c:pt idx="853">
                  <c:v>5.199014233858728</c:v>
                </c:pt>
                <c:pt idx="854">
                  <c:v>5.2017528796323145</c:v>
                </c:pt>
                <c:pt idx="855">
                  <c:v>5.2044897642699404</c:v>
                </c:pt>
                <c:pt idx="856">
                  <c:v>5.2072248909595551</c:v>
                </c:pt>
                <c:pt idx="857">
                  <c:v>5.2099582628796206</c:v>
                </c:pt>
                <c:pt idx="858">
                  <c:v>5.2126898831991637</c:v>
                </c:pt>
                <c:pt idx="859">
                  <c:v>5.2154197550778028</c:v>
                </c:pt>
                <c:pt idx="860">
                  <c:v>5.2181478816657947</c:v>
                </c:pt>
                <c:pt idx="861">
                  <c:v>5.2208742661040635</c:v>
                </c:pt>
                <c:pt idx="862">
                  <c:v>5.2235989115242489</c:v>
                </c:pt>
                <c:pt idx="863">
                  <c:v>5.2263218210487361</c:v>
                </c:pt>
                <c:pt idx="864">
                  <c:v>5.2290429977907023</c:v>
                </c:pt>
                <c:pt idx="865">
                  <c:v>5.2317624448541471</c:v>
                </c:pt>
                <c:pt idx="866">
                  <c:v>5.2344801653339319</c:v>
                </c:pt>
                <c:pt idx="867">
                  <c:v>5.2371961623158256</c:v>
                </c:pt>
                <c:pt idx="868">
                  <c:v>5.2399104388765236</c:v>
                </c:pt>
                <c:pt idx="869">
                  <c:v>5.2426229980837045</c:v>
                </c:pt>
                <c:pt idx="870">
                  <c:v>5.2453338429960574</c:v>
                </c:pt>
                <c:pt idx="871">
                  <c:v>5.2480429766633145</c:v>
                </c:pt>
                <c:pt idx="872">
                  <c:v>5.2507504021262941</c:v>
                </c:pt>
                <c:pt idx="873">
                  <c:v>5.253456122416944</c:v>
                </c:pt>
                <c:pt idx="874">
                  <c:v>5.2561601405583538</c:v>
                </c:pt>
                <c:pt idx="875">
                  <c:v>5.2588624595648188</c:v>
                </c:pt>
                <c:pt idx="876">
                  <c:v>5.2615630824418513</c:v>
                </c:pt>
                <c:pt idx="877">
                  <c:v>5.2642620121862356</c:v>
                </c:pt>
                <c:pt idx="878">
                  <c:v>5.2669592517860515</c:v>
                </c:pt>
                <c:pt idx="879">
                  <c:v>5.2696548042207159</c:v>
                </c:pt>
                <c:pt idx="880">
                  <c:v>5.2723486724610149</c:v>
                </c:pt>
                <c:pt idx="881">
                  <c:v>5.2750408594691285</c:v>
                </c:pt>
                <c:pt idx="882">
                  <c:v>5.277731368198693</c:v>
                </c:pt>
                <c:pt idx="883">
                  <c:v>5.2804202015948007</c:v>
                </c:pt>
                <c:pt idx="884">
                  <c:v>5.2831073625940626</c:v>
                </c:pt>
                <c:pt idx="885">
                  <c:v>5.2857928541246251</c:v>
                </c:pt>
                <c:pt idx="886">
                  <c:v>5.2884766791062097</c:v>
                </c:pt>
                <c:pt idx="887">
                  <c:v>5.2911588404501515</c:v>
                </c:pt>
                <c:pt idx="888">
                  <c:v>5.2938393410594227</c:v>
                </c:pt>
                <c:pt idx="889">
                  <c:v>5.2965181838286703</c:v>
                </c:pt>
                <c:pt idx="890">
                  <c:v>5.2991953716442586</c:v>
                </c:pt>
                <c:pt idx="891">
                  <c:v>5.3018709073842851</c:v>
                </c:pt>
                <c:pt idx="892">
                  <c:v>5.3045447939186268</c:v>
                </c:pt>
                <c:pt idx="893">
                  <c:v>5.3072170341089615</c:v>
                </c:pt>
                <c:pt idx="894">
                  <c:v>5.3098876308088219</c:v>
                </c:pt>
                <c:pt idx="895">
                  <c:v>5.3125565868635931</c:v>
                </c:pt>
                <c:pt idx="896">
                  <c:v>5.3152239051105834</c:v>
                </c:pt>
                <c:pt idx="897">
                  <c:v>5.317889588379022</c:v>
                </c:pt>
                <c:pt idx="898">
                  <c:v>5.3205536394901172</c:v>
                </c:pt>
                <c:pt idx="899">
                  <c:v>5.3232160612570771</c:v>
                </c:pt>
                <c:pt idx="900">
                  <c:v>5.3258768564851291</c:v>
                </c:pt>
                <c:pt idx="901">
                  <c:v>5.3285360279715812</c:v>
                </c:pt>
                <c:pt idx="902">
                  <c:v>5.3311935785058235</c:v>
                </c:pt>
                <c:pt idx="903">
                  <c:v>5.3338495108693751</c:v>
                </c:pt>
                <c:pt idx="904">
                  <c:v>5.3365038278359167</c:v>
                </c:pt>
                <c:pt idx="905">
                  <c:v>5.3391565321713061</c:v>
                </c:pt>
                <c:pt idx="906">
                  <c:v>5.3418076266336225</c:v>
                </c:pt>
                <c:pt idx="907">
                  <c:v>5.3444571139731991</c:v>
                </c:pt>
                <c:pt idx="908">
                  <c:v>5.3471049969326376</c:v>
                </c:pt>
                <c:pt idx="909">
                  <c:v>5.3497512782468561</c:v>
                </c:pt>
                <c:pt idx="910">
                  <c:v>5.3523959606431095</c:v>
                </c:pt>
                <c:pt idx="911">
                  <c:v>5.3550390468410178</c:v>
                </c:pt>
                <c:pt idx="912">
                  <c:v>5.3576805395526037</c:v>
                </c:pt>
                <c:pt idx="913">
                  <c:v>5.3603204414823127</c:v>
                </c:pt>
                <c:pt idx="914">
                  <c:v>5.3629587553270506</c:v>
                </c:pt>
                <c:pt idx="915">
                  <c:v>5.3655954837762083</c:v>
                </c:pt>
                <c:pt idx="916">
                  <c:v>5.3682306295116966</c:v>
                </c:pt>
                <c:pt idx="917">
                  <c:v>5.370864195207961</c:v>
                </c:pt>
                <c:pt idx="918">
                  <c:v>5.3734961835320254</c:v>
                </c:pt>
                <c:pt idx="919">
                  <c:v>5.3761265971435206</c:v>
                </c:pt>
                <c:pt idx="920">
                  <c:v>5.3787554386947019</c:v>
                </c:pt>
                <c:pt idx="921">
                  <c:v>5.381382710830481</c:v>
                </c:pt>
                <c:pt idx="922">
                  <c:v>5.384008416188462</c:v>
                </c:pt>
                <c:pt idx="923">
                  <c:v>5.3866325573989657</c:v>
                </c:pt>
                <c:pt idx="924">
                  <c:v>5.3892551370850503</c:v>
                </c:pt>
                <c:pt idx="925">
                  <c:v>5.3918761578625478</c:v>
                </c:pt>
                <c:pt idx="926">
                  <c:v>5.3944956223400862</c:v>
                </c:pt>
                <c:pt idx="927">
                  <c:v>5.3971135331191293</c:v>
                </c:pt>
                <c:pt idx="928">
                  <c:v>5.3997298927939781</c:v>
                </c:pt>
                <c:pt idx="929">
                  <c:v>5.4023447039518313</c:v>
                </c:pt>
                <c:pt idx="930">
                  <c:v>5.4049579691727869</c:v>
                </c:pt>
                <c:pt idx="931">
                  <c:v>5.4075696910298765</c:v>
                </c:pt>
                <c:pt idx="932">
                  <c:v>5.4101798720891026</c:v>
                </c:pt>
                <c:pt idx="933">
                  <c:v>5.4127885149094475</c:v>
                </c:pt>
                <c:pt idx="934">
                  <c:v>5.4153956220429116</c:v>
                </c:pt>
                <c:pt idx="935">
                  <c:v>5.4180011960345373</c:v>
                </c:pt>
                <c:pt idx="936">
                  <c:v>5.4206052394224429</c:v>
                </c:pt>
                <c:pt idx="937">
                  <c:v>5.4232077547378319</c:v>
                </c:pt>
                <c:pt idx="938">
                  <c:v>5.42580874450503</c:v>
                </c:pt>
                <c:pt idx="939">
                  <c:v>5.4284082112415097</c:v>
                </c:pt>
                <c:pt idx="940">
                  <c:v>5.4310061574579205</c:v>
                </c:pt>
                <c:pt idx="941">
                  <c:v>5.4336025856581092</c:v>
                </c:pt>
                <c:pt idx="942">
                  <c:v>5.4361974983391441</c:v>
                </c:pt>
                <c:pt idx="943">
                  <c:v>5.43879089799134</c:v>
                </c:pt>
                <c:pt idx="944">
                  <c:v>5.4413827870982976</c:v>
                </c:pt>
                <c:pt idx="945">
                  <c:v>5.4439731681369015</c:v>
                </c:pt>
                <c:pt idx="946">
                  <c:v>5.4465620435773845</c:v>
                </c:pt>
                <c:pt idx="947">
                  <c:v>5.4491494158833014</c:v>
                </c:pt>
                <c:pt idx="948">
                  <c:v>5.4517352875116067</c:v>
                </c:pt>
                <c:pt idx="949">
                  <c:v>5.4543196609126436</c:v>
                </c:pt>
                <c:pt idx="950">
                  <c:v>5.456902538530179</c:v>
                </c:pt>
                <c:pt idx="951">
                  <c:v>5.4594839228014331</c:v>
                </c:pt>
                <c:pt idx="952">
                  <c:v>5.4620638161570971</c:v>
                </c:pt>
                <c:pt idx="953">
                  <c:v>5.4646422210213661</c:v>
                </c:pt>
                <c:pt idx="954">
                  <c:v>5.467219139811947</c:v>
                </c:pt>
                <c:pt idx="955">
                  <c:v>5.4697945749400976</c:v>
                </c:pt>
                <c:pt idx="956">
                  <c:v>5.4723685288106516</c:v>
                </c:pt>
                <c:pt idx="957">
                  <c:v>5.4749410038220274</c:v>
                </c:pt>
                <c:pt idx="958">
                  <c:v>5.4775120023662689</c:v>
                </c:pt>
                <c:pt idx="959">
                  <c:v>5.4800815268290544</c:v>
                </c:pt>
                <c:pt idx="960">
                  <c:v>5.482649579589733</c:v>
                </c:pt>
                <c:pt idx="961">
                  <c:v>5.4852161630213381</c:v>
                </c:pt>
                <c:pt idx="962">
                  <c:v>5.4877812794906164</c:v>
                </c:pt>
                <c:pt idx="963">
                  <c:v>5.4903449313580488</c:v>
                </c:pt>
                <c:pt idx="964">
                  <c:v>5.4929071209778737</c:v>
                </c:pt>
                <c:pt idx="965">
                  <c:v>5.4954678506981116</c:v>
                </c:pt>
                <c:pt idx="966">
                  <c:v>5.4980271228605861</c:v>
                </c:pt>
                <c:pt idx="967">
                  <c:v>5.5005849398009445</c:v>
                </c:pt>
                <c:pt idx="968">
                  <c:v>5.5031413038486878</c:v>
                </c:pt>
                <c:pt idx="969">
                  <c:v>5.5056962173271833</c:v>
                </c:pt>
                <c:pt idx="970">
                  <c:v>5.5082496825536973</c:v>
                </c:pt>
                <c:pt idx="971">
                  <c:v>5.5108017018394051</c:v>
                </c:pt>
                <c:pt idx="972">
                  <c:v>5.5133522774894299</c:v>
                </c:pt>
                <c:pt idx="973">
                  <c:v>5.5159014118028491</c:v>
                </c:pt>
                <c:pt idx="974">
                  <c:v>5.5184491070727262</c:v>
                </c:pt>
                <c:pt idx="975">
                  <c:v>5.5209953655861206</c:v>
                </c:pt>
                <c:pt idx="976">
                  <c:v>5.5235401896241312</c:v>
                </c:pt>
                <c:pt idx="977">
                  <c:v>5.5260835814618972</c:v>
                </c:pt>
                <c:pt idx="978">
                  <c:v>5.5286255433686238</c:v>
                </c:pt>
                <c:pt idx="979">
                  <c:v>5.5311660776076161</c:v>
                </c:pt>
                <c:pt idx="980">
                  <c:v>5.5337051864362863</c:v>
                </c:pt>
                <c:pt idx="981">
                  <c:v>5.5362428721061816</c:v>
                </c:pt>
                <c:pt idx="982">
                  <c:v>5.5387791368629991</c:v>
                </c:pt>
                <c:pt idx="983">
                  <c:v>5.541313982946626</c:v>
                </c:pt>
                <c:pt idx="984">
                  <c:v>5.5438474125911315</c:v>
                </c:pt>
                <c:pt idx="985">
                  <c:v>5.5463794280248067</c:v>
                </c:pt>
                <c:pt idx="986">
                  <c:v>5.5489100314701876</c:v>
                </c:pt>
                <c:pt idx="987">
                  <c:v>5.5514392251440627</c:v>
                </c:pt>
                <c:pt idx="988">
                  <c:v>5.5539670112575044</c:v>
                </c:pt>
                <c:pt idx="989">
                  <c:v>5.5564933920158843</c:v>
                </c:pt>
                <c:pt idx="990">
                  <c:v>5.5590183696188973</c:v>
                </c:pt>
                <c:pt idx="991">
                  <c:v>5.5615419462605731</c:v>
                </c:pt>
                <c:pt idx="992">
                  <c:v>5.5640641241293141</c:v>
                </c:pt>
                <c:pt idx="993">
                  <c:v>5.5665849054078942</c:v>
                </c:pt>
                <c:pt idx="994">
                  <c:v>5.569104292273491</c:v>
                </c:pt>
                <c:pt idx="995">
                  <c:v>5.5716222868977114</c:v>
                </c:pt>
                <c:pt idx="996">
                  <c:v>5.5741388914465979</c:v>
                </c:pt>
                <c:pt idx="997">
                  <c:v>5.5766541080806551</c:v>
                </c:pt>
                <c:pt idx="998">
                  <c:v>5.5791679389548641</c:v>
                </c:pt>
                <c:pt idx="999">
                  <c:v>5.581680386218717</c:v>
                </c:pt>
                <c:pt idx="1000">
                  <c:v>5.5841914520162161</c:v>
                </c:pt>
                <c:pt idx="1001">
                  <c:v>5.5867011384859158</c:v>
                </c:pt>
                <c:pt idx="1002">
                  <c:v>5.5892094477609167</c:v>
                </c:pt>
                <c:pt idx="1003">
                  <c:v>5.5917163819689026</c:v>
                </c:pt>
                <c:pt idx="1004">
                  <c:v>5.5942219432321583</c:v>
                </c:pt>
                <c:pt idx="1005">
                  <c:v>5.5967261336675813</c:v>
                </c:pt>
                <c:pt idx="1006">
                  <c:v>5.5992289553867041</c:v>
                </c:pt>
                <c:pt idx="1007">
                  <c:v>5.6017304104957137</c:v>
                </c:pt>
                <c:pt idx="1008">
                  <c:v>5.6042305010954729</c:v>
                </c:pt>
                <c:pt idx="1009">
                  <c:v>5.6067292292815383</c:v>
                </c:pt>
                <c:pt idx="1010">
                  <c:v>5.6092265971441755</c:v>
                </c:pt>
                <c:pt idx="1011">
                  <c:v>5.611722606768371</c:v>
                </c:pt>
                <c:pt idx="1012">
                  <c:v>5.6142172602338718</c:v>
                </c:pt>
                <c:pt idx="1013">
                  <c:v>5.6167105596151847</c:v>
                </c:pt>
                <c:pt idx="1014">
                  <c:v>5.6192025069816003</c:v>
                </c:pt>
                <c:pt idx="1015">
                  <c:v>5.6216931043972114</c:v>
                </c:pt>
                <c:pt idx="1016">
                  <c:v>5.6241823539209381</c:v>
                </c:pt>
                <c:pt idx="1017">
                  <c:v>5.6266702576065324</c:v>
                </c:pt>
                <c:pt idx="1018">
                  <c:v>5.6291568175026052</c:v>
                </c:pt>
                <c:pt idx="1019">
                  <c:v>5.6316420356526429</c:v>
                </c:pt>
                <c:pt idx="1020">
                  <c:v>5.6341259140950246</c:v>
                </c:pt>
                <c:pt idx="1021">
                  <c:v>5.6366084548630422</c:v>
                </c:pt>
                <c:pt idx="1022">
                  <c:v>5.6390896599849061</c:v>
                </c:pt>
                <c:pt idx="1023">
                  <c:v>5.6415695314837908</c:v>
                </c:pt>
                <c:pt idx="1024">
                  <c:v>5.6440480713778136</c:v>
                </c:pt>
                <c:pt idx="1025">
                  <c:v>5.6465252816800788</c:v>
                </c:pt>
                <c:pt idx="1026">
                  <c:v>5.6490011643986966</c:v>
                </c:pt>
                <c:pt idx="1027">
                  <c:v>5.6514757215367881</c:v>
                </c:pt>
                <c:pt idx="1028">
                  <c:v>5.6539489550925062</c:v>
                </c:pt>
                <c:pt idx="1029">
                  <c:v>5.6564208670590483</c:v>
                </c:pt>
                <c:pt idx="1030">
                  <c:v>5.6588914594246864</c:v>
                </c:pt>
                <c:pt idx="1031">
                  <c:v>5.6613607341727743</c:v>
                </c:pt>
                <c:pt idx="1032">
                  <c:v>5.6638286932817632</c:v>
                </c:pt>
                <c:pt idx="1033">
                  <c:v>5.6662953387252246</c:v>
                </c:pt>
                <c:pt idx="1034">
                  <c:v>5.668760672471862</c:v>
                </c:pt>
                <c:pt idx="1035">
                  <c:v>5.6712246964855328</c:v>
                </c:pt>
                <c:pt idx="1036">
                  <c:v>5.673687412725263</c:v>
                </c:pt>
                <c:pt idx="1037">
                  <c:v>5.6761488231452493</c:v>
                </c:pt>
                <c:pt idx="1038">
                  <c:v>5.67860892969491</c:v>
                </c:pt>
                <c:pt idx="1039">
                  <c:v>5.6810677343188676</c:v>
                </c:pt>
                <c:pt idx="1040">
                  <c:v>5.6835252389569755</c:v>
                </c:pt>
                <c:pt idx="1041">
                  <c:v>5.6859814455443436</c:v>
                </c:pt>
                <c:pt idx="1042">
                  <c:v>5.6884363560113425</c:v>
                </c:pt>
                <c:pt idx="1043">
                  <c:v>5.6908899722836299</c:v>
                </c:pt>
                <c:pt idx="1044">
                  <c:v>5.6933422962821583</c:v>
                </c:pt>
                <c:pt idx="1045">
                  <c:v>5.6957933299231902</c:v>
                </c:pt>
                <c:pt idx="1046">
                  <c:v>5.698243075118322</c:v>
                </c:pt>
                <c:pt idx="1047">
                  <c:v>5.7006915337744966</c:v>
                </c:pt>
                <c:pt idx="1048">
                  <c:v>5.7031387077940163</c:v>
                </c:pt>
                <c:pt idx="1049">
                  <c:v>5.7055845990745571</c:v>
                </c:pt>
                <c:pt idx="1050">
                  <c:v>5.7080292095091956</c:v>
                </c:pt>
                <c:pt idx="1051">
                  <c:v>5.7104725409864052</c:v>
                </c:pt>
                <c:pt idx="1052">
                  <c:v>5.7129145953900968</c:v>
                </c:pt>
                <c:pt idx="1053">
                  <c:v>5.7153553745996097</c:v>
                </c:pt>
                <c:pt idx="1054">
                  <c:v>5.7177948804897367</c:v>
                </c:pt>
                <c:pt idx="1055">
                  <c:v>5.7202331149307515</c:v>
                </c:pt>
                <c:pt idx="1056">
                  <c:v>5.7226700797884007</c:v>
                </c:pt>
                <c:pt idx="1057">
                  <c:v>5.7251057769239377</c:v>
                </c:pt>
                <c:pt idx="1058">
                  <c:v>5.7275402081941307</c:v>
                </c:pt>
                <c:pt idx="1059">
                  <c:v>5.7299733754512729</c:v>
                </c:pt>
                <c:pt idx="1060">
                  <c:v>5.73240528054321</c:v>
                </c:pt>
                <c:pt idx="1061">
                  <c:v>5.7348359253133427</c:v>
                </c:pt>
                <c:pt idx="1062">
                  <c:v>5.7372653116006465</c:v>
                </c:pt>
                <c:pt idx="1063">
                  <c:v>5.7396934412396909</c:v>
                </c:pt>
                <c:pt idx="1064">
                  <c:v>5.7421203160606442</c:v>
                </c:pt>
                <c:pt idx="1065">
                  <c:v>5.7445459378893</c:v>
                </c:pt>
                <c:pt idx="1066">
                  <c:v>5.7469703085470796</c:v>
                </c:pt>
                <c:pt idx="1067">
                  <c:v>5.7493934298510565</c:v>
                </c:pt>
                <c:pt idx="1068">
                  <c:v>5.7518153036139603</c:v>
                </c:pt>
                <c:pt idx="1069">
                  <c:v>5.7542359316442075</c:v>
                </c:pt>
                <c:pt idx="1070">
                  <c:v>5.7566553157459017</c:v>
                </c:pt>
                <c:pt idx="1071">
                  <c:v>5.7590734577188476</c:v>
                </c:pt>
                <c:pt idx="1072">
                  <c:v>5.7614903593585742</c:v>
                </c:pt>
                <c:pt idx="1073">
                  <c:v>5.7639060224563465</c:v>
                </c:pt>
                <c:pt idx="1074">
                  <c:v>5.7663204487991706</c:v>
                </c:pt>
                <c:pt idx="1075">
                  <c:v>5.7687336401698248</c:v>
                </c:pt>
                <c:pt idx="1076">
                  <c:v>5.7711455983468518</c:v>
                </c:pt>
                <c:pt idx="1077">
                  <c:v>5.7735563251045923</c:v>
                </c:pt>
                <c:pt idx="1078">
                  <c:v>5.7759658222131911</c:v>
                </c:pt>
                <c:pt idx="1079">
                  <c:v>5.7783740914386037</c:v>
                </c:pt>
                <c:pt idx="1080">
                  <c:v>5.780781134542627</c:v>
                </c:pt>
                <c:pt idx="1081">
                  <c:v>5.7831869532828923</c:v>
                </c:pt>
                <c:pt idx="1082">
                  <c:v>5.7855915494129002</c:v>
                </c:pt>
                <c:pt idx="1083">
                  <c:v>5.7879949246820157</c:v>
                </c:pt>
                <c:pt idx="1084">
                  <c:v>5.7903970808354952</c:v>
                </c:pt>
                <c:pt idx="1085">
                  <c:v>5.7927980196144828</c:v>
                </c:pt>
                <c:pt idx="1086">
                  <c:v>5.7951977427560566</c:v>
                </c:pt>
                <c:pt idx="1087">
                  <c:v>5.7975962519931983</c:v>
                </c:pt>
                <c:pt idx="1088">
                  <c:v>5.7999935490548484</c:v>
                </c:pt>
                <c:pt idx="1089">
                  <c:v>5.8023896356658833</c:v>
                </c:pt>
                <c:pt idx="1090">
                  <c:v>5.8047845135471485</c:v>
                </c:pt>
                <c:pt idx="1091">
                  <c:v>5.8071781844154824</c:v>
                </c:pt>
                <c:pt idx="1092">
                  <c:v>5.8095706499837005</c:v>
                </c:pt>
                <c:pt idx="1093">
                  <c:v>5.8119619119606245</c:v>
                </c:pt>
                <c:pt idx="1094">
                  <c:v>5.8143519720511039</c:v>
                </c:pt>
                <c:pt idx="1095">
                  <c:v>5.8167408319560066</c:v>
                </c:pt>
                <c:pt idx="1096">
                  <c:v>5.8191284933722534</c:v>
                </c:pt>
                <c:pt idx="1097">
                  <c:v>5.8215149579928136</c:v>
                </c:pt>
                <c:pt idx="1098">
                  <c:v>5.823900227506738</c:v>
                </c:pt>
                <c:pt idx="1099">
                  <c:v>5.8262843035991443</c:v>
                </c:pt>
                <c:pt idx="1100">
                  <c:v>5.8286671879512575</c:v>
                </c:pt>
                <c:pt idx="1101">
                  <c:v>5.8310488822404007</c:v>
                </c:pt>
                <c:pt idx="1102">
                  <c:v>5.833429388140023</c:v>
                </c:pt>
                <c:pt idx="1103">
                  <c:v>5.8358087073196963</c:v>
                </c:pt>
                <c:pt idx="1104">
                  <c:v>5.838186841445153</c:v>
                </c:pt>
                <c:pt idx="1105">
                  <c:v>5.8405637921782692</c:v>
                </c:pt>
                <c:pt idx="1106">
                  <c:v>5.8429395611770909</c:v>
                </c:pt>
                <c:pt idx="1107">
                  <c:v>5.845314150095855</c:v>
                </c:pt>
                <c:pt idx="1108">
                  <c:v>5.8476875605849834</c:v>
                </c:pt>
                <c:pt idx="1109">
                  <c:v>5.8500597942911048</c:v>
                </c:pt>
                <c:pt idx="1110">
                  <c:v>5.8524308528570703</c:v>
                </c:pt>
                <c:pt idx="1111">
                  <c:v>5.8548007379219573</c:v>
                </c:pt>
                <c:pt idx="1112">
                  <c:v>5.8571694511210932</c:v>
                </c:pt>
                <c:pt idx="1113">
                  <c:v>5.8595369940860467</c:v>
                </c:pt>
                <c:pt idx="1114">
                  <c:v>5.8619033684446631</c:v>
                </c:pt>
                <c:pt idx="1115">
                  <c:v>5.8642685758210593</c:v>
                </c:pt>
                <c:pt idx="1116">
                  <c:v>5.866632617835652</c:v>
                </c:pt>
                <c:pt idx="1117">
                  <c:v>5.8689954961051427</c:v>
                </c:pt>
                <c:pt idx="1118">
                  <c:v>5.8713572122425628</c:v>
                </c:pt>
                <c:pt idx="1119">
                  <c:v>5.8737177678572623</c:v>
                </c:pt>
                <c:pt idx="1120">
                  <c:v>5.8760771645549266</c:v>
                </c:pt>
                <c:pt idx="1121">
                  <c:v>5.8784354039375879</c:v>
                </c:pt>
                <c:pt idx="1122">
                  <c:v>5.8807924876036468</c:v>
                </c:pt>
                <c:pt idx="1123">
                  <c:v>5.883148417147865</c:v>
                </c:pt>
                <c:pt idx="1124">
                  <c:v>5.8855031941613936</c:v>
                </c:pt>
                <c:pt idx="1125">
                  <c:v>5.887856820231776</c:v>
                </c:pt>
                <c:pt idx="1126">
                  <c:v>5.8902092969429605</c:v>
                </c:pt>
                <c:pt idx="1127">
                  <c:v>5.8925606258753174</c:v>
                </c:pt>
                <c:pt idx="1128">
                  <c:v>5.8949108086056317</c:v>
                </c:pt>
                <c:pt idx="1129">
                  <c:v>5.8972598467071435</c:v>
                </c:pt>
                <c:pt idx="1130">
                  <c:v>5.8996077417495414</c:v>
                </c:pt>
                <c:pt idx="1131">
                  <c:v>5.9019544952989644</c:v>
                </c:pt>
                <c:pt idx="1132">
                  <c:v>5.9043001089180311</c:v>
                </c:pt>
                <c:pt idx="1133">
                  <c:v>5.9066445841658508</c:v>
                </c:pt>
                <c:pt idx="1134">
                  <c:v>5.9089879225980182</c:v>
                </c:pt>
                <c:pt idx="1135">
                  <c:v>5.9113301257666366</c:v>
                </c:pt>
                <c:pt idx="1136">
                  <c:v>5.9136711952203278</c:v>
                </c:pt>
                <c:pt idx="1137">
                  <c:v>5.9160111325042388</c:v>
                </c:pt>
                <c:pt idx="1138">
                  <c:v>5.9183499391600556</c:v>
                </c:pt>
                <c:pt idx="1139">
                  <c:v>5.9206876167260187</c:v>
                </c:pt>
                <c:pt idx="1140">
                  <c:v>5.9230241667369183</c:v>
                </c:pt>
                <c:pt idx="1141">
                  <c:v>5.9253595907241277</c:v>
                </c:pt>
                <c:pt idx="1142">
                  <c:v>5.9276938902155871</c:v>
                </c:pt>
                <c:pt idx="1143">
                  <c:v>5.9300270667358461</c:v>
                </c:pt>
                <c:pt idx="1144">
                  <c:v>5.9323591218060416</c:v>
                </c:pt>
                <c:pt idx="1145">
                  <c:v>5.9346900569439311</c:v>
                </c:pt>
                <c:pt idx="1146">
                  <c:v>5.9370198736638944</c:v>
                </c:pt>
                <c:pt idx="1147">
                  <c:v>5.9393485734769422</c:v>
                </c:pt>
                <c:pt idx="1148">
                  <c:v>5.9416761578907389</c:v>
                </c:pt>
                <c:pt idx="1149">
                  <c:v>5.9440026284095948</c:v>
                </c:pt>
                <c:pt idx="1150">
                  <c:v>5.9463279865344836</c:v>
                </c:pt>
                <c:pt idx="1151">
                  <c:v>5.9486522337630641</c:v>
                </c:pt>
                <c:pt idx="1152">
                  <c:v>5.9509753715896734</c:v>
                </c:pt>
                <c:pt idx="1153">
                  <c:v>5.9532974015053473</c:v>
                </c:pt>
                <c:pt idx="1154">
                  <c:v>5.9556183249978236</c:v>
                </c:pt>
                <c:pt idx="1155">
                  <c:v>5.9579381435515657</c:v>
                </c:pt>
                <c:pt idx="1156">
                  <c:v>5.9602568586477513</c:v>
                </c:pt>
                <c:pt idx="1157">
                  <c:v>5.9625744717643032</c:v>
                </c:pt>
                <c:pt idx="1158">
                  <c:v>5.9648909843758888</c:v>
                </c:pt>
                <c:pt idx="1159">
                  <c:v>5.9672063979539276</c:v>
                </c:pt>
                <c:pt idx="1160">
                  <c:v>5.9695207139666069</c:v>
                </c:pt>
                <c:pt idx="1161">
                  <c:v>5.9718339338788944</c:v>
                </c:pt>
                <c:pt idx="1162">
                  <c:v>5.9741460591525417</c:v>
                </c:pt>
                <c:pt idx="1163">
                  <c:v>5.9764570912460879</c:v>
                </c:pt>
                <c:pt idx="1164">
                  <c:v>5.9787670316148924</c:v>
                </c:pt>
                <c:pt idx="1165">
                  <c:v>5.9810758817111189</c:v>
                </c:pt>
                <c:pt idx="1166">
                  <c:v>5.9833836429837595</c:v>
                </c:pt>
                <c:pt idx="1167">
                  <c:v>5.9856903168786433</c:v>
                </c:pt>
                <c:pt idx="1168">
                  <c:v>5.9879959048384332</c:v>
                </c:pt>
                <c:pt idx="1169">
                  <c:v>5.9903004083026623</c:v>
                </c:pt>
                <c:pt idx="1170">
                  <c:v>5.9926038287077095</c:v>
                </c:pt>
                <c:pt idx="1171">
                  <c:v>5.9949061674868407</c:v>
                </c:pt>
                <c:pt idx="1172">
                  <c:v>5.9972074260702</c:v>
                </c:pt>
                <c:pt idx="1173">
                  <c:v>5.9995076058848182</c:v>
                </c:pt>
                <c:pt idx="1174">
                  <c:v>6.0018067083546347</c:v>
                </c:pt>
                <c:pt idx="1175">
                  <c:v>6.0041047349004888</c:v>
                </c:pt>
                <c:pt idx="1176">
                  <c:v>6.0064016869401513</c:v>
                </c:pt>
                <c:pt idx="1177">
                  <c:v>6.0086975658883208</c:v>
                </c:pt>
                <c:pt idx="1178">
                  <c:v>6.0109923731566246</c:v>
                </c:pt>
                <c:pt idx="1179">
                  <c:v>6.0132861101536426</c:v>
                </c:pt>
                <c:pt idx="1180">
                  <c:v>6.0155787782849144</c:v>
                </c:pt>
                <c:pt idx="1181">
                  <c:v>6.0178703789529475</c:v>
                </c:pt>
                <c:pt idx="1182">
                  <c:v>6.0201609135572136</c:v>
                </c:pt>
                <c:pt idx="1183">
                  <c:v>6.0224503834941814</c:v>
                </c:pt>
                <c:pt idx="1184">
                  <c:v>6.0247387901572989</c:v>
                </c:pt>
                <c:pt idx="1185">
                  <c:v>6.0270261349370369</c:v>
                </c:pt>
                <c:pt idx="1186">
                  <c:v>6.0293124192208492</c:v>
                </c:pt>
                <c:pt idx="1187">
                  <c:v>6.0315976443932326</c:v>
                </c:pt>
                <c:pt idx="1188">
                  <c:v>6.0338818118357018</c:v>
                </c:pt>
                <c:pt idx="1189">
                  <c:v>6.0361649229268188</c:v>
                </c:pt>
                <c:pt idx="1190">
                  <c:v>6.0384469790421775</c:v>
                </c:pt>
                <c:pt idx="1191">
                  <c:v>6.0407279815544417</c:v>
                </c:pt>
                <c:pt idx="1192">
                  <c:v>6.043007931833329</c:v>
                </c:pt>
                <c:pt idx="1193">
                  <c:v>6.0452868312456385</c:v>
                </c:pt>
                <c:pt idx="1194">
                  <c:v>6.0475646811552428</c:v>
                </c:pt>
                <c:pt idx="1195">
                  <c:v>6.0498414829231102</c:v>
                </c:pt>
                <c:pt idx="1196">
                  <c:v>6.0521172379073054</c:v>
                </c:pt>
                <c:pt idx="1197">
                  <c:v>6.0543919474630057</c:v>
                </c:pt>
                <c:pt idx="1198">
                  <c:v>6.0566656129424965</c:v>
                </c:pt>
                <c:pt idx="1199">
                  <c:v>6.0589382356951926</c:v>
                </c:pt>
                <c:pt idx="1200">
                  <c:v>6.0612098170676409</c:v>
                </c:pt>
                <c:pt idx="1201">
                  <c:v>6.0634803584035293</c:v>
                </c:pt>
                <c:pt idx="1202">
                  <c:v>6.0657498610436971</c:v>
                </c:pt>
                <c:pt idx="1203">
                  <c:v>6.0680183263261469</c:v>
                </c:pt>
                <c:pt idx="1204">
                  <c:v>6.0702857555860348</c:v>
                </c:pt>
                <c:pt idx="1205">
                  <c:v>6.0725521501557056</c:v>
                </c:pt>
                <c:pt idx="1206">
                  <c:v>6.0748175113646763</c:v>
                </c:pt>
                <c:pt idx="1207">
                  <c:v>6.0770818405396696</c:v>
                </c:pt>
                <c:pt idx="1208">
                  <c:v>6.0793451390045918</c:v>
                </c:pt>
                <c:pt idx="1209">
                  <c:v>6.0816074080805738</c:v>
                </c:pt>
                <c:pt idx="1210">
                  <c:v>6.083868649085951</c:v>
                </c:pt>
                <c:pt idx="1211">
                  <c:v>6.0861288633362856</c:v>
                </c:pt>
                <c:pt idx="1212">
                  <c:v>6.0883880521443787</c:v>
                </c:pt>
                <c:pt idx="1213">
                  <c:v>6.0906462168202662</c:v>
                </c:pt>
                <c:pt idx="1214">
                  <c:v>6.0929033586712293</c:v>
                </c:pt>
                <c:pt idx="1215">
                  <c:v>6.0951594790018202</c:v>
                </c:pt>
                <c:pt idx="1216">
                  <c:v>6.097414579113841</c:v>
                </c:pt>
                <c:pt idx="1217">
                  <c:v>6.0996686603063752</c:v>
                </c:pt>
                <c:pt idx="1218">
                  <c:v>6.1019217238757832</c:v>
                </c:pt>
                <c:pt idx="1219">
                  <c:v>6.1041737711157209</c:v>
                </c:pt>
                <c:pt idx="1220">
                  <c:v>6.1064248033171307</c:v>
                </c:pt>
                <c:pt idx="1221">
                  <c:v>6.1086748217682665</c:v>
                </c:pt>
                <c:pt idx="1222">
                  <c:v>6.1109238277546885</c:v>
                </c:pt>
                <c:pt idx="1223">
                  <c:v>6.1131718225592895</c:v>
                </c:pt>
                <c:pt idx="1224">
                  <c:v>6.1154188074622731</c:v>
                </c:pt>
                <c:pt idx="1225">
                  <c:v>6.1176647837411986</c:v>
                </c:pt>
                <c:pt idx="1226">
                  <c:v>6.1199097526709458</c:v>
                </c:pt>
                <c:pt idx="1227">
                  <c:v>6.1221537155237664</c:v>
                </c:pt>
                <c:pt idx="1228">
                  <c:v>6.1243966735692545</c:v>
                </c:pt>
                <c:pt idx="1229">
                  <c:v>6.1266386280743825</c:v>
                </c:pt>
                <c:pt idx="1230">
                  <c:v>6.1288795803034919</c:v>
                </c:pt>
                <c:pt idx="1231">
                  <c:v>6.1311195315183014</c:v>
                </c:pt>
                <c:pt idx="1232">
                  <c:v>6.1333584829779273</c:v>
                </c:pt>
                <c:pt idx="1233">
                  <c:v>6.1355964359388793</c:v>
                </c:pt>
                <c:pt idx="1234">
                  <c:v>6.1378333916550663</c:v>
                </c:pt>
                <c:pt idx="1235">
                  <c:v>6.1400693513778126</c:v>
                </c:pt>
                <c:pt idx="1236">
                  <c:v>6.142304316355867</c:v>
                </c:pt>
                <c:pt idx="1237">
                  <c:v>6.1445382878353962</c:v>
                </c:pt>
                <c:pt idx="1238">
                  <c:v>6.1467712670600019</c:v>
                </c:pt>
                <c:pt idx="1239">
                  <c:v>6.1490032552707294</c:v>
                </c:pt>
                <c:pt idx="1240">
                  <c:v>6.1512342537060709</c:v>
                </c:pt>
                <c:pt idx="1241">
                  <c:v>6.153464263601979</c:v>
                </c:pt>
                <c:pt idx="1242">
                  <c:v>6.1556932861918625</c:v>
                </c:pt>
                <c:pt idx="1243">
                  <c:v>6.1579213227065992</c:v>
                </c:pt>
                <c:pt idx="1244">
                  <c:v>6.1601483743745558</c:v>
                </c:pt>
                <c:pt idx="1245">
                  <c:v>6.162374442421573</c:v>
                </c:pt>
                <c:pt idx="1246">
                  <c:v>6.1645995280709878</c:v>
                </c:pt>
                <c:pt idx="1247">
                  <c:v>6.1668236325436316</c:v>
                </c:pt>
                <c:pt idx="1248">
                  <c:v>6.1690467570578473</c:v>
                </c:pt>
                <c:pt idx="1249">
                  <c:v>6.1712689028294889</c:v>
                </c:pt>
                <c:pt idx="1250">
                  <c:v>6.1734900710719298</c:v>
                </c:pt>
                <c:pt idx="1251">
                  <c:v>6.1757102629960698</c:v>
                </c:pt>
                <c:pt idx="1252">
                  <c:v>6.1779294798103512</c:v>
                </c:pt>
                <c:pt idx="1253">
                  <c:v>6.1801477227207435</c:v>
                </c:pt>
                <c:pt idx="1254">
                  <c:v>6.1823649929307702</c:v>
                </c:pt>
                <c:pt idx="1255">
                  <c:v>6.1845812916415213</c:v>
                </c:pt>
                <c:pt idx="1256">
                  <c:v>6.1867966200516333</c:v>
                </c:pt>
                <c:pt idx="1257">
                  <c:v>6.1890109793573131</c:v>
                </c:pt>
                <c:pt idx="1258">
                  <c:v>6.1912243707523569</c:v>
                </c:pt>
                <c:pt idx="1259">
                  <c:v>6.1934367954281244</c:v>
                </c:pt>
                <c:pt idx="1260">
                  <c:v>6.1956482545735803</c:v>
                </c:pt>
                <c:pt idx="1261">
                  <c:v>6.1978587493752757</c:v>
                </c:pt>
                <c:pt idx="1262">
                  <c:v>6.2000682810173737</c:v>
                </c:pt>
                <c:pt idx="1263">
                  <c:v>6.202276850681641</c:v>
                </c:pt>
                <c:pt idx="1264">
                  <c:v>6.2044844595474578</c:v>
                </c:pt>
                <c:pt idx="1265">
                  <c:v>6.2066911087918362</c:v>
                </c:pt>
                <c:pt idx="1266">
                  <c:v>6.20889679958941</c:v>
                </c:pt>
                <c:pt idx="1267">
                  <c:v>6.2111015331124548</c:v>
                </c:pt>
                <c:pt idx="1268">
                  <c:v>6.2133053105308846</c:v>
                </c:pt>
                <c:pt idx="1269">
                  <c:v>6.2155081330122668</c:v>
                </c:pt>
                <c:pt idx="1270">
                  <c:v>6.2177100017218239</c:v>
                </c:pt>
                <c:pt idx="1271">
                  <c:v>6.2199109178224399</c:v>
                </c:pt>
                <c:pt idx="1272">
                  <c:v>6.2221108824746709</c:v>
                </c:pt>
                <c:pt idx="1273">
                  <c:v>6.2243098968367461</c:v>
                </c:pt>
                <c:pt idx="1274">
                  <c:v>6.2265079620645762</c:v>
                </c:pt>
                <c:pt idx="1275">
                  <c:v>6.2287050793117631</c:v>
                </c:pt>
                <c:pt idx="1276">
                  <c:v>6.2309012497296044</c:v>
                </c:pt>
                <c:pt idx="1277">
                  <c:v>6.2330964744670947</c:v>
                </c:pt>
                <c:pt idx="1278">
                  <c:v>6.2352907546709426</c:v>
                </c:pt>
                <c:pt idx="1279">
                  <c:v>6.2374840914855643</c:v>
                </c:pt>
                <c:pt idx="1280">
                  <c:v>6.2396764860531011</c:v>
                </c:pt>
                <c:pt idx="1281">
                  <c:v>6.2418679395134209</c:v>
                </c:pt>
                <c:pt idx="1282">
                  <c:v>6.2440584530041265</c:v>
                </c:pt>
                <c:pt idx="1283">
                  <c:v>6.2462480276605516</c:v>
                </c:pt>
                <c:pt idx="1284">
                  <c:v>6.2484366646157898</c:v>
                </c:pt>
                <c:pt idx="1285">
                  <c:v>6.2506243650006672</c:v>
                </c:pt>
                <c:pt idx="1286">
                  <c:v>6.2528111299437921</c:v>
                </c:pt>
                <c:pt idx="1287">
                  <c:v>6.2549969605715168</c:v>
                </c:pt>
                <c:pt idx="1288">
                  <c:v>6.2571818580079697</c:v>
                </c:pt>
                <c:pt idx="1289">
                  <c:v>6.2593658233750649</c:v>
                </c:pt>
                <c:pt idx="1290">
                  <c:v>6.2615488577924889</c:v>
                </c:pt>
                <c:pt idx="1291">
                  <c:v>6.2637309623777186</c:v>
                </c:pt>
                <c:pt idx="1292">
                  <c:v>6.2659121382460299</c:v>
                </c:pt>
                <c:pt idx="1293">
                  <c:v>6.2680923865104967</c:v>
                </c:pt>
                <c:pt idx="1294">
                  <c:v>6.2702717082820012</c:v>
                </c:pt>
                <c:pt idx="1295">
                  <c:v>6.2724501046692378</c:v>
                </c:pt>
                <c:pt idx="1296">
                  <c:v>6.2746275767787214</c:v>
                </c:pt>
                <c:pt idx="1297">
                  <c:v>6.2768041257147846</c:v>
                </c:pt>
                <c:pt idx="1298">
                  <c:v>6.2789797525796027</c:v>
                </c:pt>
                <c:pt idx="1299">
                  <c:v>6.281154458473182</c:v>
                </c:pt>
                <c:pt idx="1300">
                  <c:v>6.2833282444933669</c:v>
                </c:pt>
                <c:pt idx="1301">
                  <c:v>6.2855011117358606</c:v>
                </c:pt>
                <c:pt idx="1302">
                  <c:v>6.2876730612942104</c:v>
                </c:pt>
                <c:pt idx="1303">
                  <c:v>6.2898440942598368</c:v>
                </c:pt>
                <c:pt idx="1304">
                  <c:v>6.2920142117220097</c:v>
                </c:pt>
                <c:pt idx="1305">
                  <c:v>6.294183414767879</c:v>
                </c:pt>
                <c:pt idx="1306">
                  <c:v>6.2963517044824808</c:v>
                </c:pt>
                <c:pt idx="1307">
                  <c:v>6.2985190819487222</c:v>
                </c:pt>
                <c:pt idx="1308">
                  <c:v>6.300685548247408</c:v>
                </c:pt>
                <c:pt idx="1309">
                  <c:v>6.3028511044572291</c:v>
                </c:pt>
                <c:pt idx="1310">
                  <c:v>6.3050157516547882</c:v>
                </c:pt>
                <c:pt idx="1311">
                  <c:v>6.3071794909145833</c:v>
                </c:pt>
                <c:pt idx="1312">
                  <c:v>6.3093423233090311</c:v>
                </c:pt>
                <c:pt idx="1313">
                  <c:v>6.3115042499084684</c:v>
                </c:pt>
                <c:pt idx="1314">
                  <c:v>6.3136652717811481</c:v>
                </c:pt>
                <c:pt idx="1315">
                  <c:v>6.3158253899932557</c:v>
                </c:pt>
                <c:pt idx="1316">
                  <c:v>6.3179846056089097</c:v>
                </c:pt>
                <c:pt idx="1317">
                  <c:v>6.3201429196901717</c:v>
                </c:pt>
                <c:pt idx="1318">
                  <c:v>6.322300333297048</c:v>
                </c:pt>
                <c:pt idx="1319">
                  <c:v>6.3244568474874949</c:v>
                </c:pt>
                <c:pt idx="1320">
                  <c:v>6.3266124633174217</c:v>
                </c:pt>
                <c:pt idx="1321">
                  <c:v>6.328767181840707</c:v>
                </c:pt>
                <c:pt idx="1322">
                  <c:v>6.3309210041091939</c:v>
                </c:pt>
                <c:pt idx="1323">
                  <c:v>6.3330739311726978</c:v>
                </c:pt>
                <c:pt idx="1324">
                  <c:v>6.3352259640790081</c:v>
                </c:pt>
                <c:pt idx="1325">
                  <c:v>6.3373771038739122</c:v>
                </c:pt>
                <c:pt idx="1326">
                  <c:v>6.3395273516011725</c:v>
                </c:pt>
                <c:pt idx="1327">
                  <c:v>6.3416767083025496</c:v>
                </c:pt>
                <c:pt idx="1328">
                  <c:v>6.3438251750178143</c:v>
                </c:pt>
                <c:pt idx="1329">
                  <c:v>6.3459727527847223</c:v>
                </c:pt>
                <c:pt idx="1330">
                  <c:v>6.348119442639061</c:v>
                </c:pt>
                <c:pt idx="1331">
                  <c:v>6.3502652456146222</c:v>
                </c:pt>
                <c:pt idx="1332">
                  <c:v>6.3524101627432232</c:v>
                </c:pt>
                <c:pt idx="1333">
                  <c:v>6.3545541950547006</c:v>
                </c:pt>
                <c:pt idx="1334">
                  <c:v>6.3566973435769363</c:v>
                </c:pt>
                <c:pt idx="1335">
                  <c:v>6.358839609335833</c:v>
                </c:pt>
                <c:pt idx="1336">
                  <c:v>6.3609809933553532</c:v>
                </c:pt>
                <c:pt idx="1337">
                  <c:v>6.3631214966574898</c:v>
                </c:pt>
                <c:pt idx="1338">
                  <c:v>6.3652611202623053</c:v>
                </c:pt>
                <c:pt idx="1339">
                  <c:v>6.3673998651879042</c:v>
                </c:pt>
                <c:pt idx="1340">
                  <c:v>6.3695377324504614</c:v>
                </c:pt>
                <c:pt idx="1341">
                  <c:v>6.3716747230642206</c:v>
                </c:pt>
                <c:pt idx="1342">
                  <c:v>6.3738108380414991</c:v>
                </c:pt>
                <c:pt idx="1343">
                  <c:v>6.375946078392686</c:v>
                </c:pt>
                <c:pt idx="1344">
                  <c:v>6.3780804451262618</c:v>
                </c:pt>
                <c:pt idx="1345">
                  <c:v>6.3802139392487893</c:v>
                </c:pt>
                <c:pt idx="1346">
                  <c:v>6.3823465617649324</c:v>
                </c:pt>
                <c:pt idx="1347">
                  <c:v>6.3844783136774472</c:v>
                </c:pt>
                <c:pt idx="1348">
                  <c:v>6.3866091959871936</c:v>
                </c:pt>
                <c:pt idx="1349">
                  <c:v>6.3887392096931395</c:v>
                </c:pt>
                <c:pt idx="1350">
                  <c:v>6.3908683557923691</c:v>
                </c:pt>
                <c:pt idx="1351">
                  <c:v>6.3929966352800838</c:v>
                </c:pt>
                <c:pt idx="1352">
                  <c:v>6.3951240491496089</c:v>
                </c:pt>
                <c:pt idx="1353">
                  <c:v>6.3972505983923948</c:v>
                </c:pt>
                <c:pt idx="1354">
                  <c:v>6.3993762839980324</c:v>
                </c:pt>
                <c:pt idx="1355">
                  <c:v>6.4015011069542407</c:v>
                </c:pt>
                <c:pt idx="1356">
                  <c:v>6.4036250682468907</c:v>
                </c:pt>
                <c:pt idx="1357">
                  <c:v>6.4057481688599935</c:v>
                </c:pt>
                <c:pt idx="1358">
                  <c:v>6.4078704097757191</c:v>
                </c:pt>
                <c:pt idx="1359">
                  <c:v>6.4099917919743907</c:v>
                </c:pt>
                <c:pt idx="1360">
                  <c:v>6.4121123164345013</c:v>
                </c:pt>
                <c:pt idx="1361">
                  <c:v>6.4142319841326954</c:v>
                </c:pt>
                <c:pt idx="1362">
                  <c:v>6.4163507960438082</c:v>
                </c:pt>
                <c:pt idx="1363">
                  <c:v>6.4184687531408358</c:v>
                </c:pt>
                <c:pt idx="1364">
                  <c:v>6.4205858563949647</c:v>
                </c:pt>
                <c:pt idx="1365">
                  <c:v>6.4227021067755654</c:v>
                </c:pt>
                <c:pt idx="1366">
                  <c:v>6.424817505250199</c:v>
                </c:pt>
                <c:pt idx="1367">
                  <c:v>6.426932052784621</c:v>
                </c:pt>
                <c:pt idx="1368">
                  <c:v>6.4290457503427874</c:v>
                </c:pt>
                <c:pt idx="1369">
                  <c:v>6.4311585988868609</c:v>
                </c:pt>
                <c:pt idx="1370">
                  <c:v>6.4332705993772104</c:v>
                </c:pt>
                <c:pt idx="1371">
                  <c:v>6.4353817527724226</c:v>
                </c:pt>
                <c:pt idx="1372">
                  <c:v>6.4374920600293004</c:v>
                </c:pt>
                <c:pt idx="1373">
                  <c:v>6.43960152210287</c:v>
                </c:pt>
                <c:pt idx="1374">
                  <c:v>6.4417101399463874</c:v>
                </c:pt>
                <c:pt idx="1375">
                  <c:v>6.4438179145113397</c:v>
                </c:pt>
                <c:pt idx="1376">
                  <c:v>6.4459248467474497</c:v>
                </c:pt>
                <c:pt idx="1377">
                  <c:v>6.4480309376026863</c:v>
                </c:pt>
                <c:pt idx="1378">
                  <c:v>6.4501361880232624</c:v>
                </c:pt>
                <c:pt idx="1379">
                  <c:v>6.4522405989536331</c:v>
                </c:pt>
                <c:pt idx="1380">
                  <c:v>6.454344171336527</c:v>
                </c:pt>
                <c:pt idx="1381">
                  <c:v>6.4564469061129177</c:v>
                </c:pt>
                <c:pt idx="1382">
                  <c:v>6.458548804222044</c:v>
                </c:pt>
                <c:pt idx="1383">
                  <c:v>6.4606498666014129</c:v>
                </c:pt>
                <c:pt idx="1384">
                  <c:v>6.462750094186819</c:v>
                </c:pt>
                <c:pt idx="1385">
                  <c:v>6.4648494879123151</c:v>
                </c:pt>
                <c:pt idx="1386">
                  <c:v>6.4669480487102433</c:v>
                </c:pt>
                <c:pt idx="1387">
                  <c:v>6.4690457775112344</c:v>
                </c:pt>
                <c:pt idx="1388">
                  <c:v>6.4711426752442121</c:v>
                </c:pt>
                <c:pt idx="1389">
                  <c:v>6.4732387428363793</c:v>
                </c:pt>
                <c:pt idx="1390">
                  <c:v>6.47533398121326</c:v>
                </c:pt>
                <c:pt idx="1391">
                  <c:v>6.4774283912986697</c:v>
                </c:pt>
                <c:pt idx="1392">
                  <c:v>6.4795219740147267</c:v>
                </c:pt>
                <c:pt idx="1393">
                  <c:v>6.4816147302818798</c:v>
                </c:pt>
                <c:pt idx="1394">
                  <c:v>6.4837066610188732</c:v>
                </c:pt>
                <c:pt idx="1395">
                  <c:v>6.4857977671427864</c:v>
                </c:pt>
                <c:pt idx="1396">
                  <c:v>6.4878880495690199</c:v>
                </c:pt>
                <c:pt idx="1397">
                  <c:v>6.4899775092113039</c:v>
                </c:pt>
                <c:pt idx="1398">
                  <c:v>6.4920661469816991</c:v>
                </c:pt>
                <c:pt idx="1399">
                  <c:v>6.4941539637906063</c:v>
                </c:pt>
                <c:pt idx="1400">
                  <c:v>6.4962409605467739</c:v>
                </c:pt>
                <c:pt idx="1401">
                  <c:v>6.4983271381572862</c:v>
                </c:pt>
                <c:pt idx="1402">
                  <c:v>6.5004124975275861</c:v>
                </c:pt>
                <c:pt idx="1403">
                  <c:v>6.5024970395614679</c:v>
                </c:pt>
                <c:pt idx="1404">
                  <c:v>6.5045807651610827</c:v>
                </c:pt>
                <c:pt idx="1405">
                  <c:v>6.5066636752269513</c:v>
                </c:pt>
                <c:pt idx="1406">
                  <c:v>6.5087457706579519</c:v>
                </c:pt>
                <c:pt idx="1407">
                  <c:v>6.5108270523513463</c:v>
                </c:pt>
                <c:pt idx="1408">
                  <c:v>6.5129075212027567</c:v>
                </c:pt>
                <c:pt idx="1409">
                  <c:v>6.5149871781062023</c:v>
                </c:pt>
                <c:pt idx="1410">
                  <c:v>6.5170660239540625</c:v>
                </c:pt>
                <c:pt idx="1411">
                  <c:v>6.5191440596371306</c:v>
                </c:pt>
                <c:pt idx="1412">
                  <c:v>6.5212212860445735</c:v>
                </c:pt>
                <c:pt idx="1413">
                  <c:v>6.5232977040639568</c:v>
                </c:pt>
                <c:pt idx="1414">
                  <c:v>6.5253733145812527</c:v>
                </c:pt>
                <c:pt idx="1415">
                  <c:v>6.5274481184808293</c:v>
                </c:pt>
                <c:pt idx="1416">
                  <c:v>6.5295221166454711</c:v>
                </c:pt>
                <c:pt idx="1417">
                  <c:v>6.5315953099563586</c:v>
                </c:pt>
                <c:pt idx="1418">
                  <c:v>6.5336676992931046</c:v>
                </c:pt>
                <c:pt idx="1419">
                  <c:v>6.5357392855337348</c:v>
                </c:pt>
                <c:pt idx="1420">
                  <c:v>6.5378100695546957</c:v>
                </c:pt>
                <c:pt idx="1421">
                  <c:v>6.5398800522308678</c:v>
                </c:pt>
                <c:pt idx="1422">
                  <c:v>6.541949234435557</c:v>
                </c:pt>
                <c:pt idx="1423">
                  <c:v>6.5440176170405104</c:v>
                </c:pt>
                <c:pt idx="1424">
                  <c:v>6.5460852009159058</c:v>
                </c:pt>
                <c:pt idx="1425">
                  <c:v>6.5481519869303701</c:v>
                </c:pt>
                <c:pt idx="1426">
                  <c:v>6.5502179759509787</c:v>
                </c:pt>
                <c:pt idx="1427">
                  <c:v>6.552283168843255</c:v>
                </c:pt>
                <c:pt idx="1428">
                  <c:v>6.5543475664711783</c:v>
                </c:pt>
                <c:pt idx="1429">
                  <c:v>6.5564111696971858</c:v>
                </c:pt>
                <c:pt idx="1430">
                  <c:v>6.5584739793821747</c:v>
                </c:pt>
                <c:pt idx="1431">
                  <c:v>6.5605359963855134</c:v>
                </c:pt>
                <c:pt idx="1432">
                  <c:v>6.562597221565035</c:v>
                </c:pt>
                <c:pt idx="1433">
                  <c:v>6.5646576557770526</c:v>
                </c:pt>
                <c:pt idx="1434">
                  <c:v>6.5667172998763501</c:v>
                </c:pt>
                <c:pt idx="1435">
                  <c:v>6.568776154716196</c:v>
                </c:pt>
                <c:pt idx="1436">
                  <c:v>6.5708342211483473</c:v>
                </c:pt>
                <c:pt idx="1437">
                  <c:v>6.5728915000230463</c:v>
                </c:pt>
                <c:pt idx="1438">
                  <c:v>6.5749479921890179</c:v>
                </c:pt>
                <c:pt idx="1439">
                  <c:v>6.5770036984935079</c:v>
                </c:pt>
                <c:pt idx="1440">
                  <c:v>6.5790586197822378</c:v>
                </c:pt>
                <c:pt idx="1441">
                  <c:v>6.581112756899449</c:v>
                </c:pt>
                <c:pt idx="1442">
                  <c:v>6.5831661106878778</c:v>
                </c:pt>
                <c:pt idx="1443">
                  <c:v>6.5852186819887759</c:v>
                </c:pt>
                <c:pt idx="1444">
                  <c:v>6.5872704716419221</c:v>
                </c:pt>
                <c:pt idx="1445">
                  <c:v>6.5893214804855953</c:v>
                </c:pt>
                <c:pt idx="1446">
                  <c:v>6.591371709356598</c:v>
                </c:pt>
                <c:pt idx="1447">
                  <c:v>6.5934211590902718</c:v>
                </c:pt>
                <c:pt idx="1448">
                  <c:v>6.5954698305204813</c:v>
                </c:pt>
                <c:pt idx="1449">
                  <c:v>6.597517724479621</c:v>
                </c:pt>
                <c:pt idx="1450">
                  <c:v>6.5995648417986192</c:v>
                </c:pt>
                <c:pt idx="1451">
                  <c:v>6.6016111833069511</c:v>
                </c:pt>
                <c:pt idx="1452">
                  <c:v>6.603656749832628</c:v>
                </c:pt>
                <c:pt idx="1453">
                  <c:v>6.6057015422022198</c:v>
                </c:pt>
                <c:pt idx="1454">
                  <c:v>6.6077455612408391</c:v>
                </c:pt>
                <c:pt idx="1455">
                  <c:v>6.6097888077721487</c:v>
                </c:pt>
                <c:pt idx="1456">
                  <c:v>6.611831282618378</c:v>
                </c:pt>
                <c:pt idx="1457">
                  <c:v>6.6138729866003159</c:v>
                </c:pt>
                <c:pt idx="1458">
                  <c:v>6.615913920537305</c:v>
                </c:pt>
                <c:pt idx="1459">
                  <c:v>6.6179540852472778</c:v>
                </c:pt>
                <c:pt idx="1460">
                  <c:v>6.6199934815467145</c:v>
                </c:pt>
                <c:pt idx="1461">
                  <c:v>6.6220321102506867</c:v>
                </c:pt>
                <c:pt idx="1462">
                  <c:v>6.6240699721728395</c:v>
                </c:pt>
                <c:pt idx="1463">
                  <c:v>6.6261070681253997</c:v>
                </c:pt>
                <c:pt idx="1464">
                  <c:v>6.6281433989191809</c:v>
                </c:pt>
                <c:pt idx="1465">
                  <c:v>6.6301789653635854</c:v>
                </c:pt>
                <c:pt idx="1466">
                  <c:v>6.6322137682666042</c:v>
                </c:pt>
                <c:pt idx="1467">
                  <c:v>6.6342478084348322</c:v>
                </c:pt>
                <c:pt idx="1468">
                  <c:v>6.6362810866734554</c:v>
                </c:pt>
                <c:pt idx="1469">
                  <c:v>6.6383136037862647</c:v>
                </c:pt>
                <c:pt idx="1470">
                  <c:v>6.6403453605756608</c:v>
                </c:pt>
                <c:pt idx="1471">
                  <c:v>6.6423763578426458</c:v>
                </c:pt>
                <c:pt idx="1472">
                  <c:v>6.6444065963868448</c:v>
                </c:pt>
                <c:pt idx="1473">
                  <c:v>6.6464360770064914</c:v>
                </c:pt>
                <c:pt idx="1474">
                  <c:v>6.6484648004984397</c:v>
                </c:pt>
                <c:pt idx="1475">
                  <c:v>6.6504927676581662</c:v>
                </c:pt>
                <c:pt idx="1476">
                  <c:v>6.652519979279778</c:v>
                </c:pt>
                <c:pt idx="1477">
                  <c:v>6.6545464361560018</c:v>
                </c:pt>
                <c:pt idx="1478">
                  <c:v>6.65657213907821</c:v>
                </c:pt>
                <c:pt idx="1479">
                  <c:v>6.658597088836399</c:v>
                </c:pt>
                <c:pt idx="1480">
                  <c:v>6.6606212862192091</c:v>
                </c:pt>
                <c:pt idx="1481">
                  <c:v>6.6626447320139244</c:v>
                </c:pt>
                <c:pt idx="1482">
                  <c:v>6.6646674270064725</c:v>
                </c:pt>
                <c:pt idx="1483">
                  <c:v>6.6666893719814349</c:v>
                </c:pt>
                <c:pt idx="1484">
                  <c:v>6.6687105677220329</c:v>
                </c:pt>
                <c:pt idx="1485">
                  <c:v>6.6707310150101549</c:v>
                </c:pt>
                <c:pt idx="1486">
                  <c:v>6.672750714626341</c:v>
                </c:pt>
                <c:pt idx="1487">
                  <c:v>6.6747696673498025</c:v>
                </c:pt>
                <c:pt idx="1488">
                  <c:v>6.676787873958407</c:v>
                </c:pt>
                <c:pt idx="1489">
                  <c:v>6.6788053352286854</c:v>
                </c:pt>
                <c:pt idx="1490">
                  <c:v>6.6808220519358503</c:v>
                </c:pt>
                <c:pt idx="1491">
                  <c:v>6.6828380248537895</c:v>
                </c:pt>
                <c:pt idx="1492">
                  <c:v>6.6848532547550628</c:v>
                </c:pt>
                <c:pt idx="1493">
                  <c:v>6.6868677424109073</c:v>
                </c:pt>
                <c:pt idx="1494">
                  <c:v>6.6888814885912495</c:v>
                </c:pt>
                <c:pt idx="1495">
                  <c:v>6.6908944940647048</c:v>
                </c:pt>
                <c:pt idx="1496">
                  <c:v>6.6929067595985776</c:v>
                </c:pt>
                <c:pt idx="1497">
                  <c:v>6.6949182859588561</c:v>
                </c:pt>
                <c:pt idx="1498">
                  <c:v>6.6969290739102423</c:v>
                </c:pt>
                <c:pt idx="1499">
                  <c:v>6.6989391242161194</c:v>
                </c:pt>
                <c:pt idx="1500">
                  <c:v>6.7009484376385871</c:v>
                </c:pt>
                <c:pt idx="1501">
                  <c:v>6.7029570149384403</c:v>
                </c:pt>
                <c:pt idx="1502">
                  <c:v>6.7049648568751934</c:v>
                </c:pt>
                <c:pt idx="1503">
                  <c:v>6.7069719642070611</c:v>
                </c:pt>
                <c:pt idx="1504">
                  <c:v>6.7089783376909766</c:v>
                </c:pt>
                <c:pt idx="1505">
                  <c:v>6.7109839780825986</c:v>
                </c:pt>
                <c:pt idx="1506">
                  <c:v>6.712988886136297</c:v>
                </c:pt>
                <c:pt idx="1507">
                  <c:v>6.7149930626051662</c:v>
                </c:pt>
                <c:pt idx="1508">
                  <c:v>6.7169965082410332</c:v>
                </c:pt>
                <c:pt idx="1509">
                  <c:v>6.7189992237944489</c:v>
                </c:pt>
                <c:pt idx="1510">
                  <c:v>6.721001210014701</c:v>
                </c:pt>
                <c:pt idx="1511">
                  <c:v>6.7230024676498079</c:v>
                </c:pt>
                <c:pt idx="1512">
                  <c:v>6.7250029974465324</c:v>
                </c:pt>
                <c:pt idx="1513">
                  <c:v>6.7270028001503785</c:v>
                </c:pt>
                <c:pt idx="1514">
                  <c:v>6.7290018765055919</c:v>
                </c:pt>
                <c:pt idx="1515">
                  <c:v>6.7310002272551657</c:v>
                </c:pt>
                <c:pt idx="1516">
                  <c:v>6.7329978531408443</c:v>
                </c:pt>
                <c:pt idx="1517">
                  <c:v>6.734994754903127</c:v>
                </c:pt>
                <c:pt idx="1518">
                  <c:v>6.7369909332812696</c:v>
                </c:pt>
                <c:pt idx="1519">
                  <c:v>6.7389863890132808</c:v>
                </c:pt>
                <c:pt idx="1520">
                  <c:v>6.7409811228359375</c:v>
                </c:pt>
                <c:pt idx="1521">
                  <c:v>6.7429751354847856</c:v>
                </c:pt>
                <c:pt idx="1522">
                  <c:v>6.7449684276941282</c:v>
                </c:pt>
                <c:pt idx="1523">
                  <c:v>6.7469610001970466</c:v>
                </c:pt>
                <c:pt idx="1524">
                  <c:v>6.7489528537253944</c:v>
                </c:pt>
                <c:pt idx="1525">
                  <c:v>6.7509439890097971</c:v>
                </c:pt>
                <c:pt idx="1526">
                  <c:v>6.7529344067796675</c:v>
                </c:pt>
                <c:pt idx="1527">
                  <c:v>6.7549241077631947</c:v>
                </c:pt>
                <c:pt idx="1528">
                  <c:v>6.7569130926873573</c:v>
                </c:pt>
                <c:pt idx="1529">
                  <c:v>6.7589013622779168</c:v>
                </c:pt>
                <c:pt idx="1530">
                  <c:v>6.7608889172594271</c:v>
                </c:pt>
                <c:pt idx="1531">
                  <c:v>6.7628757583552348</c:v>
                </c:pt>
                <c:pt idx="1532">
                  <c:v>6.7648618862874867</c:v>
                </c:pt>
                <c:pt idx="1533">
                  <c:v>6.7668473017771245</c:v>
                </c:pt>
                <c:pt idx="1534">
                  <c:v>6.7688320055438878</c:v>
                </c:pt>
                <c:pt idx="1535">
                  <c:v>6.7708159983063361</c:v>
                </c:pt>
                <c:pt idx="1536">
                  <c:v>6.7727992807818191</c:v>
                </c:pt>
                <c:pt idx="1537">
                  <c:v>6.7747818536865019</c:v>
                </c:pt>
                <c:pt idx="1538">
                  <c:v>6.776763717735367</c:v>
                </c:pt>
                <c:pt idx="1539">
                  <c:v>6.7787448736422098</c:v>
                </c:pt>
                <c:pt idx="1540">
                  <c:v>6.7807253221196415</c:v>
                </c:pt>
                <c:pt idx="1541">
                  <c:v>6.7827050638790984</c:v>
                </c:pt>
                <c:pt idx="1542">
                  <c:v>6.7846840996308346</c:v>
                </c:pt>
                <c:pt idx="1543">
                  <c:v>6.7866624300839442</c:v>
                </c:pt>
                <c:pt idx="1544">
                  <c:v>6.7886400559463231</c:v>
                </c:pt>
                <c:pt idx="1545">
                  <c:v>6.790616977924735</c:v>
                </c:pt>
                <c:pt idx="1546">
                  <c:v>6.7925931967247477</c:v>
                </c:pt>
                <c:pt idx="1547">
                  <c:v>6.7945687130507855</c:v>
                </c:pt>
                <c:pt idx="1548">
                  <c:v>6.7965435276060964</c:v>
                </c:pt>
                <c:pt idx="1549">
                  <c:v>6.798517641092789</c:v>
                </c:pt>
                <c:pt idx="1550">
                  <c:v>6.8004910542118004</c:v>
                </c:pt>
                <c:pt idx="1551">
                  <c:v>6.8024637676629274</c:v>
                </c:pt>
                <c:pt idx="1552">
                  <c:v>6.80443578214481</c:v>
                </c:pt>
                <c:pt idx="1553">
                  <c:v>6.8064070983549438</c:v>
                </c:pt>
                <c:pt idx="1554">
                  <c:v>6.8083777169896829</c:v>
                </c:pt>
                <c:pt idx="1555">
                  <c:v>6.8103476387442328</c:v>
                </c:pt>
                <c:pt idx="1556">
                  <c:v>6.8123168643126695</c:v>
                </c:pt>
                <c:pt idx="1557">
                  <c:v>6.8142853943879205</c:v>
                </c:pt>
                <c:pt idx="1558">
                  <c:v>6.8162532296617888</c:v>
                </c:pt>
                <c:pt idx="1559">
                  <c:v>6.8182203708249451</c:v>
                </c:pt>
                <c:pt idx="1560">
                  <c:v>6.8201868185669232</c:v>
                </c:pt>
                <c:pt idx="1561">
                  <c:v>6.8221525735761439</c:v>
                </c:pt>
                <c:pt idx="1562">
                  <c:v>6.8241176365398912</c:v>
                </c:pt>
                <c:pt idx="1563">
                  <c:v>6.8260820081443363</c:v>
                </c:pt>
                <c:pt idx="1564">
                  <c:v>6.8280456890745302</c:v>
                </c:pt>
                <c:pt idx="1565">
                  <c:v>6.8300086800144086</c:v>
                </c:pt>
                <c:pt idx="1566">
                  <c:v>6.8319709816467888</c:v>
                </c:pt>
                <c:pt idx="1567">
                  <c:v>6.8339325946533824</c:v>
                </c:pt>
                <c:pt idx="1568">
                  <c:v>6.8358935197147899</c:v>
                </c:pt>
                <c:pt idx="1569">
                  <c:v>6.8378537575105076</c:v>
                </c:pt>
                <c:pt idx="1570">
                  <c:v>6.8398133087189299</c:v>
                </c:pt>
                <c:pt idx="1571">
                  <c:v>6.8417721740173434</c:v>
                </c:pt>
                <c:pt idx="1572">
                  <c:v>6.8437303540819405</c:v>
                </c:pt>
                <c:pt idx="1573">
                  <c:v>6.8456878495878204</c:v>
                </c:pt>
                <c:pt idx="1574">
                  <c:v>6.8476446612089861</c:v>
                </c:pt>
                <c:pt idx="1575">
                  <c:v>6.8496007896183473</c:v>
                </c:pt>
                <c:pt idx="1576">
                  <c:v>6.851556235487732</c:v>
                </c:pt>
                <c:pt idx="1577">
                  <c:v>6.8535109994878685</c:v>
                </c:pt>
                <c:pt idx="1578">
                  <c:v>6.8554650822884202</c:v>
                </c:pt>
                <c:pt idx="1579">
                  <c:v>6.8574184845579573</c:v>
                </c:pt>
                <c:pt idx="1580">
                  <c:v>6.8593712069639698</c:v>
                </c:pt>
                <c:pt idx="1581">
                  <c:v>6.861323250172874</c:v>
                </c:pt>
                <c:pt idx="1582">
                  <c:v>6.8632746148500221</c:v>
                </c:pt>
                <c:pt idx="1583">
                  <c:v>6.865225301659672</c:v>
                </c:pt>
                <c:pt idx="1584">
                  <c:v>6.867175311265032</c:v>
                </c:pt>
                <c:pt idx="1585">
                  <c:v>6.8691246443282399</c:v>
                </c:pt>
                <c:pt idx="1586">
                  <c:v>6.8710733015103695</c:v>
                </c:pt>
                <c:pt idx="1587">
                  <c:v>6.8730212834714184</c:v>
                </c:pt>
                <c:pt idx="1588">
                  <c:v>6.8749685908703482</c:v>
                </c:pt>
                <c:pt idx="1589">
                  <c:v>6.8769152243650433</c:v>
                </c:pt>
                <c:pt idx="1590">
                  <c:v>6.878861184612342</c:v>
                </c:pt>
                <c:pt idx="1591">
                  <c:v>6.8808064722680342</c:v>
                </c:pt>
                <c:pt idx="1592">
                  <c:v>6.882751087986847</c:v>
                </c:pt>
                <c:pt idx="1593">
                  <c:v>6.8846950324224725</c:v>
                </c:pt>
                <c:pt idx="1594">
                  <c:v>6.8866383062275442</c:v>
                </c:pt>
                <c:pt idx="1595">
                  <c:v>6.888580910053669</c:v>
                </c:pt>
                <c:pt idx="1596">
                  <c:v>6.8905228445513966</c:v>
                </c:pt>
                <c:pt idx="1597">
                  <c:v>6.8924641103702502</c:v>
                </c:pt>
                <c:pt idx="1598">
                  <c:v>6.8944047081587083</c:v>
                </c:pt>
                <c:pt idx="1599">
                  <c:v>6.8963446385642166</c:v>
                </c:pt>
                <c:pt idx="1600">
                  <c:v>6.8982839022332003</c:v>
                </c:pt>
                <c:pt idx="1601">
                  <c:v>6.9002224998110382</c:v>
                </c:pt>
                <c:pt idx="1602">
                  <c:v>6.9021604319420904</c:v>
                </c:pt>
                <c:pt idx="1603">
                  <c:v>6.9040976992696974</c:v>
                </c:pt>
                <c:pt idx="1604">
                  <c:v>6.9060343024361641</c:v>
                </c:pt>
                <c:pt idx="1605">
                  <c:v>6.9079702420827882</c:v>
                </c:pt>
                <c:pt idx="1606">
                  <c:v>6.9099055188498397</c:v>
                </c:pt>
                <c:pt idx="1607">
                  <c:v>6.9118401333765798</c:v>
                </c:pt>
                <c:pt idx="1608">
                  <c:v>6.9137740863012516</c:v>
                </c:pt>
                <c:pt idx="1609">
                  <c:v>6.9157073782610832</c:v>
                </c:pt>
                <c:pt idx="1610">
                  <c:v>6.9176400098923061</c:v>
                </c:pt>
                <c:pt idx="1611">
                  <c:v>6.9195719818301349</c:v>
                </c:pt>
                <c:pt idx="1612">
                  <c:v>6.9215032947087858</c:v>
                </c:pt>
                <c:pt idx="1613">
                  <c:v>6.9234339491614634</c:v>
                </c:pt>
                <c:pt idx="1614">
                  <c:v>6.925363945820374</c:v>
                </c:pt>
                <c:pt idx="1615">
                  <c:v>6.9272932853167362</c:v>
                </c:pt>
                <c:pt idx="1616">
                  <c:v>6.9292219682807668</c:v>
                </c:pt>
                <c:pt idx="1617">
                  <c:v>6.9311499953416824</c:v>
                </c:pt>
                <c:pt idx="1618">
                  <c:v>6.9330773671277184</c:v>
                </c:pt>
                <c:pt idx="1619">
                  <c:v>6.9350040842661107</c:v>
                </c:pt>
                <c:pt idx="1620">
                  <c:v>6.9369301473831202</c:v>
                </c:pt>
                <c:pt idx="1621">
                  <c:v>6.9388555571040103</c:v>
                </c:pt>
                <c:pt idx="1622">
                  <c:v>6.9407803140530691</c:v>
                </c:pt>
                <c:pt idx="1623">
                  <c:v>6.9427044188536016</c:v>
                </c:pt>
                <c:pt idx="1624">
                  <c:v>6.9446278721279402</c:v>
                </c:pt>
                <c:pt idx="1625">
                  <c:v>6.9465506744974288</c:v>
                </c:pt>
                <c:pt idx="1626">
                  <c:v>6.9484728265824458</c:v>
                </c:pt>
                <c:pt idx="1627">
                  <c:v>6.9503943290023971</c:v>
                </c:pt>
                <c:pt idx="1628">
                  <c:v>6.952315182375715</c:v>
                </c:pt>
                <c:pt idx="1629">
                  <c:v>6.9542353873198675</c:v>
                </c:pt>
                <c:pt idx="1630">
                  <c:v>6.9561549444513542</c:v>
                </c:pt>
                <c:pt idx="1631">
                  <c:v>6.958073854385713</c:v>
                </c:pt>
                <c:pt idx="1632">
                  <c:v>6.9599921177375172</c:v>
                </c:pt>
                <c:pt idx="1633">
                  <c:v>6.9619097351203818</c:v>
                </c:pt>
                <c:pt idx="1634">
                  <c:v>6.9638267071469668</c:v>
                </c:pt>
                <c:pt idx="1635">
                  <c:v>6.9657430344289732</c:v>
                </c:pt>
                <c:pt idx="1636">
                  <c:v>6.9676587175771534</c:v>
                </c:pt>
                <c:pt idx="1637">
                  <c:v>6.9695737572013083</c:v>
                </c:pt>
                <c:pt idx="1638">
                  <c:v>6.9714881539102782</c:v>
                </c:pt>
                <c:pt idx="1639">
                  <c:v>6.9734019083119705</c:v>
                </c:pt>
                <c:pt idx="1640">
                  <c:v>6.9753150210133432</c:v>
                </c:pt>
                <c:pt idx="1641">
                  <c:v>6.9772274926204041</c:v>
                </c:pt>
                <c:pt idx="1642">
                  <c:v>6.9791393237382362</c:v>
                </c:pt>
                <c:pt idx="1643">
                  <c:v>6.9810505149709661</c:v>
                </c:pt>
                <c:pt idx="1644">
                  <c:v>6.9829610669217956</c:v>
                </c:pt>
                <c:pt idx="1645">
                  <c:v>6.9848709801929827</c:v>
                </c:pt>
                <c:pt idx="1646">
                  <c:v>6.9867802553858587</c:v>
                </c:pt>
                <c:pt idx="1647">
                  <c:v>6.9886888931008224</c:v>
                </c:pt>
                <c:pt idx="1648">
                  <c:v>6.9905968939373402</c:v>
                </c:pt>
                <c:pt idx="1649">
                  <c:v>6.9925042584939598</c:v>
                </c:pt>
                <c:pt idx="1650">
                  <c:v>6.9944109873683002</c:v>
                </c:pt>
                <c:pt idx="1651">
                  <c:v>6.9963170811570494</c:v>
                </c:pt>
                <c:pt idx="1652">
                  <c:v>6.998222540455985</c:v>
                </c:pt>
                <c:pt idx="1653">
                  <c:v>7.0001273658599672</c:v>
                </c:pt>
                <c:pt idx="1654">
                  <c:v>7.0020315579629271</c:v>
                </c:pt>
                <c:pt idx="1655">
                  <c:v>7.0039351173578925</c:v>
                </c:pt>
                <c:pt idx="1656">
                  <c:v>7.0058380446369695</c:v>
                </c:pt>
                <c:pt idx="1657">
                  <c:v>7.0077403403913658</c:v>
                </c:pt>
                <c:pt idx="1658">
                  <c:v>7.0096420052113597</c:v>
                </c:pt>
                <c:pt idx="1659">
                  <c:v>7.0115430396863392</c:v>
                </c:pt>
                <c:pt idx="1660">
                  <c:v>7.0134434444047882</c:v>
                </c:pt>
                <c:pt idx="1661">
                  <c:v>7.0153432199542749</c:v>
                </c:pt>
                <c:pt idx="1662">
                  <c:v>7.0172423669214705</c:v>
                </c:pt>
                <c:pt idx="1663">
                  <c:v>7.0191408858921553</c:v>
                </c:pt>
                <c:pt idx="1664">
                  <c:v>7.0210387774511966</c:v>
                </c:pt>
                <c:pt idx="1665">
                  <c:v>7.0229360421825833</c:v>
                </c:pt>
                <c:pt idx="1666">
                  <c:v>7.0248326806693981</c:v>
                </c:pt>
                <c:pt idx="1667">
                  <c:v>7.0267286934938396</c:v>
                </c:pt>
                <c:pt idx="1668">
                  <c:v>7.0286240812372043</c:v>
                </c:pt>
                <c:pt idx="1669">
                  <c:v>7.0305188444799196</c:v>
                </c:pt>
                <c:pt idx="1670">
                  <c:v>7.0324129838015121</c:v>
                </c:pt>
                <c:pt idx="1671">
                  <c:v>7.0343064997806293</c:v>
                </c:pt>
                <c:pt idx="1672">
                  <c:v>7.0361993929950311</c:v>
                </c:pt>
                <c:pt idx="1673">
                  <c:v>7.0380916640216089</c:v>
                </c:pt>
                <c:pt idx="1674">
                  <c:v>7.0399833134363616</c:v>
                </c:pt>
                <c:pt idx="1675">
                  <c:v>7.0418743418144212</c:v>
                </c:pt>
                <c:pt idx="1676">
                  <c:v>7.0437647497300411</c:v>
                </c:pt>
                <c:pt idx="1677">
                  <c:v>7.0456545377566</c:v>
                </c:pt>
                <c:pt idx="1678">
                  <c:v>7.0475437064666089</c:v>
                </c:pt>
                <c:pt idx="1679">
                  <c:v>7.0494322564317073</c:v>
                </c:pt>
                <c:pt idx="1680">
                  <c:v>7.051320188222669</c:v>
                </c:pt>
                <c:pt idx="1681">
                  <c:v>7.0532075024093963</c:v>
                </c:pt>
                <c:pt idx="1682">
                  <c:v>7.0550941995609371</c:v>
                </c:pt>
                <c:pt idx="1683">
                  <c:v>7.0569802802454689</c:v>
                </c:pt>
                <c:pt idx="1684">
                  <c:v>7.0588657450303165</c:v>
                </c:pt>
                <c:pt idx="1685">
                  <c:v>7.0607505944819398</c:v>
                </c:pt>
                <c:pt idx="1686">
                  <c:v>7.0626348291659413</c:v>
                </c:pt>
                <c:pt idx="1687">
                  <c:v>7.0645184496470792</c:v>
                </c:pt>
                <c:pt idx="1688">
                  <c:v>7.0664014564892383</c:v>
                </c:pt>
                <c:pt idx="1689">
                  <c:v>7.0682838502554821</c:v>
                </c:pt>
                <c:pt idx="1690">
                  <c:v>7.0701656315079937</c:v>
                </c:pt>
                <c:pt idx="1691">
                  <c:v>7.0720468008081321</c:v>
                </c:pt>
                <c:pt idx="1692">
                  <c:v>7.0739273587163973</c:v>
                </c:pt>
                <c:pt idx="1693">
                  <c:v>7.0758073057924431</c:v>
                </c:pt>
                <c:pt idx="1694">
                  <c:v>7.0776866425950971</c:v>
                </c:pt>
                <c:pt idx="1695">
                  <c:v>7.0795653696823306</c:v>
                </c:pt>
                <c:pt idx="1696">
                  <c:v>7.0814434876112804</c:v>
                </c:pt>
                <c:pt idx="1697">
                  <c:v>7.0833209969382462</c:v>
                </c:pt>
                <c:pt idx="1698">
                  <c:v>7.0851978982187047</c:v>
                </c:pt>
                <c:pt idx="1699">
                  <c:v>7.08707419200727</c:v>
                </c:pt>
                <c:pt idx="1700">
                  <c:v>7.088949878857755</c:v>
                </c:pt>
                <c:pt idx="1701">
                  <c:v>7.0908249593231272</c:v>
                </c:pt>
                <c:pt idx="1702">
                  <c:v>7.0926994339555263</c:v>
                </c:pt>
                <c:pt idx="1703">
                  <c:v>7.0945733033062677</c:v>
                </c:pt>
                <c:pt idx="1704">
                  <c:v>7.0964465679258426</c:v>
                </c:pt>
                <c:pt idx="1705">
                  <c:v>7.0983192283639198</c:v>
                </c:pt>
                <c:pt idx="1706">
                  <c:v>7.1001912851693385</c:v>
                </c:pt>
                <c:pt idx="1707">
                  <c:v>7.1020627388901314</c:v>
                </c:pt>
                <c:pt idx="1708">
                  <c:v>7.1039335900735017</c:v>
                </c:pt>
                <c:pt idx="1709">
                  <c:v>7.1058038392658451</c:v>
                </c:pt>
                <c:pt idx="1710">
                  <c:v>7.1076734870127343</c:v>
                </c:pt>
                <c:pt idx="1711">
                  <c:v>7.1095425338589342</c:v>
                </c:pt>
                <c:pt idx="1712">
                  <c:v>7.1114109803483974</c:v>
                </c:pt>
                <c:pt idx="1713">
                  <c:v>7.1132788270242688</c:v>
                </c:pt>
                <c:pt idx="1714">
                  <c:v>7.115146074428881</c:v>
                </c:pt>
                <c:pt idx="1715">
                  <c:v>7.1170127231037634</c:v>
                </c:pt>
                <c:pt idx="1716">
                  <c:v>7.1188787735896364</c:v>
                </c:pt>
                <c:pt idx="1717">
                  <c:v>7.1207442264264271</c:v>
                </c:pt>
                <c:pt idx="1718">
                  <c:v>7.1226090821532493</c:v>
                </c:pt>
                <c:pt idx="1719">
                  <c:v>7.1244733413084314</c:v>
                </c:pt>
                <c:pt idx="1720">
                  <c:v>7.1263370044294909</c:v>
                </c:pt>
                <c:pt idx="1721">
                  <c:v>7.1282000720531506</c:v>
                </c:pt>
                <c:pt idx="1722">
                  <c:v>7.1300625447153445</c:v>
                </c:pt>
                <c:pt idx="1723">
                  <c:v>7.1319244229512133</c:v>
                </c:pt>
                <c:pt idx="1724">
                  <c:v>7.1337857072950994</c:v>
                </c:pt>
                <c:pt idx="1725">
                  <c:v>7.1356463982805654</c:v>
                </c:pt>
                <c:pt idx="1726">
                  <c:v>7.1375064964403752</c:v>
                </c:pt>
                <c:pt idx="1727">
                  <c:v>7.139366002306514</c:v>
                </c:pt>
                <c:pt idx="1728">
                  <c:v>7.1412249164101809</c:v>
                </c:pt>
                <c:pt idx="1729">
                  <c:v>7.1430832392817836</c:v>
                </c:pt>
                <c:pt idx="1730">
                  <c:v>7.1449409714509615</c:v>
                </c:pt>
                <c:pt idx="1731">
                  <c:v>7.146798113446561</c:v>
                </c:pt>
                <c:pt idx="1732">
                  <c:v>7.1486546657966592</c:v>
                </c:pt>
                <c:pt idx="1733">
                  <c:v>7.1505106290285525</c:v>
                </c:pt>
                <c:pt idx="1734">
                  <c:v>7.1523660036687655</c:v>
                </c:pt>
                <c:pt idx="1735">
                  <c:v>7.154220790243043</c:v>
                </c:pt>
                <c:pt idx="1736">
                  <c:v>7.1560749892763598</c:v>
                </c:pt>
                <c:pt idx="1737">
                  <c:v>7.1579286012929231</c:v>
                </c:pt>
                <c:pt idx="1738">
                  <c:v>7.1597816268161694</c:v>
                </c:pt>
                <c:pt idx="1739">
                  <c:v>7.1616340663687641</c:v>
                </c:pt>
                <c:pt idx="1740">
                  <c:v>7.1634859204726125</c:v>
                </c:pt>
                <c:pt idx="1741">
                  <c:v>7.1653371896488531</c:v>
                </c:pt>
                <c:pt idx="1742">
                  <c:v>7.1671878744178619</c:v>
                </c:pt>
                <c:pt idx="1743">
                  <c:v>7.169037975299255</c:v>
                </c:pt>
                <c:pt idx="1744">
                  <c:v>7.170887492811886</c:v>
                </c:pt>
                <c:pt idx="1745">
                  <c:v>7.1727364274738523</c:v>
                </c:pt>
                <c:pt idx="1746">
                  <c:v>7.1745847798024904</c:v>
                </c:pt>
                <c:pt idx="1747">
                  <c:v>7.1764325503143951</c:v>
                </c:pt>
                <c:pt idx="1748">
                  <c:v>7.1782797395253892</c:v>
                </c:pt>
                <c:pt idx="1749">
                  <c:v>7.1801263479505542</c:v>
                </c:pt>
                <c:pt idx="1750">
                  <c:v>7.1819723761042216</c:v>
                </c:pt>
                <c:pt idx="1751">
                  <c:v>7.1838178244999789</c:v>
                </c:pt>
                <c:pt idx="1752">
                  <c:v>7.1856626936506434</c:v>
                </c:pt>
                <c:pt idx="1753">
                  <c:v>7.1875069840683121</c:v>
                </c:pt>
                <c:pt idx="1754">
                  <c:v>7.189350696264329</c:v>
                </c:pt>
                <c:pt idx="1755">
                  <c:v>7.191193830749298</c:v>
                </c:pt>
                <c:pt idx="1756">
                  <c:v>7.1930363880330654</c:v>
                </c:pt>
                <c:pt idx="1757">
                  <c:v>7.1948783686247575</c:v>
                </c:pt>
                <c:pt idx="1758">
                  <c:v>7.1967197730327559</c:v>
                </c:pt>
                <c:pt idx="1759">
                  <c:v>7.1985606017647008</c:v>
                </c:pt>
                <c:pt idx="1760">
                  <c:v>7.2004008553275041</c:v>
                </c:pt>
                <c:pt idx="1761">
                  <c:v>7.2022405342273386</c:v>
                </c:pt>
                <c:pt idx="1762">
                  <c:v>7.2040796389696444</c:v>
                </c:pt>
                <c:pt idx="1763">
                  <c:v>7.2059181700591388</c:v>
                </c:pt>
                <c:pt idx="1764">
                  <c:v>7.2077561279997937</c:v>
                </c:pt>
                <c:pt idx="1765">
                  <c:v>7.209593513294867</c:v>
                </c:pt>
                <c:pt idx="1766">
                  <c:v>7.2114303264468891</c:v>
                </c:pt>
                <c:pt idx="1767">
                  <c:v>7.2132665679576586</c:v>
                </c:pt>
                <c:pt idx="1768">
                  <c:v>7.2151022383282548</c:v>
                </c:pt>
                <c:pt idx="1769">
                  <c:v>7.2169373380590294</c:v>
                </c:pt>
                <c:pt idx="1770">
                  <c:v>7.2187718676496244</c:v>
                </c:pt>
                <c:pt idx="1771">
                  <c:v>7.220605827598952</c:v>
                </c:pt>
                <c:pt idx="1772">
                  <c:v>7.2224392184052082</c:v>
                </c:pt>
                <c:pt idx="1773">
                  <c:v>7.2242720405658796</c:v>
                </c:pt>
                <c:pt idx="1774">
                  <c:v>7.2261042945777314</c:v>
                </c:pt>
                <c:pt idx="1775">
                  <c:v>7.2279359809368122</c:v>
                </c:pt>
                <c:pt idx="1776">
                  <c:v>7.2297671001384698</c:v>
                </c:pt>
                <c:pt idx="1777">
                  <c:v>7.2315976526773316</c:v>
                </c:pt>
                <c:pt idx="1778">
                  <c:v>7.233427639047318</c:v>
                </c:pt>
                <c:pt idx="1779">
                  <c:v>7.2352570597416435</c:v>
                </c:pt>
                <c:pt idx="1780">
                  <c:v>7.2370859152528118</c:v>
                </c:pt>
                <c:pt idx="1781">
                  <c:v>7.2389142060726259</c:v>
                </c:pt>
                <c:pt idx="1782">
                  <c:v>7.2407419326921882</c:v>
                </c:pt>
                <c:pt idx="1783">
                  <c:v>7.2425690956018887</c:v>
                </c:pt>
                <c:pt idx="1784">
                  <c:v>7.2443956952914235</c:v>
                </c:pt>
                <c:pt idx="1785">
                  <c:v>7.2462217322497899</c:v>
                </c:pt>
                <c:pt idx="1786">
                  <c:v>7.2480472069652846</c:v>
                </c:pt>
                <c:pt idx="1787">
                  <c:v>7.2498721199255103</c:v>
                </c:pt>
                <c:pt idx="1788">
                  <c:v>7.2516964716173673</c:v>
                </c:pt>
                <c:pt idx="1789">
                  <c:v>7.253520262527072</c:v>
                </c:pt>
                <c:pt idx="1790">
                  <c:v>7.2553434931401393</c:v>
                </c:pt>
                <c:pt idx="1791">
                  <c:v>7.2571661639413998</c:v>
                </c:pt>
                <c:pt idx="1792">
                  <c:v>7.2589882754149908</c:v>
                </c:pt>
                <c:pt idx="1793">
                  <c:v>7.2608098280443603</c:v>
                </c:pt>
                <c:pt idx="1794">
                  <c:v>7.262630822312274</c:v>
                </c:pt>
                <c:pt idx="1795">
                  <c:v>7.2644512587008077</c:v>
                </c:pt>
                <c:pt idx="1796">
                  <c:v>7.2662711376913487</c:v>
                </c:pt>
                <c:pt idx="1797">
                  <c:v>7.2680904597646148</c:v>
                </c:pt>
                <c:pt idx="1798">
                  <c:v>7.2699092254006281</c:v>
                </c:pt>
                <c:pt idx="1799">
                  <c:v>7.2717274350787369</c:v>
                </c:pt>
                <c:pt idx="1800">
                  <c:v>7.2735450892776106</c:v>
                </c:pt>
                <c:pt idx="1801">
                  <c:v>7.2753621884752357</c:v>
                </c:pt>
                <c:pt idx="1802">
                  <c:v>7.2771787331489382</c:v>
                </c:pt>
                <c:pt idx="1803">
                  <c:v>7.2789947237753436</c:v>
                </c:pt>
                <c:pt idx="1804">
                  <c:v>7.2808101608304261</c:v>
                </c:pt>
                <c:pt idx="1805">
                  <c:v>7.2826250447894791</c:v>
                </c:pt>
                <c:pt idx="1806">
                  <c:v>7.2844393761271231</c:v>
                </c:pt>
                <c:pt idx="1807">
                  <c:v>7.2862531553173104</c:v>
                </c:pt>
                <c:pt idx="1808">
                  <c:v>7.2880663828333265</c:v>
                </c:pt>
                <c:pt idx="1809">
                  <c:v>7.2898790591477871</c:v>
                </c:pt>
                <c:pt idx="1810">
                  <c:v>7.2916911847326507</c:v>
                </c:pt>
                <c:pt idx="1811">
                  <c:v>7.2935027600591962</c:v>
                </c:pt>
                <c:pt idx="1812">
                  <c:v>7.2953137855980525</c:v>
                </c:pt>
                <c:pt idx="1813">
                  <c:v>7.2971242618191834</c:v>
                </c:pt>
                <c:pt idx="1814">
                  <c:v>7.2989341891918844</c:v>
                </c:pt>
                <c:pt idx="1815">
                  <c:v>7.3007435681848012</c:v>
                </c:pt>
                <c:pt idx="1816">
                  <c:v>7.3025523992659247</c:v>
                </c:pt>
                <c:pt idx="1817">
                  <c:v>7.3043606829025736</c:v>
                </c:pt>
                <c:pt idx="1818">
                  <c:v>7.3061684195614198</c:v>
                </c:pt>
                <c:pt idx="1819">
                  <c:v>7.3079756097084934</c:v>
                </c:pt>
                <c:pt idx="1820">
                  <c:v>7.3097822538091499</c:v>
                </c:pt>
                <c:pt idx="1821">
                  <c:v>7.3115883523281049</c:v>
                </c:pt>
                <c:pt idx="1822">
                  <c:v>7.3133939057294217</c:v>
                </c:pt>
                <c:pt idx="1823">
                  <c:v>7.315198914476519</c:v>
                </c:pt>
                <c:pt idx="1824">
                  <c:v>7.3170033790321636</c:v>
                </c:pt>
                <c:pt idx="1825">
                  <c:v>7.3188072998584675</c:v>
                </c:pt>
                <c:pt idx="1826">
                  <c:v>7.3206106774169131</c:v>
                </c:pt>
                <c:pt idx="1827">
                  <c:v>7.3224135121683345</c:v>
                </c:pt>
                <c:pt idx="1828">
                  <c:v>7.3242158045729155</c:v>
                </c:pt>
                <c:pt idx="1829">
                  <c:v>7.326017555090198</c:v>
                </c:pt>
                <c:pt idx="1830">
                  <c:v>7.3278187641790975</c:v>
                </c:pt>
                <c:pt idx="1831">
                  <c:v>7.3296194322978776</c:v>
                </c:pt>
                <c:pt idx="1832">
                  <c:v>7.3314195599041705</c:v>
                </c:pt>
                <c:pt idx="1833">
                  <c:v>7.3332191474549662</c:v>
                </c:pt>
                <c:pt idx="1834">
                  <c:v>7.3350181954066249</c:v>
                </c:pt>
                <c:pt idx="1835">
                  <c:v>7.3368167042148711</c:v>
                </c:pt>
                <c:pt idx="1836">
                  <c:v>7.3386146743347913</c:v>
                </c:pt>
                <c:pt idx="1837">
                  <c:v>7.3404121062208532</c:v>
                </c:pt>
                <c:pt idx="1838">
                  <c:v>7.3422090003268767</c:v>
                </c:pt>
                <c:pt idx="1839">
                  <c:v>7.3440053571060684</c:v>
                </c:pt>
                <c:pt idx="1840">
                  <c:v>7.3458011770110012</c:v>
                </c:pt>
                <c:pt idx="1841">
                  <c:v>7.3475964604936088</c:v>
                </c:pt>
                <c:pt idx="1842">
                  <c:v>7.3493912080052217</c:v>
                </c:pt>
                <c:pt idx="1843">
                  <c:v>7.3511854199965363</c:v>
                </c:pt>
                <c:pt idx="1844">
                  <c:v>7.3529790969176148</c:v>
                </c:pt>
                <c:pt idx="1845">
                  <c:v>7.3547722392179136</c:v>
                </c:pt>
                <c:pt idx="1846">
                  <c:v>7.356564847346263</c:v>
                </c:pt>
                <c:pt idx="1847">
                  <c:v>7.3583569217508709</c:v>
                </c:pt>
                <c:pt idx="1848">
                  <c:v>7.3601484628793257</c:v>
                </c:pt>
                <c:pt idx="1849">
                  <c:v>7.3619394711786086</c:v>
                </c:pt>
                <c:pt idx="1850">
                  <c:v>7.363729947095071</c:v>
                </c:pt>
                <c:pt idx="1851">
                  <c:v>7.3655198910744595</c:v>
                </c:pt>
                <c:pt idx="1852">
                  <c:v>7.3673093035619015</c:v>
                </c:pt>
                <c:pt idx="1853">
                  <c:v>7.369098185001917</c:v>
                </c:pt>
                <c:pt idx="1854">
                  <c:v>7.3708865358384088</c:v>
                </c:pt>
                <c:pt idx="1855">
                  <c:v>7.3726743565146782</c:v>
                </c:pt>
                <c:pt idx="1856">
                  <c:v>7.3744616474734075</c:v>
                </c:pt>
                <c:pt idx="1857">
                  <c:v>7.3762484091566725</c:v>
                </c:pt>
                <c:pt idx="1858">
                  <c:v>7.3780346420059528</c:v>
                </c:pt>
                <c:pt idx="1859">
                  <c:v>7.3798203464621093</c:v>
                </c:pt>
                <c:pt idx="1860">
                  <c:v>7.3816055229654101</c:v>
                </c:pt>
                <c:pt idx="1861">
                  <c:v>7.3833901719555097</c:v>
                </c:pt>
                <c:pt idx="1862">
                  <c:v>7.3851742938714722</c:v>
                </c:pt>
                <c:pt idx="1863">
                  <c:v>7.3869578891517413</c:v>
                </c:pt>
                <c:pt idx="1864">
                  <c:v>7.3887409582341839</c:v>
                </c:pt>
                <c:pt idx="1865">
                  <c:v>7.3905235015560615</c:v>
                </c:pt>
                <c:pt idx="1866">
                  <c:v>7.3923055195540206</c:v>
                </c:pt>
                <c:pt idx="1867">
                  <c:v>7.3940870126641434</c:v>
                </c:pt>
                <c:pt idx="1868">
                  <c:v>7.3958679813218877</c:v>
                </c:pt>
                <c:pt idx="1869">
                  <c:v>7.3976484259621289</c:v>
                </c:pt>
                <c:pt idx="1870">
                  <c:v>7.399428347019148</c:v>
                </c:pt>
                <c:pt idx="1871">
                  <c:v>7.4012077449266451</c:v>
                </c:pt>
                <c:pt idx="1872">
                  <c:v>7.4029866201177077</c:v>
                </c:pt>
                <c:pt idx="1873">
                  <c:v>7.4047649730248573</c:v>
                </c:pt>
                <c:pt idx="1874">
                  <c:v>7.4065428040800079</c:v>
                </c:pt>
                <c:pt idx="1875">
                  <c:v>7.4083201137144936</c:v>
                </c:pt>
                <c:pt idx="1876">
                  <c:v>7.4100969023590686</c:v>
                </c:pt>
                <c:pt idx="1877">
                  <c:v>7.4118731704438927</c:v>
                </c:pt>
                <c:pt idx="1878">
                  <c:v>7.4136489183985432</c:v>
                </c:pt>
                <c:pt idx="1879">
                  <c:v>7.4154241466520183</c:v>
                </c:pt>
                <c:pt idx="1880">
                  <c:v>7.4171988556327353</c:v>
                </c:pt>
                <c:pt idx="1881">
                  <c:v>7.4189730457685226</c:v>
                </c:pt>
                <c:pt idx="1882">
                  <c:v>7.4207467174866339</c:v>
                </c:pt>
                <c:pt idx="1883">
                  <c:v>7.4225198712137503</c:v>
                </c:pt>
                <c:pt idx="1884">
                  <c:v>7.4242925073759691</c:v>
                </c:pt>
                <c:pt idx="1885">
                  <c:v>7.4260646263988059</c:v>
                </c:pt>
                <c:pt idx="1886">
                  <c:v>7.4278362287072133</c:v>
                </c:pt>
                <c:pt idx="1887">
                  <c:v>7.4296073147255566</c:v>
                </c:pt>
                <c:pt idx="1888">
                  <c:v>7.4313778848776444</c:v>
                </c:pt>
                <c:pt idx="1889">
                  <c:v>7.4331479395867053</c:v>
                </c:pt>
                <c:pt idx="1890">
                  <c:v>7.4349174792753852</c:v>
                </c:pt>
                <c:pt idx="1891">
                  <c:v>7.4366865043657731</c:v>
                </c:pt>
                <c:pt idx="1892">
                  <c:v>7.4384550152793931</c:v>
                </c:pt>
                <c:pt idx="1893">
                  <c:v>7.4402230124371922</c:v>
                </c:pt>
                <c:pt idx="1894">
                  <c:v>7.4419904962595504</c:v>
                </c:pt>
                <c:pt idx="1895">
                  <c:v>7.4437574671662894</c:v>
                </c:pt>
                <c:pt idx="1896">
                  <c:v>7.445523925576663</c:v>
                </c:pt>
                <c:pt idx="1897">
                  <c:v>7.4472898719093541</c:v>
                </c:pt>
                <c:pt idx="1898">
                  <c:v>7.4490553065824994</c:v>
                </c:pt>
                <c:pt idx="1899">
                  <c:v>7.4508202300136555</c:v>
                </c:pt>
                <c:pt idx="1900">
                  <c:v>7.452584642619831</c:v>
                </c:pt>
                <c:pt idx="1901">
                  <c:v>7.4543485448174787</c:v>
                </c:pt>
                <c:pt idx="1902">
                  <c:v>7.4561119370224747</c:v>
                </c:pt>
                <c:pt idx="1903">
                  <c:v>7.4578748196501632</c:v>
                </c:pt>
                <c:pt idx="1904">
                  <c:v>7.459637193115312</c:v>
                </c:pt>
                <c:pt idx="1905">
                  <c:v>7.4613990578321365</c:v>
                </c:pt>
                <c:pt idx="1906">
                  <c:v>7.463160414214304</c:v>
                </c:pt>
                <c:pt idx="1907">
                  <c:v>7.4649212626749355</c:v>
                </c:pt>
                <c:pt idx="1908">
                  <c:v>7.4666816036265846</c:v>
                </c:pt>
                <c:pt idx="1909">
                  <c:v>7.4684414374812542</c:v>
                </c:pt>
                <c:pt idx="1910">
                  <c:v>7.470200764650416</c:v>
                </c:pt>
                <c:pt idx="1911">
                  <c:v>7.4719595855449725</c:v>
                </c:pt>
                <c:pt idx="1912">
                  <c:v>7.473717900575287</c:v>
                </c:pt>
                <c:pt idx="1913">
                  <c:v>7.4754757101511764</c:v>
                </c:pt>
                <c:pt idx="1914">
                  <c:v>7.477233014681909</c:v>
                </c:pt>
                <c:pt idx="1915">
                  <c:v>7.4789898145762104</c:v>
                </c:pt>
                <c:pt idx="1916">
                  <c:v>7.480746110242265</c:v>
                </c:pt>
                <c:pt idx="1917">
                  <c:v>7.4825019020877015</c:v>
                </c:pt>
                <c:pt idx="1918">
                  <c:v>7.4842571905196209</c:v>
                </c:pt>
                <c:pt idx="1919">
                  <c:v>7.4860119759445825</c:v>
                </c:pt>
                <c:pt idx="1920">
                  <c:v>7.4877662587685947</c:v>
                </c:pt>
                <c:pt idx="1921">
                  <c:v>7.4895200393971377</c:v>
                </c:pt>
                <c:pt idx="1922">
                  <c:v>7.4912733182351472</c:v>
                </c:pt>
                <c:pt idx="1923">
                  <c:v>7.4930260956870285</c:v>
                </c:pt>
                <c:pt idx="1924">
                  <c:v>7.4947783721566443</c:v>
                </c:pt>
                <c:pt idx="1925">
                  <c:v>7.496530148047329</c:v>
                </c:pt>
                <c:pt idx="1926">
                  <c:v>7.4982814237618713</c:v>
                </c:pt>
                <c:pt idx="1927">
                  <c:v>7.5000321997025434</c:v>
                </c:pt>
                <c:pt idx="1928">
                  <c:v>7.5017824762710736</c:v>
                </c:pt>
                <c:pt idx="1929">
                  <c:v>7.5035322538686655</c:v>
                </c:pt>
                <c:pt idx="1930">
                  <c:v>7.5052815328959834</c:v>
                </c:pt>
                <c:pt idx="1931">
                  <c:v>7.5070303137531749</c:v>
                </c:pt>
                <c:pt idx="1932">
                  <c:v>7.5087785968398535</c:v>
                </c:pt>
                <c:pt idx="1933">
                  <c:v>7.5105263825551072</c:v>
                </c:pt>
                <c:pt idx="1934">
                  <c:v>7.5122736712974936</c:v>
                </c:pt>
                <c:pt idx="1935">
                  <c:v>7.5140204634650472</c:v>
                </c:pt>
                <c:pt idx="1936">
                  <c:v>7.5157667594552775</c:v>
                </c:pt>
                <c:pt idx="1937">
                  <c:v>7.5175125596651808</c:v>
                </c:pt>
                <c:pt idx="1938">
                  <c:v>7.519257864491216</c:v>
                </c:pt>
                <c:pt idx="1939">
                  <c:v>7.5210026743293321</c:v>
                </c:pt>
                <c:pt idx="1940">
                  <c:v>7.5227469895749444</c:v>
                </c:pt>
                <c:pt idx="1941">
                  <c:v>7.5244908106229706</c:v>
                </c:pt>
                <c:pt idx="1942">
                  <c:v>7.5262341378677844</c:v>
                </c:pt>
                <c:pt idx="1943">
                  <c:v>7.5279769717032643</c:v>
                </c:pt>
                <c:pt idx="1944">
                  <c:v>7.5297193125227508</c:v>
                </c:pt>
                <c:pt idx="1945">
                  <c:v>7.5314611607190933</c:v>
                </c:pt>
                <c:pt idx="1946">
                  <c:v>7.5332025166846028</c:v>
                </c:pt>
                <c:pt idx="1947">
                  <c:v>7.5349433808110993</c:v>
                </c:pt>
                <c:pt idx="1948">
                  <c:v>7.5366837534898652</c:v>
                </c:pt>
                <c:pt idx="1949">
                  <c:v>7.5384236351116884</c:v>
                </c:pt>
                <c:pt idx="1950">
                  <c:v>7.5401630260668426</c:v>
                </c:pt>
                <c:pt idx="1951">
                  <c:v>7.5419019267450924</c:v>
                </c:pt>
                <c:pt idx="1952">
                  <c:v>7.5436403375356864</c:v>
                </c:pt>
                <c:pt idx="1953">
                  <c:v>7.5453782588273706</c:v>
                </c:pt>
                <c:pt idx="1954">
                  <c:v>7.5471156910083836</c:v>
                </c:pt>
                <c:pt idx="1955">
                  <c:v>7.5488526344664573</c:v>
                </c:pt>
                <c:pt idx="1956">
                  <c:v>7.5505890895888195</c:v>
                </c:pt>
                <c:pt idx="1957">
                  <c:v>7.5523250567621876</c:v>
                </c:pt>
                <c:pt idx="1958">
                  <c:v>7.5540605363727771</c:v>
                </c:pt>
                <c:pt idx="1959">
                  <c:v>7.5557955288063114</c:v>
                </c:pt>
                <c:pt idx="1960">
                  <c:v>7.5575300344479981</c:v>
                </c:pt>
                <c:pt idx="1961">
                  <c:v>7.5592640536825533</c:v>
                </c:pt>
                <c:pt idx="1962">
                  <c:v>7.5609975868941932</c:v>
                </c:pt>
                <c:pt idx="1963">
                  <c:v>7.5627306344666181</c:v>
                </c:pt>
                <c:pt idx="1964">
                  <c:v>7.56446319678306</c:v>
                </c:pt>
                <c:pt idx="1965">
                  <c:v>7.5661952742262244</c:v>
                </c:pt>
                <c:pt idx="1966">
                  <c:v>7.5679268671783371</c:v>
                </c:pt>
                <c:pt idx="1967">
                  <c:v>7.5696579760211309</c:v>
                </c:pt>
                <c:pt idx="1968">
                  <c:v>7.5713886011358333</c:v>
                </c:pt>
                <c:pt idx="1969">
                  <c:v>7.573118742903179</c:v>
                </c:pt>
                <c:pt idx="1970">
                  <c:v>7.5748484017034157</c:v>
                </c:pt>
                <c:pt idx="1971">
                  <c:v>7.5765775779163018</c:v>
                </c:pt>
                <c:pt idx="1972">
                  <c:v>7.5783062719210985</c:v>
                </c:pt>
                <c:pt idx="1973">
                  <c:v>7.5800344840965765</c:v>
                </c:pt>
                <c:pt idx="1974">
                  <c:v>7.5817622148210164</c:v>
                </c:pt>
                <c:pt idx="1975">
                  <c:v>7.5834894644722164</c:v>
                </c:pt>
                <c:pt idx="1976">
                  <c:v>7.5852162334274871</c:v>
                </c:pt>
                <c:pt idx="1977">
                  <c:v>7.5869425220636444</c:v>
                </c:pt>
                <c:pt idx="1978">
                  <c:v>7.5886683307570264</c:v>
                </c:pt>
                <c:pt idx="1979">
                  <c:v>7.5903936598834818</c:v>
                </c:pt>
                <c:pt idx="1980">
                  <c:v>7.5921185098183805</c:v>
                </c:pt>
                <c:pt idx="1981">
                  <c:v>7.593842880936597</c:v>
                </c:pt>
                <c:pt idx="1982">
                  <c:v>7.5955667736125418</c:v>
                </c:pt>
                <c:pt idx="1983">
                  <c:v>7.5972901882201338</c:v>
                </c:pt>
                <c:pt idx="1984">
                  <c:v>7.5990131251328075</c:v>
                </c:pt>
                <c:pt idx="1985">
                  <c:v>7.6007355847235294</c:v>
                </c:pt>
                <c:pt idx="1986">
                  <c:v>7.6024575673647696</c:v>
                </c:pt>
                <c:pt idx="1987">
                  <c:v>7.6041790734285426</c:v>
                </c:pt>
                <c:pt idx="1988">
                  <c:v>7.6059001032863645</c:v>
                </c:pt>
                <c:pt idx="1989">
                  <c:v>7.6076206573092886</c:v>
                </c:pt>
                <c:pt idx="1990">
                  <c:v>7.6093407358678853</c:v>
                </c:pt>
                <c:pt idx="1991">
                  <c:v>7.6110603393322656</c:v>
                </c:pt>
                <c:pt idx="1992">
                  <c:v>7.6127794680720422</c:v>
                </c:pt>
                <c:pt idx="1993">
                  <c:v>7.6144981224563733</c:v>
                </c:pt>
                <c:pt idx="1994">
                  <c:v>7.6162163028539407</c:v>
                </c:pt>
                <c:pt idx="1995">
                  <c:v>7.6179340096329495</c:v>
                </c:pt>
                <c:pt idx="1996">
                  <c:v>7.6196512431611456</c:v>
                </c:pt>
                <c:pt idx="1997">
                  <c:v>7.6213680038057907</c:v>
                </c:pt>
                <c:pt idx="1998">
                  <c:v>7.6230842919336936</c:v>
                </c:pt>
                <c:pt idx="1999">
                  <c:v>7.6248001079111862</c:v>
                </c:pt>
                <c:pt idx="2000">
                  <c:v>7.626515452104135</c:v>
                </c:pt>
                <c:pt idx="2001">
                  <c:v>7.6282303248779355</c:v>
                </c:pt>
                <c:pt idx="2002">
                  <c:v>7.629944726597528</c:v>
                </c:pt>
                <c:pt idx="2003">
                  <c:v>7.6316586576273746</c:v>
                </c:pt>
                <c:pt idx="2004">
                  <c:v>7.6333721183314918</c:v>
                </c:pt>
                <c:pt idx="2005">
                  <c:v>7.6350851090734162</c:v>
                </c:pt>
                <c:pt idx="2006">
                  <c:v>7.6367976302162317</c:v>
                </c:pt>
                <c:pt idx="2007">
                  <c:v>7.6385096821225602</c:v>
                </c:pt>
                <c:pt idx="2008">
                  <c:v>7.6402212651545618</c:v>
                </c:pt>
                <c:pt idx="2009">
                  <c:v>7.6419323796739311</c:v>
                </c:pt>
                <c:pt idx="2010">
                  <c:v>7.6436430260419161</c:v>
                </c:pt>
                <c:pt idx="2011">
                  <c:v>7.6453532046192976</c:v>
                </c:pt>
                <c:pt idx="2012">
                  <c:v>7.6470629157663996</c:v>
                </c:pt>
                <c:pt idx="2013">
                  <c:v>7.6487721598430971</c:v>
                </c:pt>
                <c:pt idx="2014">
                  <c:v>7.6504809372087967</c:v>
                </c:pt>
                <c:pt idx="2015">
                  <c:v>7.6521892482224709</c:v>
                </c:pt>
                <c:pt idx="2016">
                  <c:v>7.6538970932426098</c:v>
                </c:pt>
                <c:pt idx="2017">
                  <c:v>7.6556044726272754</c:v>
                </c:pt>
                <c:pt idx="2018">
                  <c:v>7.6573113867340687</c:v>
                </c:pt>
                <c:pt idx="2019">
                  <c:v>7.6590178359201282</c:v>
                </c:pt>
                <c:pt idx="2020">
                  <c:v>7.6607238205421631</c:v>
                </c:pt>
                <c:pt idx="2021">
                  <c:v>7.6624293409564137</c:v>
                </c:pt>
                <c:pt idx="2022">
                  <c:v>7.6641343975186782</c:v>
                </c:pt>
                <c:pt idx="2023">
                  <c:v>7.6658389905843141</c:v>
                </c:pt>
                <c:pt idx="2024">
                  <c:v>7.6675431205082125</c:v>
                </c:pt>
                <c:pt idx="2025">
                  <c:v>7.6692467876448367</c:v>
                </c:pt>
                <c:pt idx="2026">
                  <c:v>7.6709499923481985</c:v>
                </c:pt>
                <c:pt idx="2027">
                  <c:v>7.6726527349718499</c:v>
                </c:pt>
                <c:pt idx="2028">
                  <c:v>7.6743550158689207</c:v>
                </c:pt>
                <c:pt idx="2029">
                  <c:v>7.6760568353920844</c:v>
                </c:pt>
                <c:pt idx="2030">
                  <c:v>7.6777581938935757</c:v>
                </c:pt>
                <c:pt idx="2031">
                  <c:v>7.6794590917251835</c:v>
                </c:pt>
                <c:pt idx="2032">
                  <c:v>7.6811595292382533</c:v>
                </c:pt>
                <c:pt idx="2033">
                  <c:v>7.6828595067836973</c:v>
                </c:pt>
                <c:pt idx="2034">
                  <c:v>7.6845590247119864</c:v>
                </c:pt>
                <c:pt idx="2035">
                  <c:v>7.686258083373148</c:v>
                </c:pt>
                <c:pt idx="2036">
                  <c:v>7.6879566831167709</c:v>
                </c:pt>
                <c:pt idx="2037">
                  <c:v>7.6896548242920151</c:v>
                </c:pt>
                <c:pt idx="2038">
                  <c:v>7.691352507247589</c:v>
                </c:pt>
                <c:pt idx="2039">
                  <c:v>7.6930497323317848</c:v>
                </c:pt>
                <c:pt idx="2040">
                  <c:v>7.6947464998924353</c:v>
                </c:pt>
                <c:pt idx="2041">
                  <c:v>7.6964428102769613</c:v>
                </c:pt>
                <c:pt idx="2042">
                  <c:v>7.6981386638323377</c:v>
                </c:pt>
                <c:pt idx="2043">
                  <c:v>7.6998340609051068</c:v>
                </c:pt>
                <c:pt idx="2044">
                  <c:v>7.7015290018413802</c:v>
                </c:pt>
                <c:pt idx="2045">
                  <c:v>7.7032234869868423</c:v>
                </c:pt>
                <c:pt idx="2046">
                  <c:v>7.7049175166867387</c:v>
                </c:pt>
                <c:pt idx="2047">
                  <c:v>7.7066110912858896</c:v>
                </c:pt>
                <c:pt idx="2048">
                  <c:v>7.7083042111286906</c:v>
                </c:pt>
                <c:pt idx="2049">
                  <c:v>7.7099968765590967</c:v>
                </c:pt>
                <c:pt idx="2050">
                  <c:v>7.7116890879206412</c:v>
                </c:pt>
                <c:pt idx="2051">
                  <c:v>7.7133808455564399</c:v>
                </c:pt>
                <c:pt idx="2052">
                  <c:v>7.7150721498091661</c:v>
                </c:pt>
                <c:pt idx="2053">
                  <c:v>7.716763001021075</c:v>
                </c:pt>
                <c:pt idx="2054">
                  <c:v>7.718453399533999</c:v>
                </c:pt>
                <c:pt idx="2055">
                  <c:v>7.7201433456893493</c:v>
                </c:pt>
                <c:pt idx="2056">
                  <c:v>7.7218328398281022</c:v>
                </c:pt>
                <c:pt idx="2057">
                  <c:v>7.72352188229081</c:v>
                </c:pt>
                <c:pt idx="2058">
                  <c:v>7.7252104734176266</c:v>
                </c:pt>
                <c:pt idx="2059">
                  <c:v>7.7268986135482649</c:v>
                </c:pt>
                <c:pt idx="2060">
                  <c:v>7.7285863030220145</c:v>
                </c:pt>
                <c:pt idx="2061">
                  <c:v>7.7302735421777582</c:v>
                </c:pt>
                <c:pt idx="2062">
                  <c:v>7.7319603313539478</c:v>
                </c:pt>
                <c:pt idx="2063">
                  <c:v>7.7336466708886302</c:v>
                </c:pt>
                <c:pt idx="2064">
                  <c:v>7.7353325611194217</c:v>
                </c:pt>
                <c:pt idx="2065">
                  <c:v>7.7370180023835333</c:v>
                </c:pt>
                <c:pt idx="2066">
                  <c:v>7.7387029950177455</c:v>
                </c:pt>
                <c:pt idx="2067">
                  <c:v>7.7403875393584389</c:v>
                </c:pt>
                <c:pt idx="2068">
                  <c:v>7.7420716357415698</c:v>
                </c:pt>
                <c:pt idx="2069">
                  <c:v>7.7437552845026847</c:v>
                </c:pt>
                <c:pt idx="2070">
                  <c:v>7.7454384859769085</c:v>
                </c:pt>
                <c:pt idx="2071">
                  <c:v>7.7471212404989673</c:v>
                </c:pt>
                <c:pt idx="2072">
                  <c:v>7.748803548403167</c:v>
                </c:pt>
                <c:pt idx="2073">
                  <c:v>7.7504854100233969</c:v>
                </c:pt>
                <c:pt idx="2074">
                  <c:v>7.7521668256931484</c:v>
                </c:pt>
                <c:pt idx="2075">
                  <c:v>7.7538477957454965</c:v>
                </c:pt>
                <c:pt idx="2076">
                  <c:v>7.7555283205131076</c:v>
                </c:pt>
                <c:pt idx="2077">
                  <c:v>7.7572084003282384</c:v>
                </c:pt>
                <c:pt idx="2078">
                  <c:v>7.7588880355227428</c:v>
                </c:pt>
                <c:pt idx="2079">
                  <c:v>7.7605672264280559</c:v>
                </c:pt>
                <c:pt idx="2080">
                  <c:v>7.7622459733752232</c:v>
                </c:pt>
                <c:pt idx="2081">
                  <c:v>7.7639242766948717</c:v>
                </c:pt>
                <c:pt idx="2082">
                  <c:v>7.7656021367172308</c:v>
                </c:pt>
                <c:pt idx="2083">
                  <c:v>7.7672795537721244</c:v>
                </c:pt>
                <c:pt idx="2084">
                  <c:v>7.7689565281889674</c:v>
                </c:pt>
                <c:pt idx="2085">
                  <c:v>7.7706330602967757</c:v>
                </c:pt>
                <c:pt idx="2086">
                  <c:v>7.7723091504241637</c:v>
                </c:pt>
                <c:pt idx="2087">
                  <c:v>7.7739847988993462</c:v>
                </c:pt>
                <c:pt idx="2088">
                  <c:v>7.775660006050134</c:v>
                </c:pt>
                <c:pt idx="2089">
                  <c:v>7.7773347722039414</c:v>
                </c:pt>
                <c:pt idx="2090">
                  <c:v>7.7790090976877719</c:v>
                </c:pt>
                <c:pt idx="2091">
                  <c:v>7.7806829828282451</c:v>
                </c:pt>
                <c:pt idx="2092">
                  <c:v>7.7823564279515818</c:v>
                </c:pt>
                <c:pt idx="2093">
                  <c:v>7.7840294333835924</c:v>
                </c:pt>
                <c:pt idx="2094">
                  <c:v>7.7857019994496932</c:v>
                </c:pt>
                <c:pt idx="2095">
                  <c:v>7.7873741264749219</c:v>
                </c:pt>
                <c:pt idx="2096">
                  <c:v>7.7890458147839023</c:v>
                </c:pt>
                <c:pt idx="2097">
                  <c:v>7.7907170647008677</c:v>
                </c:pt>
                <c:pt idx="2098">
                  <c:v>7.7923878765496637</c:v>
                </c:pt>
                <c:pt idx="2099">
                  <c:v>7.7940582506537348</c:v>
                </c:pt>
                <c:pt idx="2100">
                  <c:v>7.7957281873361337</c:v>
                </c:pt>
                <c:pt idx="2101">
                  <c:v>7.7973976869195276</c:v>
                </c:pt>
                <c:pt idx="2102">
                  <c:v>7.7990667497261912</c:v>
                </c:pt>
                <c:pt idx="2103">
                  <c:v>7.8007353760779967</c:v>
                </c:pt>
                <c:pt idx="2104">
                  <c:v>7.8024035662964373</c:v>
                </c:pt>
                <c:pt idx="2105">
                  <c:v>7.8040713207026213</c:v>
                </c:pt>
                <c:pt idx="2106">
                  <c:v>7.8057386396172559</c:v>
                </c:pt>
                <c:pt idx="2107">
                  <c:v>7.8074055233606616</c:v>
                </c:pt>
                <c:pt idx="2108">
                  <c:v>7.8090719722527826</c:v>
                </c:pt>
                <c:pt idx="2109">
                  <c:v>7.8107379866131685</c:v>
                </c:pt>
                <c:pt idx="2110">
                  <c:v>7.8124035667609792</c:v>
                </c:pt>
                <c:pt idx="2111">
                  <c:v>7.8140687130149962</c:v>
                </c:pt>
                <c:pt idx="2112">
                  <c:v>7.8157334256936153</c:v>
                </c:pt>
                <c:pt idx="2113">
                  <c:v>7.8173977051148471</c:v>
                </c:pt>
                <c:pt idx="2114">
                  <c:v>7.8190615515963051</c:v>
                </c:pt>
                <c:pt idx="2115">
                  <c:v>7.8207249654552529</c:v>
                </c:pt>
                <c:pt idx="2116">
                  <c:v>7.8223879470085347</c:v>
                </c:pt>
                <c:pt idx="2117">
                  <c:v>7.8240504965726378</c:v>
                </c:pt>
                <c:pt idx="2118">
                  <c:v>7.8257126144636544</c:v>
                </c:pt>
                <c:pt idx="2119">
                  <c:v>7.8273743009973096</c:v>
                </c:pt>
                <c:pt idx="2120">
                  <c:v>7.8290355564889369</c:v>
                </c:pt>
                <c:pt idx="2121">
                  <c:v>7.8306963812534995</c:v>
                </c:pt>
                <c:pt idx="2122">
                  <c:v>7.8323567756055805</c:v>
                </c:pt>
                <c:pt idx="2123">
                  <c:v>7.8340167398593703</c:v>
                </c:pt>
                <c:pt idx="2124">
                  <c:v>7.8356762743287049</c:v>
                </c:pt>
                <c:pt idx="2125">
                  <c:v>7.8373353793270386</c:v>
                </c:pt>
                <c:pt idx="2126">
                  <c:v>7.8389940551674302</c:v>
                </c:pt>
                <c:pt idx="2127">
                  <c:v>7.8406523021625913</c:v>
                </c:pt>
                <c:pt idx="2128">
                  <c:v>7.842310120624834</c:v>
                </c:pt>
                <c:pt idx="2129">
                  <c:v>7.8439675108661167</c:v>
                </c:pt>
                <c:pt idx="2130">
                  <c:v>7.8456244731980123</c:v>
                </c:pt>
                <c:pt idx="2131">
                  <c:v>7.8472810079317226</c:v>
                </c:pt>
                <c:pt idx="2132">
                  <c:v>7.8489371153780807</c:v>
                </c:pt>
                <c:pt idx="2133">
                  <c:v>7.8505927958475441</c:v>
                </c:pt>
                <c:pt idx="2134">
                  <c:v>7.8522480496501998</c:v>
                </c:pt>
                <c:pt idx="2135">
                  <c:v>7.8539028770957726</c:v>
                </c:pt>
                <c:pt idx="2136">
                  <c:v>7.8555572784936034</c:v>
                </c:pt>
                <c:pt idx="2137">
                  <c:v>7.8572112541526762</c:v>
                </c:pt>
                <c:pt idx="2138">
                  <c:v>7.8588648043816027</c:v>
                </c:pt>
                <c:pt idx="2139">
                  <c:v>7.8605179294886245</c:v>
                </c:pt>
                <c:pt idx="2140">
                  <c:v>7.8621706297816143</c:v>
                </c:pt>
                <c:pt idx="2141">
                  <c:v>7.8638229055680888</c:v>
                </c:pt>
                <c:pt idx="2142">
                  <c:v>7.8654747571551837</c:v>
                </c:pt>
                <c:pt idx="2143">
                  <c:v>7.8671261848496794</c:v>
                </c:pt>
                <c:pt idx="2144">
                  <c:v>7.8687771889579894</c:v>
                </c:pt>
                <c:pt idx="2145">
                  <c:v>7.8704277697861649</c:v>
                </c:pt>
                <c:pt idx="2146">
                  <c:v>7.872077927639884</c:v>
                </c:pt>
                <c:pt idx="2147">
                  <c:v>7.8737276628244777</c:v>
                </c:pt>
                <c:pt idx="2148">
                  <c:v>7.8753769756448948</c:v>
                </c:pt>
                <c:pt idx="2149">
                  <c:v>7.8770258664057424</c:v>
                </c:pt>
                <c:pt idx="2150">
                  <c:v>7.8786743354112545</c:v>
                </c:pt>
                <c:pt idx="2151">
                  <c:v>7.8803223829653071</c:v>
                </c:pt>
                <c:pt idx="2152">
                  <c:v>7.8819700093714111</c:v>
                </c:pt>
                <c:pt idx="2153">
                  <c:v>7.8836172149327322</c:v>
                </c:pt>
                <c:pt idx="2154">
                  <c:v>7.8852639999520617</c:v>
                </c:pt>
                <c:pt idx="2155">
                  <c:v>7.8869103647318424</c:v>
                </c:pt>
                <c:pt idx="2156">
                  <c:v>7.8885563095741524</c:v>
                </c:pt>
                <c:pt idx="2157">
                  <c:v>7.8902018347807186</c:v>
                </c:pt>
                <c:pt idx="2158">
                  <c:v>7.8918469406529086</c:v>
                </c:pt>
                <c:pt idx="2159">
                  <c:v>7.8934916274917333</c:v>
                </c:pt>
                <c:pt idx="2160">
                  <c:v>7.895135895597857</c:v>
                </c:pt>
                <c:pt idx="2161">
                  <c:v>7.8967797452715729</c:v>
                </c:pt>
                <c:pt idx="2162">
                  <c:v>7.898423176812833</c:v>
                </c:pt>
                <c:pt idx="2163">
                  <c:v>7.9000661905212324</c:v>
                </c:pt>
                <c:pt idx="2164">
                  <c:v>7.9017087866960116</c:v>
                </c:pt>
                <c:pt idx="2165">
                  <c:v>7.9033509656360597</c:v>
                </c:pt>
                <c:pt idx="2166">
                  <c:v>7.9049927276399137</c:v>
                </c:pt>
                <c:pt idx="2167">
                  <c:v>7.90663407300576</c:v>
                </c:pt>
                <c:pt idx="2168">
                  <c:v>7.9082750020314352</c:v>
                </c:pt>
                <c:pt idx="2169">
                  <c:v>7.9099155150144194</c:v>
                </c:pt>
                <c:pt idx="2170">
                  <c:v>7.9115556122518518</c:v>
                </c:pt>
                <c:pt idx="2171">
                  <c:v>7.9131952940405244</c:v>
                </c:pt>
                <c:pt idx="2172">
                  <c:v>7.9148345606768684</c:v>
                </c:pt>
                <c:pt idx="2173">
                  <c:v>7.9164734124569778</c:v>
                </c:pt>
                <c:pt idx="2174">
                  <c:v>7.9181118496765972</c:v>
                </c:pt>
                <c:pt idx="2175">
                  <c:v>7.9197498726311144</c:v>
                </c:pt>
                <c:pt idx="2176">
                  <c:v>7.9213874816155876</c:v>
                </c:pt>
                <c:pt idx="2177">
                  <c:v>7.9230246769247197</c:v>
                </c:pt>
                <c:pt idx="2178">
                  <c:v>7.9246614588528752</c:v>
                </c:pt>
                <c:pt idx="2179">
                  <c:v>7.9262978276940634</c:v>
                </c:pt>
                <c:pt idx="2180">
                  <c:v>7.9279337837419579</c:v>
                </c:pt>
                <c:pt idx="2181">
                  <c:v>7.9295693272898902</c:v>
                </c:pt>
                <c:pt idx="2182">
                  <c:v>7.9312044586308392</c:v>
                </c:pt>
                <c:pt idx="2183">
                  <c:v>7.9328391780574536</c:v>
                </c:pt>
                <c:pt idx="2184">
                  <c:v>7.9344734858620276</c:v>
                </c:pt>
                <c:pt idx="2185">
                  <c:v>7.9361073823365356</c:v>
                </c:pt>
                <c:pt idx="2186">
                  <c:v>7.9377408677725825</c:v>
                </c:pt>
                <c:pt idx="2187">
                  <c:v>7.9393739424614624</c:v>
                </c:pt>
                <c:pt idx="2188">
                  <c:v>7.9410066066941054</c:v>
                </c:pt>
                <c:pt idx="2189">
                  <c:v>7.9426388607611162</c:v>
                </c:pt>
                <c:pt idx="2190">
                  <c:v>7.9442707049527597</c:v>
                </c:pt>
                <c:pt idx="2191">
                  <c:v>7.9459021395589557</c:v>
                </c:pt>
                <c:pt idx="2192">
                  <c:v>7.9475331648693057</c:v>
                </c:pt>
                <c:pt idx="2193">
                  <c:v>7.9491637811730484</c:v>
                </c:pt>
                <c:pt idx="2194">
                  <c:v>7.9507939887591093</c:v>
                </c:pt>
                <c:pt idx="2195">
                  <c:v>7.9524237879160617</c:v>
                </c:pt>
                <c:pt idx="2196">
                  <c:v>7.9540531789321474</c:v>
                </c:pt>
                <c:pt idx="2197">
                  <c:v>7.9556821620952851</c:v>
                </c:pt>
                <c:pt idx="2198">
                  <c:v>7.9573107376930503</c:v>
                </c:pt>
                <c:pt idx="2199">
                  <c:v>7.9589389060126807</c:v>
                </c:pt>
                <c:pt idx="2200">
                  <c:v>7.9605666673410909</c:v>
                </c:pt>
                <c:pt idx="2201">
                  <c:v>7.962194021964855</c:v>
                </c:pt>
                <c:pt idx="2202">
                  <c:v>7.9638209701702243</c:v>
                </c:pt>
                <c:pt idx="2203">
                  <c:v>7.9654475122431059</c:v>
                </c:pt>
                <c:pt idx="2204">
                  <c:v>7.9670736484690954</c:v>
                </c:pt>
                <c:pt idx="2205">
                  <c:v>7.9686993791334295</c:v>
                </c:pt>
                <c:pt idx="2206">
                  <c:v>7.9703247045210492</c:v>
                </c:pt>
                <c:pt idx="2207">
                  <c:v>7.9719496249165394</c:v>
                </c:pt>
                <c:pt idx="2208">
                  <c:v>7.9735741406041676</c:v>
                </c:pt>
                <c:pt idx="2209">
                  <c:v>7.9751982518678703</c:v>
                </c:pt>
                <c:pt idx="2210">
                  <c:v>7.9768219589912652</c:v>
                </c:pt>
                <c:pt idx="2211">
                  <c:v>7.9784452622576287</c:v>
                </c:pt>
                <c:pt idx="2212">
                  <c:v>7.9800681619499203</c:v>
                </c:pt>
                <c:pt idx="2213">
                  <c:v>7.9816906583507716</c:v>
                </c:pt>
                <c:pt idx="2214">
                  <c:v>7.9833127517424813</c:v>
                </c:pt>
                <c:pt idx="2215">
                  <c:v>7.9849344424070443</c:v>
                </c:pt>
                <c:pt idx="2216">
                  <c:v>7.9865557306261001</c:v>
                </c:pt>
                <c:pt idx="2217">
                  <c:v>7.9881766166809918</c:v>
                </c:pt>
                <c:pt idx="2218">
                  <c:v>7.9897971008527247</c:v>
                </c:pt>
                <c:pt idx="2219">
                  <c:v>7.9914171834219836</c:v>
                </c:pt>
                <c:pt idx="2220">
                  <c:v>7.9930368646691363</c:v>
                </c:pt>
                <c:pt idx="2221">
                  <c:v>7.9946561448742202</c:v>
                </c:pt>
                <c:pt idx="2222">
                  <c:v>7.9962750243169527</c:v>
                </c:pt>
                <c:pt idx="2223">
                  <c:v>7.9978935032767389</c:v>
                </c:pt>
                <c:pt idx="2224">
                  <c:v>7.999511582032655</c:v>
                </c:pt>
                <c:pt idx="2225">
                  <c:v>8.0011292608634612</c:v>
                </c:pt>
                <c:pt idx="2226">
                  <c:v>8.0027465400475943</c:v>
                </c:pt>
                <c:pt idx="2227">
                  <c:v>8.0043634198631857</c:v>
                </c:pt>
                <c:pt idx="2228">
                  <c:v>8.0059799005880237</c:v>
                </c:pt>
                <c:pt idx="2229">
                  <c:v>8.0075959824996037</c:v>
                </c:pt>
                <c:pt idx="2230">
                  <c:v>8.0092116658750889</c:v>
                </c:pt>
                <c:pt idx="2231">
                  <c:v>8.010826950991337</c:v>
                </c:pt>
                <c:pt idx="2232">
                  <c:v>8.0124418381248734</c:v>
                </c:pt>
                <c:pt idx="2233">
                  <c:v>8.0140563275519252</c:v>
                </c:pt>
                <c:pt idx="2234">
                  <c:v>8.0156704195483908</c:v>
                </c:pt>
                <c:pt idx="2235">
                  <c:v>8.017284114389863</c:v>
                </c:pt>
                <c:pt idx="2236">
                  <c:v>8.0188974123516168</c:v>
                </c:pt>
                <c:pt idx="2237">
                  <c:v>8.0205103137086056</c:v>
                </c:pt>
                <c:pt idx="2238">
                  <c:v>8.0221228187354843</c:v>
                </c:pt>
                <c:pt idx="2239">
                  <c:v>8.0237349277065935</c:v>
                </c:pt>
                <c:pt idx="2240">
                  <c:v>8.0253466408959433</c:v>
                </c:pt>
                <c:pt idx="2241">
                  <c:v>8.0269579585772526</c:v>
                </c:pt>
                <c:pt idx="2242">
                  <c:v>8.0285688810239204</c:v>
                </c:pt>
                <c:pt idx="2243">
                  <c:v>8.030179408509035</c:v>
                </c:pt>
                <c:pt idx="2244">
                  <c:v>8.0317895413053755</c:v>
                </c:pt>
                <c:pt idx="2245">
                  <c:v>8.033399279685403</c:v>
                </c:pt>
                <c:pt idx="2246">
                  <c:v>8.0350086239212946</c:v>
                </c:pt>
                <c:pt idx="2247">
                  <c:v>8.036617574284886</c:v>
                </c:pt>
                <c:pt idx="2248">
                  <c:v>8.0382261310477254</c:v>
                </c:pt>
                <c:pt idx="2249">
                  <c:v>8.0398342944810466</c:v>
                </c:pt>
                <c:pt idx="2250">
                  <c:v>8.0414420648557758</c:v>
                </c:pt>
                <c:pt idx="2251">
                  <c:v>8.0430494424425341</c:v>
                </c:pt>
                <c:pt idx="2252">
                  <c:v>8.0446564275116366</c:v>
                </c:pt>
                <c:pt idx="2253">
                  <c:v>8.0462630203330932</c:v>
                </c:pt>
                <c:pt idx="2254">
                  <c:v>8.0478692211765974</c:v>
                </c:pt>
                <c:pt idx="2255">
                  <c:v>8.049475030311557</c:v>
                </c:pt>
                <c:pt idx="2256">
                  <c:v>8.0510804480070561</c:v>
                </c:pt>
                <c:pt idx="2257">
                  <c:v>8.052685474531895</c:v>
                </c:pt>
                <c:pt idx="2258">
                  <c:v>8.0542901101545574</c:v>
                </c:pt>
                <c:pt idx="2259">
                  <c:v>8.0558943551432147</c:v>
                </c:pt>
                <c:pt idx="2260">
                  <c:v>8.0574982097657557</c:v>
                </c:pt>
                <c:pt idx="2261">
                  <c:v>8.0591016742897601</c:v>
                </c:pt>
                <c:pt idx="2262">
                  <c:v>8.0607047489825021</c:v>
                </c:pt>
                <c:pt idx="2263">
                  <c:v>8.0623074341109575</c:v>
                </c:pt>
                <c:pt idx="2264">
                  <c:v>8.0639097299417948</c:v>
                </c:pt>
                <c:pt idx="2265">
                  <c:v>8.0655116367413964</c:v>
                </c:pt>
                <c:pt idx="2266">
                  <c:v>8.0671131547758321</c:v>
                </c:pt>
                <c:pt idx="2267">
                  <c:v>8.0687142843108752</c:v>
                </c:pt>
                <c:pt idx="2268">
                  <c:v>8.0703150256120146</c:v>
                </c:pt>
                <c:pt idx="2269">
                  <c:v>8.071915378944416</c:v>
                </c:pt>
                <c:pt idx="2270">
                  <c:v>8.0735153445729679</c:v>
                </c:pt>
                <c:pt idx="2271">
                  <c:v>8.0751149227622498</c:v>
                </c:pt>
                <c:pt idx="2272">
                  <c:v>8.0767141137765464</c:v>
                </c:pt>
                <c:pt idx="2273">
                  <c:v>8.078312917879849</c:v>
                </c:pt>
                <c:pt idx="2274">
                  <c:v>8.0799113353358507</c:v>
                </c:pt>
                <c:pt idx="2275">
                  <c:v>8.0815093664079498</c:v>
                </c:pt>
                <c:pt idx="2276">
                  <c:v>8.0831070113592549</c:v>
                </c:pt>
                <c:pt idx="2277">
                  <c:v>8.0847042704525602</c:v>
                </c:pt>
                <c:pt idx="2278">
                  <c:v>8.0863011439503989</c:v>
                </c:pt>
                <c:pt idx="2279">
                  <c:v>8.0878976321149789</c:v>
                </c:pt>
                <c:pt idx="2280">
                  <c:v>8.0894937352082295</c:v>
                </c:pt>
                <c:pt idx="2281">
                  <c:v>8.0910894534917936</c:v>
                </c:pt>
                <c:pt idx="2282">
                  <c:v>8.0926847872269949</c:v>
                </c:pt>
                <c:pt idx="2283">
                  <c:v>8.0942797366749009</c:v>
                </c:pt>
                <c:pt idx="2284">
                  <c:v>8.0958743020962682</c:v>
                </c:pt>
                <c:pt idx="2285">
                  <c:v>8.097468483751566</c:v>
                </c:pt>
                <c:pt idx="2286">
                  <c:v>8.0990622819009612</c:v>
                </c:pt>
                <c:pt idx="2287">
                  <c:v>8.1006556968043508</c:v>
                </c:pt>
                <c:pt idx="2288">
                  <c:v>8.1022487287213281</c:v>
                </c:pt>
                <c:pt idx="2289">
                  <c:v>8.1038413779112037</c:v>
                </c:pt>
                <c:pt idx="2290">
                  <c:v>8.1054336446330009</c:v>
                </c:pt>
                <c:pt idx="2291">
                  <c:v>8.1070255291454441</c:v>
                </c:pt>
                <c:pt idx="2292">
                  <c:v>8.1086170317069879</c:v>
                </c:pt>
                <c:pt idx="2293">
                  <c:v>8.1102081525757725</c:v>
                </c:pt>
                <c:pt idx="2294">
                  <c:v>8.1117988920096842</c:v>
                </c:pt>
                <c:pt idx="2295">
                  <c:v>8.1133892502662999</c:v>
                </c:pt>
                <c:pt idx="2296">
                  <c:v>8.1149792276029107</c:v>
                </c:pt>
                <c:pt idx="2297">
                  <c:v>8.1165688242765395</c:v>
                </c:pt>
                <c:pt idx="2298">
                  <c:v>8.1181580405439036</c:v>
                </c:pt>
                <c:pt idx="2299">
                  <c:v>8.1197468766614449</c:v>
                </c:pt>
                <c:pt idx="2300">
                  <c:v>8.1213353328853213</c:v>
                </c:pt>
                <c:pt idx="2301">
                  <c:v>8.1229234094714151</c:v>
                </c:pt>
                <c:pt idx="2302">
                  <c:v>8.1245111066753051</c:v>
                </c:pt>
                <c:pt idx="2303">
                  <c:v>8.1260984247523051</c:v>
                </c:pt>
                <c:pt idx="2304">
                  <c:v>8.1276853639574327</c:v>
                </c:pt>
                <c:pt idx="2305">
                  <c:v>8.1292719245454386</c:v>
                </c:pt>
                <c:pt idx="2306">
                  <c:v>8.1308581067707806</c:v>
                </c:pt>
                <c:pt idx="2307">
                  <c:v>8.1324439108876394</c:v>
                </c:pt>
                <c:pt idx="2308">
                  <c:v>8.1340293371499097</c:v>
                </c:pt>
                <c:pt idx="2309">
                  <c:v>8.1356143858112144</c:v>
                </c:pt>
                <c:pt idx="2310">
                  <c:v>8.1371990571248851</c:v>
                </c:pt>
                <c:pt idx="2311">
                  <c:v>8.1387833513439887</c:v>
                </c:pt>
                <c:pt idx="2312">
                  <c:v>8.1403672687212971</c:v>
                </c:pt>
                <c:pt idx="2313">
                  <c:v>8.1419508095093249</c:v>
                </c:pt>
                <c:pt idx="2314">
                  <c:v>8.1435339739602828</c:v>
                </c:pt>
                <c:pt idx="2315">
                  <c:v>8.1451167623261131</c:v>
                </c:pt>
                <c:pt idx="2316">
                  <c:v>8.1466991748584974</c:v>
                </c:pt>
                <c:pt idx="2317">
                  <c:v>8.1482812118088166</c:v>
                </c:pt>
                <c:pt idx="2318">
                  <c:v>8.1498628734281908</c:v>
                </c:pt>
                <c:pt idx="2319">
                  <c:v>8.1514441599674541</c:v>
                </c:pt>
                <c:pt idx="2320">
                  <c:v>8.1530250716771704</c:v>
                </c:pt>
                <c:pt idx="2321">
                  <c:v>8.1546056088076266</c:v>
                </c:pt>
                <c:pt idx="2322">
                  <c:v>8.1561857716088362</c:v>
                </c:pt>
                <c:pt idx="2323">
                  <c:v>8.157765560330537</c:v>
                </c:pt>
                <c:pt idx="2324">
                  <c:v>8.1593449752221936</c:v>
                </c:pt>
                <c:pt idx="2325">
                  <c:v>8.1609240165329968</c:v>
                </c:pt>
                <c:pt idx="2326">
                  <c:v>8.1625026845118605</c:v>
                </c:pt>
                <c:pt idx="2327">
                  <c:v>8.1640809794074336</c:v>
                </c:pt>
                <c:pt idx="2328">
                  <c:v>8.16565890146809</c:v>
                </c:pt>
                <c:pt idx="2329">
                  <c:v>8.1672364509419264</c:v>
                </c:pt>
                <c:pt idx="2330">
                  <c:v>8.1688136280767729</c:v>
                </c:pt>
                <c:pt idx="2331">
                  <c:v>8.1703904331201826</c:v>
                </c:pt>
                <c:pt idx="2332">
                  <c:v>8.1719668663194529</c:v>
                </c:pt>
                <c:pt idx="2333">
                  <c:v>8.1735429279215897</c:v>
                </c:pt>
                <c:pt idx="2334">
                  <c:v>8.1751186181733466</c:v>
                </c:pt>
                <c:pt idx="2335">
                  <c:v>8.1766939373212004</c:v>
                </c:pt>
                <c:pt idx="2336">
                  <c:v>8.1782688856113612</c:v>
                </c:pt>
                <c:pt idx="2337">
                  <c:v>8.1798434632897603</c:v>
                </c:pt>
                <c:pt idx="2338">
                  <c:v>8.181417670602082</c:v>
                </c:pt>
                <c:pt idx="2339">
                  <c:v>8.1829915077937248</c:v>
                </c:pt>
                <c:pt idx="2340">
                  <c:v>8.1845649751098239</c:v>
                </c:pt>
                <c:pt idx="2341">
                  <c:v>8.186138072795254</c:v>
                </c:pt>
                <c:pt idx="2342">
                  <c:v>8.187710801094612</c:v>
                </c:pt>
                <c:pt idx="2343">
                  <c:v>8.1892831602522342</c:v>
                </c:pt>
                <c:pt idx="2344">
                  <c:v>8.1908551505121956</c:v>
                </c:pt>
                <c:pt idx="2345">
                  <c:v>8.1924267721183011</c:v>
                </c:pt>
                <c:pt idx="2346">
                  <c:v>8.1939980253140945</c:v>
                </c:pt>
                <c:pt idx="2347">
                  <c:v>8.1955689103428426</c:v>
                </c:pt>
                <c:pt idx="2348">
                  <c:v>8.1971394274475706</c:v>
                </c:pt>
                <c:pt idx="2349">
                  <c:v>8.1987095768710176</c:v>
                </c:pt>
                <c:pt idx="2350">
                  <c:v>8.2002793588556706</c:v>
                </c:pt>
                <c:pt idx="2351">
                  <c:v>8.20184877364375</c:v>
                </c:pt>
                <c:pt idx="2352">
                  <c:v>8.2034178214772115</c:v>
                </c:pt>
                <c:pt idx="2353">
                  <c:v>8.2049865025977624</c:v>
                </c:pt>
                <c:pt idx="2354">
                  <c:v>8.2065548172468308</c:v>
                </c:pt>
                <c:pt idx="2355">
                  <c:v>8.2081227656655926</c:v>
                </c:pt>
                <c:pt idx="2356">
                  <c:v>8.2096903480949592</c:v>
                </c:pt>
                <c:pt idx="2357">
                  <c:v>8.2112575647755861</c:v>
                </c:pt>
                <c:pt idx="2358">
                  <c:v>8.2128244159478623</c:v>
                </c:pt>
                <c:pt idx="2359">
                  <c:v>8.2143909018519192</c:v>
                </c:pt>
                <c:pt idx="2360">
                  <c:v>8.2159570227276397</c:v>
                </c:pt>
                <c:pt idx="2361">
                  <c:v>8.2175227788146206</c:v>
                </c:pt>
                <c:pt idx="2362">
                  <c:v>8.2190881703522258</c:v>
                </c:pt>
                <c:pt idx="2363">
                  <c:v>8.2206531975795514</c:v>
                </c:pt>
                <c:pt idx="2364">
                  <c:v>8.2222178607354461</c:v>
                </c:pt>
                <c:pt idx="2365">
                  <c:v>8.2237821600584766</c:v>
                </c:pt>
                <c:pt idx="2366">
                  <c:v>8.2253460957869713</c:v>
                </c:pt>
                <c:pt idx="2367">
                  <c:v>8.2269096681589975</c:v>
                </c:pt>
                <c:pt idx="2368">
                  <c:v>8.2284728774123757</c:v>
                </c:pt>
                <c:pt idx="2369">
                  <c:v>8.2300357237846473</c:v>
                </c:pt>
                <c:pt idx="2370">
                  <c:v>8.2315982075131213</c:v>
                </c:pt>
                <c:pt idx="2371">
                  <c:v>8.2331603288348401</c:v>
                </c:pt>
                <c:pt idx="2372">
                  <c:v>8.2347220879865919</c:v>
                </c:pt>
                <c:pt idx="2373">
                  <c:v>8.2362834852049129</c:v>
                </c:pt>
                <c:pt idx="2374">
                  <c:v>8.2378445207260889</c:v>
                </c:pt>
                <c:pt idx="2375">
                  <c:v>8.2394051947861389</c:v>
                </c:pt>
                <c:pt idx="2376">
                  <c:v>8.2409655076208406</c:v>
                </c:pt>
                <c:pt idx="2377">
                  <c:v>8.2425254594657211</c:v>
                </c:pt>
                <c:pt idx="2378">
                  <c:v>8.2440850505560448</c:v>
                </c:pt>
                <c:pt idx="2379">
                  <c:v>8.2456442811268253</c:v>
                </c:pt>
                <c:pt idx="2380">
                  <c:v>8.2472031514128368</c:v>
                </c:pt>
                <c:pt idx="2381">
                  <c:v>8.248761661648583</c:v>
                </c:pt>
                <c:pt idx="2382">
                  <c:v>8.2503198120683283</c:v>
                </c:pt>
                <c:pt idx="2383">
                  <c:v>8.2518776029060916</c:v>
                </c:pt>
                <c:pt idx="2384">
                  <c:v>8.2534350343956273</c:v>
                </c:pt>
                <c:pt idx="2385">
                  <c:v>8.2549921067704517</c:v>
                </c:pt>
                <c:pt idx="2386">
                  <c:v>8.2565488202638253</c:v>
                </c:pt>
                <c:pt idx="2387">
                  <c:v>8.2581051751087617</c:v>
                </c:pt>
                <c:pt idx="2388">
                  <c:v>8.2596611715380206</c:v>
                </c:pt>
                <c:pt idx="2389">
                  <c:v>8.2612168097841199</c:v>
                </c:pt>
                <c:pt idx="2390">
                  <c:v>8.2627720900793342</c:v>
                </c:pt>
                <c:pt idx="2391">
                  <c:v>8.2643270126556789</c:v>
                </c:pt>
                <c:pt idx="2392">
                  <c:v>8.2658815777449242</c:v>
                </c:pt>
                <c:pt idx="2393">
                  <c:v>8.2674357855786038</c:v>
                </c:pt>
                <c:pt idx="2394">
                  <c:v>8.2689896363879853</c:v>
                </c:pt>
                <c:pt idx="2395">
                  <c:v>8.2705431304041088</c:v>
                </c:pt>
                <c:pt idx="2396">
                  <c:v>8.2720962678577674</c:v>
                </c:pt>
                <c:pt idx="2397">
                  <c:v>8.2736490489794861</c:v>
                </c:pt>
                <c:pt idx="2398">
                  <c:v>8.2752014739995783</c:v>
                </c:pt>
                <c:pt idx="2399">
                  <c:v>8.2767535431480859</c:v>
                </c:pt>
                <c:pt idx="2400">
                  <c:v>8.2783052566548161</c:v>
                </c:pt>
                <c:pt idx="2401">
                  <c:v>8.27985661474934</c:v>
                </c:pt>
                <c:pt idx="2402">
                  <c:v>8.2814076176609746</c:v>
                </c:pt>
                <c:pt idx="2403">
                  <c:v>8.2829582656187917</c:v>
                </c:pt>
                <c:pt idx="2404">
                  <c:v>8.2845085588516287</c:v>
                </c:pt>
                <c:pt idx="2405">
                  <c:v>8.2860584975880709</c:v>
                </c:pt>
                <c:pt idx="2406">
                  <c:v>8.2876080820564741</c:v>
                </c:pt>
                <c:pt idx="2407">
                  <c:v>8.289157312484944</c:v>
                </c:pt>
                <c:pt idx="2408">
                  <c:v>8.2907061891013427</c:v>
                </c:pt>
                <c:pt idx="2409">
                  <c:v>8.2922547121332926</c:v>
                </c:pt>
                <c:pt idx="2410">
                  <c:v>8.2938028818081833</c:v>
                </c:pt>
                <c:pt idx="2411">
                  <c:v>8.295350698353154</c:v>
                </c:pt>
                <c:pt idx="2412">
                  <c:v>8.2968981619951041</c:v>
                </c:pt>
                <c:pt idx="2413">
                  <c:v>8.2984452729607021</c:v>
                </c:pt>
                <c:pt idx="2414">
                  <c:v>8.2999920314763642</c:v>
                </c:pt>
                <c:pt idx="2415">
                  <c:v>8.301538437768281</c:v>
                </c:pt>
                <c:pt idx="2416">
                  <c:v>8.3030844920624052</c:v>
                </c:pt>
                <c:pt idx="2417">
                  <c:v>8.304630194584421</c:v>
                </c:pt>
                <c:pt idx="2418">
                  <c:v>8.306175545559821</c:v>
                </c:pt>
                <c:pt idx="2419">
                  <c:v>8.3077205452138205</c:v>
                </c:pt>
                <c:pt idx="2420">
                  <c:v>8.3092651937714272</c:v>
                </c:pt>
                <c:pt idx="2421">
                  <c:v>8.3108094914573893</c:v>
                </c:pt>
                <c:pt idx="2422">
                  <c:v>8.312353438496233</c:v>
                </c:pt>
                <c:pt idx="2423">
                  <c:v>8.313897035112241</c:v>
                </c:pt>
                <c:pt idx="2424">
                  <c:v>8.3154402815294599</c:v>
                </c:pt>
                <c:pt idx="2425">
                  <c:v>8.3169831779717054</c:v>
                </c:pt>
                <c:pt idx="2426">
                  <c:v>8.3185257246625515</c:v>
                </c:pt>
                <c:pt idx="2427">
                  <c:v>8.3200679218253413</c:v>
                </c:pt>
                <c:pt idx="2428">
                  <c:v>8.3216097696831905</c:v>
                </c:pt>
                <c:pt idx="2429">
                  <c:v>8.3231512684589646</c:v>
                </c:pt>
                <c:pt idx="2430">
                  <c:v>8.3246924183753119</c:v>
                </c:pt>
                <c:pt idx="2431">
                  <c:v>8.3262332196546307</c:v>
                </c:pt>
                <c:pt idx="2432">
                  <c:v>8.3277736725191058</c:v>
                </c:pt>
                <c:pt idx="2433">
                  <c:v>8.3293137771906629</c:v>
                </c:pt>
                <c:pt idx="2434">
                  <c:v>8.3308535338910268</c:v>
                </c:pt>
                <c:pt idx="2435">
                  <c:v>8.332392942841663</c:v>
                </c:pt>
                <c:pt idx="2436">
                  <c:v>8.3339320042638132</c:v>
                </c:pt>
                <c:pt idx="2437">
                  <c:v>8.3354707183785024</c:v>
                </c:pt>
                <c:pt idx="2438">
                  <c:v>8.3370090854065015</c:v>
                </c:pt>
                <c:pt idx="2439">
                  <c:v>8.3385471055683649</c:v>
                </c:pt>
                <c:pt idx="2440">
                  <c:v>8.3400847790844175</c:v>
                </c:pt>
                <c:pt idx="2441">
                  <c:v>8.3416221061747411</c:v>
                </c:pt>
                <c:pt idx="2442">
                  <c:v>8.3431590870592043</c:v>
                </c:pt>
                <c:pt idx="2443">
                  <c:v>8.3446957219574305</c:v>
                </c:pt>
                <c:pt idx="2444">
                  <c:v>8.3462320110888317</c:v>
                </c:pt>
                <c:pt idx="2445">
                  <c:v>8.3477679546725732</c:v>
                </c:pt>
                <c:pt idx="2446">
                  <c:v>8.3493035529275961</c:v>
                </c:pt>
                <c:pt idx="2447">
                  <c:v>8.3508388060726286</c:v>
                </c:pt>
                <c:pt idx="2448">
                  <c:v>8.3523737143261521</c:v>
                </c:pt>
                <c:pt idx="2449">
                  <c:v>8.3539082779064273</c:v>
                </c:pt>
                <c:pt idx="2450">
                  <c:v>8.3554424970314916</c:v>
                </c:pt>
                <c:pt idx="2451">
                  <c:v>8.3569763719191545</c:v>
                </c:pt>
                <c:pt idx="2452">
                  <c:v>8.3585099027869862</c:v>
                </c:pt>
                <c:pt idx="2453">
                  <c:v>8.3600430898523523</c:v>
                </c:pt>
                <c:pt idx="2454">
                  <c:v>8.3615759333323734</c:v>
                </c:pt>
                <c:pt idx="2455">
                  <c:v>8.363108433443962</c:v>
                </c:pt>
                <c:pt idx="2456">
                  <c:v>8.3646405904037877</c:v>
                </c:pt>
                <c:pt idx="2457">
                  <c:v>8.3661724044283083</c:v>
                </c:pt>
                <c:pt idx="2458">
                  <c:v>8.3677038757337598</c:v>
                </c:pt>
                <c:pt idx="2459">
                  <c:v>8.3692350045361277</c:v>
                </c:pt>
                <c:pt idx="2460">
                  <c:v>8.370765791051209</c:v>
                </c:pt>
                <c:pt idx="2461">
                  <c:v>8.3722962354945576</c:v>
                </c:pt>
                <c:pt idx="2462">
                  <c:v>8.3738263380814928</c:v>
                </c:pt>
                <c:pt idx="2463">
                  <c:v>8.3753560990271492</c:v>
                </c:pt>
                <c:pt idx="2464">
                  <c:v>8.3768855185464037</c:v>
                </c:pt>
                <c:pt idx="2465">
                  <c:v>8.3784145968539185</c:v>
                </c:pt>
                <c:pt idx="2466">
                  <c:v>8.3799433341641461</c:v>
                </c:pt>
                <c:pt idx="2467">
                  <c:v>8.3814717306913007</c:v>
                </c:pt>
                <c:pt idx="2468">
                  <c:v>8.3829997866493873</c:v>
                </c:pt>
                <c:pt idx="2469">
                  <c:v>8.3845275022521868</c:v>
                </c:pt>
                <c:pt idx="2470">
                  <c:v>8.3860548777132582</c:v>
                </c:pt>
                <c:pt idx="2471">
                  <c:v>8.3875819132459455</c:v>
                </c:pt>
                <c:pt idx="2472">
                  <c:v>8.3891086090633564</c:v>
                </c:pt>
                <c:pt idx="2473">
                  <c:v>8.3906349653784016</c:v>
                </c:pt>
                <c:pt idx="2474">
                  <c:v>8.3921609824037553</c:v>
                </c:pt>
                <c:pt idx="2475">
                  <c:v>8.3936866603518787</c:v>
                </c:pt>
                <c:pt idx="2476">
                  <c:v>8.3952119994350127</c:v>
                </c:pt>
                <c:pt idx="2477">
                  <c:v>8.3967369998651833</c:v>
                </c:pt>
                <c:pt idx="2478">
                  <c:v>8.3982616618541996</c:v>
                </c:pt>
                <c:pt idx="2479">
                  <c:v>8.3997859856136401</c:v>
                </c:pt>
                <c:pt idx="2480">
                  <c:v>8.4013099713548804</c:v>
                </c:pt>
                <c:pt idx="2481">
                  <c:v>8.4028336192890727</c:v>
                </c:pt>
                <c:pt idx="2482">
                  <c:v>8.4043569296271556</c:v>
                </c:pt>
                <c:pt idx="2483">
                  <c:v>8.4058799025798479</c:v>
                </c:pt>
                <c:pt idx="2484">
                  <c:v>8.4074025383576458</c:v>
                </c:pt>
                <c:pt idx="2485">
                  <c:v>8.4089248371708383</c:v>
                </c:pt>
                <c:pt idx="2486">
                  <c:v>8.4104467992295024</c:v>
                </c:pt>
                <c:pt idx="2487">
                  <c:v>8.4119684247434936</c:v>
                </c:pt>
                <c:pt idx="2488">
                  <c:v>8.4134897139224449</c:v>
                </c:pt>
                <c:pt idx="2489">
                  <c:v>8.4150106669757925</c:v>
                </c:pt>
                <c:pt idx="2490">
                  <c:v>8.4165312841127413</c:v>
                </c:pt>
                <c:pt idx="2491">
                  <c:v>8.4180515655422905</c:v>
                </c:pt>
                <c:pt idx="2492">
                  <c:v>8.4195715114732277</c:v>
                </c:pt>
                <c:pt idx="2493">
                  <c:v>8.4210911221141167</c:v>
                </c:pt>
                <c:pt idx="2494">
                  <c:v>8.4226103976733206</c:v>
                </c:pt>
                <c:pt idx="2495">
                  <c:v>8.424129338358977</c:v>
                </c:pt>
                <c:pt idx="2496">
                  <c:v>8.4256479443790209</c:v>
                </c:pt>
                <c:pt idx="2497">
                  <c:v>8.4271662159411687</c:v>
                </c:pt>
                <c:pt idx="2498">
                  <c:v>8.4286841532529362</c:v>
                </c:pt>
                <c:pt idx="2499">
                  <c:v>8.4302017565216083</c:v>
                </c:pt>
                <c:pt idx="2500">
                  <c:v>8.4317190259542798</c:v>
                </c:pt>
                <c:pt idx="2501">
                  <c:v>8.433235961757811</c:v>
                </c:pt>
                <c:pt idx="2502">
                  <c:v>8.4347525641388703</c:v>
                </c:pt>
                <c:pt idx="2503">
                  <c:v>8.4362688333039095</c:v>
                </c:pt>
                <c:pt idx="2504">
                  <c:v>8.437784769459169</c:v>
                </c:pt>
                <c:pt idx="2505">
                  <c:v>8.4393003728106777</c:v>
                </c:pt>
                <c:pt idx="2506">
                  <c:v>8.4408156435642656</c:v>
                </c:pt>
                <c:pt idx="2507">
                  <c:v>8.4423305819255337</c:v>
                </c:pt>
                <c:pt idx="2508">
                  <c:v>8.4438451880998979</c:v>
                </c:pt>
                <c:pt idx="2509">
                  <c:v>8.4453594622925401</c:v>
                </c:pt>
                <c:pt idx="2510">
                  <c:v>8.4468734047084553</c:v>
                </c:pt>
                <c:pt idx="2511">
                  <c:v>8.4483870155524166</c:v>
                </c:pt>
                <c:pt idx="2512">
                  <c:v>8.4499002950289981</c:v>
                </c:pt>
                <c:pt idx="2513">
                  <c:v>8.4514132433425608</c:v>
                </c:pt>
                <c:pt idx="2514">
                  <c:v>8.4529258606972544</c:v>
                </c:pt>
                <c:pt idx="2515">
                  <c:v>8.4544381472970382</c:v>
                </c:pt>
                <c:pt idx="2516">
                  <c:v>8.4559501033456446</c:v>
                </c:pt>
                <c:pt idx="2517">
                  <c:v>8.457461729046619</c:v>
                </c:pt>
                <c:pt idx="2518">
                  <c:v>8.4589730246032815</c:v>
                </c:pt>
                <c:pt idx="2519">
                  <c:v>8.4604839902187567</c:v>
                </c:pt>
                <c:pt idx="2520">
                  <c:v>8.461994626095958</c:v>
                </c:pt>
                <c:pt idx="2521">
                  <c:v>8.4635049324376155</c:v>
                </c:pt>
                <c:pt idx="2522">
                  <c:v>8.4650149094462162</c:v>
                </c:pt>
                <c:pt idx="2523">
                  <c:v>8.4665245573240782</c:v>
                </c:pt>
                <c:pt idx="2524">
                  <c:v>8.4680338762732941</c:v>
                </c:pt>
                <c:pt idx="2525">
                  <c:v>8.4695428664957575</c:v>
                </c:pt>
                <c:pt idx="2526">
                  <c:v>8.4710515281931613</c:v>
                </c:pt>
                <c:pt idx="2527">
                  <c:v>8.4725598615669959</c:v>
                </c:pt>
                <c:pt idx="2528">
                  <c:v>8.4740678668185332</c:v>
                </c:pt>
                <c:pt idx="2529">
                  <c:v>8.4755755441488709</c:v>
                </c:pt>
                <c:pt idx="2530">
                  <c:v>8.4770828937588707</c:v>
                </c:pt>
                <c:pt idx="2531">
                  <c:v>8.4785899158492235</c:v>
                </c:pt>
                <c:pt idx="2532">
                  <c:v>8.4800966106203983</c:v>
                </c:pt>
                <c:pt idx="2533">
                  <c:v>8.4816029782726599</c:v>
                </c:pt>
                <c:pt idx="2534">
                  <c:v>8.4831090190060934</c:v>
                </c:pt>
                <c:pt idx="2535">
                  <c:v>8.484614733020555</c:v>
                </c:pt>
                <c:pt idx="2536">
                  <c:v>8.4861201205157215</c:v>
                </c:pt>
                <c:pt idx="2537">
                  <c:v>8.4876251816910582</c:v>
                </c:pt>
                <c:pt idx="2538">
                  <c:v>8.4891299167458296</c:v>
                </c:pt>
                <c:pt idx="2539">
                  <c:v>8.4906343258791086</c:v>
                </c:pt>
                <c:pt idx="2540">
                  <c:v>8.49213840928976</c:v>
                </c:pt>
                <c:pt idx="2541">
                  <c:v>8.4936421671764553</c:v>
                </c:pt>
                <c:pt idx="2542">
                  <c:v>8.4951455997376524</c:v>
                </c:pt>
                <c:pt idx="2543">
                  <c:v>8.496648707171639</c:v>
                </c:pt>
                <c:pt idx="2544">
                  <c:v>8.4981514896764612</c:v>
                </c:pt>
                <c:pt idx="2545">
                  <c:v>8.4996539474500192</c:v>
                </c:pt>
                <c:pt idx="2546">
                  <c:v>8.5011560806899666</c:v>
                </c:pt>
                <c:pt idx="2547">
                  <c:v>8.5026578895937899</c:v>
                </c:pt>
                <c:pt idx="2548">
                  <c:v>8.5041593743587711</c:v>
                </c:pt>
                <c:pt idx="2549">
                  <c:v>8.5056605351819794</c:v>
                </c:pt>
                <c:pt idx="2550">
                  <c:v>8.5071613722603097</c:v>
                </c:pt>
                <c:pt idx="2551">
                  <c:v>8.5086618857904508</c:v>
                </c:pt>
                <c:pt idx="2552">
                  <c:v>8.5101620759688839</c:v>
                </c:pt>
                <c:pt idx="2553">
                  <c:v>8.5116619429919087</c:v>
                </c:pt>
                <c:pt idx="2554">
                  <c:v>8.5131614870556316</c:v>
                </c:pt>
                <c:pt idx="2555">
                  <c:v>8.5146607083559438</c:v>
                </c:pt>
                <c:pt idx="2556">
                  <c:v>8.5161596070885643</c:v>
                </c:pt>
                <c:pt idx="2557">
                  <c:v>8.5176581834490026</c:v>
                </c:pt>
                <c:pt idx="2558">
                  <c:v>8.519156437632569</c:v>
                </c:pt>
                <c:pt idx="2559">
                  <c:v>8.5206543698343982</c:v>
                </c:pt>
                <c:pt idx="2560">
                  <c:v>8.5221519802494115</c:v>
                </c:pt>
                <c:pt idx="2561">
                  <c:v>8.5236492690723438</c:v>
                </c:pt>
                <c:pt idx="2562">
                  <c:v>8.5251462364977382</c:v>
                </c:pt>
                <c:pt idx="2563">
                  <c:v>8.5266428827199459</c:v>
                </c:pt>
                <c:pt idx="2564">
                  <c:v>8.5281392079331155</c:v>
                </c:pt>
                <c:pt idx="2565">
                  <c:v>8.5296352123312076</c:v>
                </c:pt>
                <c:pt idx="2566">
                  <c:v>8.5311308961080012</c:v>
                </c:pt>
                <c:pt idx="2567">
                  <c:v>8.5326262594570608</c:v>
                </c:pt>
                <c:pt idx="2568">
                  <c:v>8.534121302571771</c:v>
                </c:pt>
                <c:pt idx="2569">
                  <c:v>8.5356160256453286</c:v>
                </c:pt>
                <c:pt idx="2570">
                  <c:v>8.5371104288707294</c:v>
                </c:pt>
                <c:pt idx="2571">
                  <c:v>8.538604512440795</c:v>
                </c:pt>
                <c:pt idx="2572">
                  <c:v>8.5400982765481253</c:v>
                </c:pt>
                <c:pt idx="2573">
                  <c:v>8.54159172138516</c:v>
                </c:pt>
                <c:pt idx="2574">
                  <c:v>8.5430848471441276</c:v>
                </c:pt>
                <c:pt idx="2575">
                  <c:v>8.5445776540170701</c:v>
                </c:pt>
                <c:pt idx="2576">
                  <c:v>8.5460701421958607</c:v>
                </c:pt>
                <c:pt idx="2577">
                  <c:v>8.5475623118721522</c:v>
                </c:pt>
                <c:pt idx="2578">
                  <c:v>8.54905416323742</c:v>
                </c:pt>
                <c:pt idx="2579">
                  <c:v>8.5505456964829651</c:v>
                </c:pt>
                <c:pt idx="2580">
                  <c:v>8.5520369117998669</c:v>
                </c:pt>
                <c:pt idx="2581">
                  <c:v>8.553527809379041</c:v>
                </c:pt>
                <c:pt idx="2582">
                  <c:v>8.5550183894112131</c:v>
                </c:pt>
                <c:pt idx="2583">
                  <c:v>8.5565086520869169</c:v>
                </c:pt>
                <c:pt idx="2584">
                  <c:v>8.5579985975964874</c:v>
                </c:pt>
                <c:pt idx="2585">
                  <c:v>8.5594882261300906</c:v>
                </c:pt>
                <c:pt idx="2586">
                  <c:v>8.5609775378776956</c:v>
                </c:pt>
                <c:pt idx="2587">
                  <c:v>8.5624665330290703</c:v>
                </c:pt>
                <c:pt idx="2588">
                  <c:v>8.5639552117738287</c:v>
                </c:pt>
                <c:pt idx="2589">
                  <c:v>8.5654435743013693</c:v>
                </c:pt>
                <c:pt idx="2590">
                  <c:v>8.5669316208009167</c:v>
                </c:pt>
                <c:pt idx="2591">
                  <c:v>8.5684193514615021</c:v>
                </c:pt>
                <c:pt idx="2592">
                  <c:v>8.5699067664719788</c:v>
                </c:pt>
                <c:pt idx="2593">
                  <c:v>8.5713938660210154</c:v>
                </c:pt>
                <c:pt idx="2594">
                  <c:v>8.5728806502970833</c:v>
                </c:pt>
                <c:pt idx="2595">
                  <c:v>8.5743671194884712</c:v>
                </c:pt>
                <c:pt idx="2596">
                  <c:v>8.5758532737833075</c:v>
                </c:pt>
                <c:pt idx="2597">
                  <c:v>8.5773391133694954</c:v>
                </c:pt>
                <c:pt idx="2598">
                  <c:v>8.5788246384347815</c:v>
                </c:pt>
                <c:pt idx="2599">
                  <c:v>8.5803098491667207</c:v>
                </c:pt>
                <c:pt idx="2600">
                  <c:v>8.5817947457526884</c:v>
                </c:pt>
                <c:pt idx="2601">
                  <c:v>8.5832793283798647</c:v>
                </c:pt>
                <c:pt idx="2602">
                  <c:v>8.5847635972352627</c:v>
                </c:pt>
                <c:pt idx="2603">
                  <c:v>8.5862475525056947</c:v>
                </c:pt>
                <c:pt idx="2604">
                  <c:v>8.587731194377799</c:v>
                </c:pt>
                <c:pt idx="2605">
                  <c:v>8.5892145230380432</c:v>
                </c:pt>
                <c:pt idx="2606">
                  <c:v>8.5906975386726891</c:v>
                </c:pt>
                <c:pt idx="2607">
                  <c:v>8.5921802414678226</c:v>
                </c:pt>
                <c:pt idx="2608">
                  <c:v>8.5936626316093658</c:v>
                </c:pt>
                <c:pt idx="2609">
                  <c:v>8.5951447092830353</c:v>
                </c:pt>
                <c:pt idx="2610">
                  <c:v>8.5966264746743786</c:v>
                </c:pt>
                <c:pt idx="2611">
                  <c:v>8.5981079279687727</c:v>
                </c:pt>
                <c:pt idx="2612">
                  <c:v>8.5995890693513868</c:v>
                </c:pt>
                <c:pt idx="2613">
                  <c:v>8.6010698990072232</c:v>
                </c:pt>
                <c:pt idx="2614">
                  <c:v>8.60255041712111</c:v>
                </c:pt>
                <c:pt idx="2615">
                  <c:v>8.604030623877696</c:v>
                </c:pt>
                <c:pt idx="2616">
                  <c:v>8.6055105194614256</c:v>
                </c:pt>
                <c:pt idx="2617">
                  <c:v>8.6069901040565977</c:v>
                </c:pt>
                <c:pt idx="2618">
                  <c:v>8.6084693778473067</c:v>
                </c:pt>
                <c:pt idx="2619">
                  <c:v>8.6099483410174837</c:v>
                </c:pt>
                <c:pt idx="2620">
                  <c:v>8.6114269937508592</c:v>
                </c:pt>
                <c:pt idx="2621">
                  <c:v>8.612905336231016</c:v>
                </c:pt>
                <c:pt idx="2622">
                  <c:v>8.6143833686413274</c:v>
                </c:pt>
                <c:pt idx="2623">
                  <c:v>8.6158610911650122</c:v>
                </c:pt>
                <c:pt idx="2624">
                  <c:v>8.6173385039851009</c:v>
                </c:pt>
                <c:pt idx="2625">
                  <c:v>8.6188156072844464</c:v>
                </c:pt>
                <c:pt idx="2626">
                  <c:v>8.620292401245722</c:v>
                </c:pt>
                <c:pt idx="2627">
                  <c:v>8.6217688860514219</c:v>
                </c:pt>
                <c:pt idx="2628">
                  <c:v>8.623245061883873</c:v>
                </c:pt>
                <c:pt idx="2629">
                  <c:v>8.6247209289252318</c:v>
                </c:pt>
                <c:pt idx="2630">
                  <c:v>8.626196487357447</c:v>
                </c:pt>
                <c:pt idx="2631">
                  <c:v>8.62767173736232</c:v>
                </c:pt>
                <c:pt idx="2632">
                  <c:v>8.6291466791214635</c:v>
                </c:pt>
                <c:pt idx="2633">
                  <c:v>8.6306213128163165</c:v>
                </c:pt>
                <c:pt idx="2634">
                  <c:v>8.6320956386281491</c:v>
                </c:pt>
                <c:pt idx="2635">
                  <c:v>8.6335696567380413</c:v>
                </c:pt>
                <c:pt idx="2636">
                  <c:v>8.6350433673269116</c:v>
                </c:pt>
                <c:pt idx="2637">
                  <c:v>8.6365167705755006</c:v>
                </c:pt>
                <c:pt idx="2638">
                  <c:v>8.6379898666643715</c:v>
                </c:pt>
                <c:pt idx="2639">
                  <c:v>8.6394626557739134</c:v>
                </c:pt>
                <c:pt idx="2640">
                  <c:v>8.6409351380843393</c:v>
                </c:pt>
                <c:pt idx="2641">
                  <c:v>8.6424073137756903</c:v>
                </c:pt>
                <c:pt idx="2642">
                  <c:v>8.6438791830278348</c:v>
                </c:pt>
                <c:pt idx="2643">
                  <c:v>8.645350746020469</c:v>
                </c:pt>
                <c:pt idx="2644">
                  <c:v>8.6468220029331189</c:v>
                </c:pt>
                <c:pt idx="2645">
                  <c:v>8.6482929539451163</c:v>
                </c:pt>
                <c:pt idx="2646">
                  <c:v>8.6497635992356532</c:v>
                </c:pt>
                <c:pt idx="2647">
                  <c:v>8.651233938983717</c:v>
                </c:pt>
                <c:pt idx="2648">
                  <c:v>8.6527039733681494</c:v>
                </c:pt>
                <c:pt idx="2649">
                  <c:v>8.6541737025676042</c:v>
                </c:pt>
                <c:pt idx="2650">
                  <c:v>8.6556431267605607</c:v>
                </c:pt>
                <c:pt idx="2651">
                  <c:v>8.6571122461253491</c:v>
                </c:pt>
                <c:pt idx="2652">
                  <c:v>8.6585810608400973</c:v>
                </c:pt>
                <c:pt idx="2653">
                  <c:v>8.6600495710827747</c:v>
                </c:pt>
                <c:pt idx="2654">
                  <c:v>8.6615177770311984</c:v>
                </c:pt>
                <c:pt idx="2655">
                  <c:v>8.6629856788629898</c:v>
                </c:pt>
                <c:pt idx="2656">
                  <c:v>8.6644532767556033</c:v>
                </c:pt>
                <c:pt idx="2657">
                  <c:v>8.6659205708863318</c:v>
                </c:pt>
                <c:pt idx="2658">
                  <c:v>8.6673875614322977</c:v>
                </c:pt>
                <c:pt idx="2659">
                  <c:v>8.6688542485704438</c:v>
                </c:pt>
                <c:pt idx="2660">
                  <c:v>8.6703206324775515</c:v>
                </c:pt>
                <c:pt idx="2661">
                  <c:v>8.6717867133302295</c:v>
                </c:pt>
                <c:pt idx="2662">
                  <c:v>8.6732524913049307</c:v>
                </c:pt>
                <c:pt idx="2663">
                  <c:v>8.6747179665779157</c:v>
                </c:pt>
                <c:pt idx="2664">
                  <c:v>8.6761831393252873</c:v>
                </c:pt>
                <c:pt idx="2665">
                  <c:v>8.6776480097229758</c:v>
                </c:pt>
                <c:pt idx="2666">
                  <c:v>8.6791125779467713</c:v>
                </c:pt>
                <c:pt idx="2667">
                  <c:v>8.6805768441722417</c:v>
                </c:pt>
                <c:pt idx="2668">
                  <c:v>8.682040808574838</c:v>
                </c:pt>
                <c:pt idx="2669">
                  <c:v>8.6835044713298224</c:v>
                </c:pt>
                <c:pt idx="2670">
                  <c:v>8.6849678326122817</c:v>
                </c:pt>
                <c:pt idx="2671">
                  <c:v>8.6864308925971443</c:v>
                </c:pt>
                <c:pt idx="2672">
                  <c:v>8.6878936514591789</c:v>
                </c:pt>
                <c:pt idx="2673">
                  <c:v>8.6893561093729765</c:v>
                </c:pt>
                <c:pt idx="2674">
                  <c:v>8.6908182665129683</c:v>
                </c:pt>
                <c:pt idx="2675">
                  <c:v>8.6922801230534148</c:v>
                </c:pt>
                <c:pt idx="2676">
                  <c:v>8.6937416791684097</c:v>
                </c:pt>
                <c:pt idx="2677">
                  <c:v>8.6952029350318902</c:v>
                </c:pt>
                <c:pt idx="2678">
                  <c:v>8.6966638908176179</c:v>
                </c:pt>
                <c:pt idx="2679">
                  <c:v>8.698124546699189</c:v>
                </c:pt>
                <c:pt idx="2680">
                  <c:v>8.6995849028500363</c:v>
                </c:pt>
                <c:pt idx="2681">
                  <c:v>8.701044959443438</c:v>
                </c:pt>
                <c:pt idx="2682">
                  <c:v>8.7025047166524914</c:v>
                </c:pt>
                <c:pt idx="2683">
                  <c:v>8.7039641746501442</c:v>
                </c:pt>
                <c:pt idx="2684">
                  <c:v>8.7054233336091578</c:v>
                </c:pt>
                <c:pt idx="2685">
                  <c:v>8.7068821937021568</c:v>
                </c:pt>
                <c:pt idx="2686">
                  <c:v>8.7083407551015846</c:v>
                </c:pt>
                <c:pt idx="2687">
                  <c:v>8.7097990179797229</c:v>
                </c:pt>
                <c:pt idx="2688">
                  <c:v>8.711256982508699</c:v>
                </c:pt>
                <c:pt idx="2689">
                  <c:v>8.7127146488604641</c:v>
                </c:pt>
                <c:pt idx="2690">
                  <c:v>8.7141720172068222</c:v>
                </c:pt>
                <c:pt idx="2691">
                  <c:v>8.7156290877193943</c:v>
                </c:pt>
                <c:pt idx="2692">
                  <c:v>8.7170858605696502</c:v>
                </c:pt>
                <c:pt idx="2693">
                  <c:v>8.7185423359289018</c:v>
                </c:pt>
                <c:pt idx="2694">
                  <c:v>8.7199985139682923</c:v>
                </c:pt>
                <c:pt idx="2695">
                  <c:v>8.7214543948588119</c:v>
                </c:pt>
                <c:pt idx="2696">
                  <c:v>8.7229099787712663</c:v>
                </c:pt>
                <c:pt idx="2697">
                  <c:v>8.7243652658763295</c:v>
                </c:pt>
                <c:pt idx="2698">
                  <c:v>8.7258202563444893</c:v>
                </c:pt>
                <c:pt idx="2699">
                  <c:v>8.7272749503460894</c:v>
                </c:pt>
                <c:pt idx="2700">
                  <c:v>8.7287293480513064</c:v>
                </c:pt>
                <c:pt idx="2701">
                  <c:v>8.7301834496301485</c:v>
                </c:pt>
                <c:pt idx="2702">
                  <c:v>8.7316372552524797</c:v>
                </c:pt>
                <c:pt idx="2703">
                  <c:v>8.7330907650879919</c:v>
                </c:pt>
                <c:pt idx="2704">
                  <c:v>8.7345439793062187</c:v>
                </c:pt>
                <c:pt idx="2705">
                  <c:v>8.7359968980765377</c:v>
                </c:pt>
                <c:pt idx="2706">
                  <c:v>8.7374495215681627</c:v>
                </c:pt>
                <c:pt idx="2707">
                  <c:v>8.7389018499501585</c:v>
                </c:pt>
                <c:pt idx="2708">
                  <c:v>8.7403538833914105</c:v>
                </c:pt>
                <c:pt idx="2709">
                  <c:v>8.7418056220606619</c:v>
                </c:pt>
                <c:pt idx="2710">
                  <c:v>8.743257066126489</c:v>
                </c:pt>
                <c:pt idx="2711">
                  <c:v>8.744708215757317</c:v>
                </c:pt>
                <c:pt idx="2712">
                  <c:v>8.7461590711214079</c:v>
                </c:pt>
                <c:pt idx="2713">
                  <c:v>8.7476096323868671</c:v>
                </c:pt>
                <c:pt idx="2714">
                  <c:v>8.7490598997216349</c:v>
                </c:pt>
                <c:pt idx="2715">
                  <c:v>8.7505098732935043</c:v>
                </c:pt>
                <c:pt idx="2716">
                  <c:v>8.7519595532701118</c:v>
                </c:pt>
                <c:pt idx="2717">
                  <c:v>8.7534089398189145</c:v>
                </c:pt>
                <c:pt idx="2718">
                  <c:v>8.7548580331072525</c:v>
                </c:pt>
                <c:pt idx="2719">
                  <c:v>8.7563068333022684</c:v>
                </c:pt>
                <c:pt idx="2720">
                  <c:v>8.7577553405709718</c:v>
                </c:pt>
                <c:pt idx="2721">
                  <c:v>8.7592035550802088</c:v>
                </c:pt>
                <c:pt idx="2722">
                  <c:v>8.7606514769966672</c:v>
                </c:pt>
                <c:pt idx="2723">
                  <c:v>8.7620991064868861</c:v>
                </c:pt>
                <c:pt idx="2724">
                  <c:v>8.7635464437172388</c:v>
                </c:pt>
                <c:pt idx="2725">
                  <c:v>8.7649934888539498</c:v>
                </c:pt>
                <c:pt idx="2726">
                  <c:v>8.7664402420630942</c:v>
                </c:pt>
                <c:pt idx="2727">
                  <c:v>8.7678867035105768</c:v>
                </c:pt>
                <c:pt idx="2728">
                  <c:v>8.7693328733621492</c:v>
                </c:pt>
                <c:pt idx="2729">
                  <c:v>8.770778751783423</c:v>
                </c:pt>
                <c:pt idx="2730">
                  <c:v>8.7722243389398376</c:v>
                </c:pt>
                <c:pt idx="2731">
                  <c:v>8.7736696349966916</c:v>
                </c:pt>
                <c:pt idx="2732">
                  <c:v>8.7751146401191207</c:v>
                </c:pt>
                <c:pt idx="2733">
                  <c:v>8.7765593544721145</c:v>
                </c:pt>
                <c:pt idx="2734">
                  <c:v>8.7780037782205049</c:v>
                </c:pt>
                <c:pt idx="2735">
                  <c:v>8.7794479115289548</c:v>
                </c:pt>
                <c:pt idx="2736">
                  <c:v>8.7808917545620044</c:v>
                </c:pt>
                <c:pt idx="2737">
                  <c:v>8.7823353074840167</c:v>
                </c:pt>
                <c:pt idx="2738">
                  <c:v>8.7837785704592104</c:v>
                </c:pt>
                <c:pt idx="2739">
                  <c:v>8.7852215436516428</c:v>
                </c:pt>
                <c:pt idx="2740">
                  <c:v>8.7866642272252413</c:v>
                </c:pt>
                <c:pt idx="2741">
                  <c:v>8.7881066213437489</c:v>
                </c:pt>
                <c:pt idx="2742">
                  <c:v>8.7895487261707785</c:v>
                </c:pt>
                <c:pt idx="2743">
                  <c:v>8.7909905418697889</c:v>
                </c:pt>
                <c:pt idx="2744">
                  <c:v>8.7924320686040858</c:v>
                </c:pt>
                <c:pt idx="2745">
                  <c:v>8.793873306536808</c:v>
                </c:pt>
                <c:pt idx="2746">
                  <c:v>8.7953142558309629</c:v>
                </c:pt>
                <c:pt idx="2747">
                  <c:v>8.7967549166494017</c:v>
                </c:pt>
                <c:pt idx="2748">
                  <c:v>8.7981952891548119</c:v>
                </c:pt>
                <c:pt idx="2749">
                  <c:v>8.799635373509755</c:v>
                </c:pt>
                <c:pt idx="2750">
                  <c:v>8.8010751698766168</c:v>
                </c:pt>
                <c:pt idx="2751">
                  <c:v>8.8025146784176442</c:v>
                </c:pt>
                <c:pt idx="2752">
                  <c:v>8.80395389929493</c:v>
                </c:pt>
                <c:pt idx="2753">
                  <c:v>8.8053928326704209</c:v>
                </c:pt>
                <c:pt idx="2754">
                  <c:v>8.8068314787059165</c:v>
                </c:pt>
                <c:pt idx="2755">
                  <c:v>8.8082698375630635</c:v>
                </c:pt>
                <c:pt idx="2756">
                  <c:v>8.8097079094033433</c:v>
                </c:pt>
                <c:pt idx="2757">
                  <c:v>8.8111456943881112</c:v>
                </c:pt>
                <c:pt idx="2758">
                  <c:v>8.81258319267857</c:v>
                </c:pt>
                <c:pt idx="2759">
                  <c:v>8.8140204044357571</c:v>
                </c:pt>
                <c:pt idx="2760">
                  <c:v>8.8154573298205818</c:v>
                </c:pt>
                <c:pt idx="2761">
                  <c:v>8.8168939689937869</c:v>
                </c:pt>
                <c:pt idx="2762">
                  <c:v>8.8183303221159814</c:v>
                </c:pt>
                <c:pt idx="2763">
                  <c:v>8.8197663893476097</c:v>
                </c:pt>
                <c:pt idx="2764">
                  <c:v>8.8212021708489896</c:v>
                </c:pt>
                <c:pt idx="2765">
                  <c:v>8.8226376667802686</c:v>
                </c:pt>
                <c:pt idx="2766">
                  <c:v>8.8240728773014698</c:v>
                </c:pt>
                <c:pt idx="2767">
                  <c:v>8.8255078025724458</c:v>
                </c:pt>
                <c:pt idx="2768">
                  <c:v>8.8269424427529177</c:v>
                </c:pt>
                <c:pt idx="2769">
                  <c:v>8.8283767980024539</c:v>
                </c:pt>
                <c:pt idx="2770">
                  <c:v>8.8298108684804752</c:v>
                </c:pt>
                <c:pt idx="2771">
                  <c:v>8.8312446543462588</c:v>
                </c:pt>
                <c:pt idx="2772">
                  <c:v>8.8326781557589342</c:v>
                </c:pt>
                <c:pt idx="2773">
                  <c:v>8.8341113728774765</c:v>
                </c:pt>
                <c:pt idx="2774">
                  <c:v>8.835544305860731</c:v>
                </c:pt>
                <c:pt idx="2775">
                  <c:v>8.8369769548673851</c:v>
                </c:pt>
                <c:pt idx="2776">
                  <c:v>8.8384093200559839</c:v>
                </c:pt>
                <c:pt idx="2777">
                  <c:v>8.8398414015849252</c:v>
                </c:pt>
                <c:pt idx="2778">
                  <c:v>8.8412731996124645</c:v>
                </c:pt>
                <c:pt idx="2779">
                  <c:v>8.8427047142967119</c:v>
                </c:pt>
                <c:pt idx="2780">
                  <c:v>8.8441359457956263</c:v>
                </c:pt>
                <c:pt idx="2781">
                  <c:v>8.8455668942670265</c:v>
                </c:pt>
                <c:pt idx="2782">
                  <c:v>8.8469975598685888</c:v>
                </c:pt>
                <c:pt idx="2783">
                  <c:v>8.8484279427578443</c:v>
                </c:pt>
                <c:pt idx="2784">
                  <c:v>8.8498580430921798</c:v>
                </c:pt>
                <c:pt idx="2785">
                  <c:v>8.8512878610288261</c:v>
                </c:pt>
                <c:pt idx="2786">
                  <c:v>8.8527173967248913</c:v>
                </c:pt>
                <c:pt idx="2787">
                  <c:v>8.8541466503373289</c:v>
                </c:pt>
                <c:pt idx="2788">
                  <c:v>8.8555756220229451</c:v>
                </c:pt>
                <c:pt idx="2789">
                  <c:v>8.8570043119384074</c:v>
                </c:pt>
                <c:pt idx="2790">
                  <c:v>8.8584327202402395</c:v>
                </c:pt>
                <c:pt idx="2791">
                  <c:v>8.8598608470848177</c:v>
                </c:pt>
                <c:pt idx="2792">
                  <c:v>8.8612886926283903</c:v>
                </c:pt>
                <c:pt idx="2793">
                  <c:v>8.8627162570270421</c:v>
                </c:pt>
                <c:pt idx="2794">
                  <c:v>8.8641435404367286</c:v>
                </c:pt>
                <c:pt idx="2795">
                  <c:v>8.8655705430132574</c:v>
                </c:pt>
                <c:pt idx="2796">
                  <c:v>8.8669972649123103</c:v>
                </c:pt>
                <c:pt idx="2797">
                  <c:v>8.8684237062893949</c:v>
                </c:pt>
                <c:pt idx="2798">
                  <c:v>8.8698498672999158</c:v>
                </c:pt>
                <c:pt idx="2799">
                  <c:v>8.8712757480990998</c:v>
                </c:pt>
                <c:pt idx="2800">
                  <c:v>8.8727013488420514</c:v>
                </c:pt>
                <c:pt idx="2801">
                  <c:v>8.8741266696837329</c:v>
                </c:pt>
                <c:pt idx="2802">
                  <c:v>8.8755517107789714</c:v>
                </c:pt>
                <c:pt idx="2803">
                  <c:v>8.8769764722824362</c:v>
                </c:pt>
                <c:pt idx="2804">
                  <c:v>8.8784009543486668</c:v>
                </c:pt>
                <c:pt idx="2805">
                  <c:v>8.8798251571320659</c:v>
                </c:pt>
                <c:pt idx="2806">
                  <c:v>8.8812490807868834</c:v>
                </c:pt>
                <c:pt idx="2807">
                  <c:v>8.8826727254672413</c:v>
                </c:pt>
                <c:pt idx="2808">
                  <c:v>8.8840960913271196</c:v>
                </c:pt>
                <c:pt idx="2809">
                  <c:v>8.8855191785203491</c:v>
                </c:pt>
                <c:pt idx="2810">
                  <c:v>8.8869419872006308</c:v>
                </c:pt>
                <c:pt idx="2811">
                  <c:v>8.8883645175215253</c:v>
                </c:pt>
                <c:pt idx="2812">
                  <c:v>8.8897867696364425</c:v>
                </c:pt>
                <c:pt idx="2813">
                  <c:v>8.8912087436986766</c:v>
                </c:pt>
                <c:pt idx="2814">
                  <c:v>8.8926304398613603</c:v>
                </c:pt>
                <c:pt idx="2815">
                  <c:v>8.8940518582774946</c:v>
                </c:pt>
                <c:pt idx="2816">
                  <c:v>8.8954729990999528</c:v>
                </c:pt>
                <c:pt idx="2817">
                  <c:v>8.8968938624814466</c:v>
                </c:pt>
                <c:pt idx="2818">
                  <c:v>8.8983144485745775</c:v>
                </c:pt>
                <c:pt idx="2819">
                  <c:v>8.8997347575317836</c:v>
                </c:pt>
                <c:pt idx="2820">
                  <c:v>8.9011547895053855</c:v>
                </c:pt>
                <c:pt idx="2821">
                  <c:v>8.9025745446475533</c:v>
                </c:pt>
                <c:pt idx="2822">
                  <c:v>8.9039940231103269</c:v>
                </c:pt>
                <c:pt idx="2823">
                  <c:v>8.9054132250455975</c:v>
                </c:pt>
                <c:pt idx="2824">
                  <c:v>8.9068321506051298</c:v>
                </c:pt>
                <c:pt idx="2825">
                  <c:v>8.9082507999405607</c:v>
                </c:pt>
                <c:pt idx="2826">
                  <c:v>8.9096691732033584</c:v>
                </c:pt>
                <c:pt idx="2827">
                  <c:v>8.911087270544888</c:v>
                </c:pt>
                <c:pt idx="2828">
                  <c:v>8.9125050921163655</c:v>
                </c:pt>
                <c:pt idx="2829">
                  <c:v>8.9139226380688559</c:v>
                </c:pt>
                <c:pt idx="2830">
                  <c:v>8.9153399085533138</c:v>
                </c:pt>
                <c:pt idx="2831">
                  <c:v>8.9167569037205503</c:v>
                </c:pt>
                <c:pt idx="2832">
                  <c:v>8.9181736237212288</c:v>
                </c:pt>
                <c:pt idx="2833">
                  <c:v>8.9195900687058813</c:v>
                </c:pt>
                <c:pt idx="2834">
                  <c:v>8.9210062388249138</c:v>
                </c:pt>
                <c:pt idx="2835">
                  <c:v>8.9224221342285883</c:v>
                </c:pt>
                <c:pt idx="2836">
                  <c:v>8.9238377550670389</c:v>
                </c:pt>
                <c:pt idx="2837">
                  <c:v>8.9252531014902541</c:v>
                </c:pt>
                <c:pt idx="2838">
                  <c:v>8.9266681736480962</c:v>
                </c:pt>
                <c:pt idx="2839">
                  <c:v>8.9280829716902925</c:v>
                </c:pt>
                <c:pt idx="2840">
                  <c:v>8.9294974957664337</c:v>
                </c:pt>
                <c:pt idx="2841">
                  <c:v>8.9309117460259699</c:v>
                </c:pt>
                <c:pt idx="2842">
                  <c:v>8.9323257226182324</c:v>
                </c:pt>
                <c:pt idx="2843">
                  <c:v>8.9337394256924085</c:v>
                </c:pt>
                <c:pt idx="2844">
                  <c:v>8.9351528553975417</c:v>
                </c:pt>
                <c:pt idx="2845">
                  <c:v>8.9365660118825723</c:v>
                </c:pt>
                <c:pt idx="2846">
                  <c:v>8.937978895296272</c:v>
                </c:pt>
                <c:pt idx="2847">
                  <c:v>8.9393915057873023</c:v>
                </c:pt>
                <c:pt idx="2848">
                  <c:v>8.9408038435041881</c:v>
                </c:pt>
                <c:pt idx="2849">
                  <c:v>8.9422159085953119</c:v>
                </c:pt>
                <c:pt idx="2850">
                  <c:v>8.9436277012089302</c:v>
                </c:pt>
                <c:pt idx="2851">
                  <c:v>8.9450392214931682</c:v>
                </c:pt>
                <c:pt idx="2852">
                  <c:v>8.9464504695960176</c:v>
                </c:pt>
                <c:pt idx="2853">
                  <c:v>8.9478614456653354</c:v>
                </c:pt>
                <c:pt idx="2854">
                  <c:v>8.9492721498488486</c:v>
                </c:pt>
                <c:pt idx="2855">
                  <c:v>8.9506825822941494</c:v>
                </c:pt>
                <c:pt idx="2856">
                  <c:v>8.9520927431487021</c:v>
                </c:pt>
                <c:pt idx="2857">
                  <c:v>8.9535026325598377</c:v>
                </c:pt>
                <c:pt idx="2858">
                  <c:v>8.9549122506747594</c:v>
                </c:pt>
                <c:pt idx="2859">
                  <c:v>8.9563215976405299</c:v>
                </c:pt>
                <c:pt idx="2860">
                  <c:v>8.9577306736040931</c:v>
                </c:pt>
                <c:pt idx="2861">
                  <c:v>8.9591394787122525</c:v>
                </c:pt>
                <c:pt idx="2862">
                  <c:v>8.9605480131116728</c:v>
                </c:pt>
                <c:pt idx="2863">
                  <c:v>8.9619562769489214</c:v>
                </c:pt>
                <c:pt idx="2864">
                  <c:v>8.9633642703703931</c:v>
                </c:pt>
                <c:pt idx="2865">
                  <c:v>8.9647719935223869</c:v>
                </c:pt>
                <c:pt idx="2866">
                  <c:v>8.9661794465510418</c:v>
                </c:pt>
                <c:pt idx="2867">
                  <c:v>8.9675866296023887</c:v>
                </c:pt>
                <c:pt idx="2868">
                  <c:v>8.9689935428223286</c:v>
                </c:pt>
                <c:pt idx="2869">
                  <c:v>8.970400186356617</c:v>
                </c:pt>
                <c:pt idx="2870">
                  <c:v>8.9718065603508972</c:v>
                </c:pt>
                <c:pt idx="2871">
                  <c:v>8.9732126649506636</c:v>
                </c:pt>
                <c:pt idx="2872">
                  <c:v>8.9746185003013021</c:v>
                </c:pt>
                <c:pt idx="2873">
                  <c:v>8.9760240665480548</c:v>
                </c:pt>
                <c:pt idx="2874">
                  <c:v>8.9774293638360483</c:v>
                </c:pt>
                <c:pt idx="2875">
                  <c:v>8.9788343923102616</c:v>
                </c:pt>
                <c:pt idx="2876">
                  <c:v>8.9802391521155602</c:v>
                </c:pt>
                <c:pt idx="2877">
                  <c:v>8.9816436433966871</c:v>
                </c:pt>
                <c:pt idx="2878">
                  <c:v>8.9830478662982323</c:v>
                </c:pt>
                <c:pt idx="2879">
                  <c:v>8.9844518209646846</c:v>
                </c:pt>
                <c:pt idx="2880">
                  <c:v>8.9858555075403785</c:v>
                </c:pt>
                <c:pt idx="2881">
                  <c:v>8.9872589261695488</c:v>
                </c:pt>
                <c:pt idx="2882">
                  <c:v>8.9886620769962846</c:v>
                </c:pt>
                <c:pt idx="2883">
                  <c:v>8.9900649601645526</c:v>
                </c:pt>
                <c:pt idx="2884">
                  <c:v>8.9914675758181861</c:v>
                </c:pt>
                <c:pt idx="2885">
                  <c:v>8.9928699241009014</c:v>
                </c:pt>
                <c:pt idx="2886">
                  <c:v>8.9942720051562883</c:v>
                </c:pt>
                <c:pt idx="2887">
                  <c:v>8.9956738191277896</c:v>
                </c:pt>
                <c:pt idx="2888">
                  <c:v>8.9970753661587501</c:v>
                </c:pt>
                <c:pt idx="2889">
                  <c:v>8.9984766463923798</c:v>
                </c:pt>
                <c:pt idx="2890">
                  <c:v>8.9998776599717392</c:v>
                </c:pt>
                <c:pt idx="2891">
                  <c:v>9.0012784070397931</c:v>
                </c:pt>
                <c:pt idx="2892">
                  <c:v>9.0026788877393642</c:v>
                </c:pt>
                <c:pt idx="2893">
                  <c:v>9.0040791022131508</c:v>
                </c:pt>
                <c:pt idx="2894">
                  <c:v>9.0054790506037197</c:v>
                </c:pt>
                <c:pt idx="2895">
                  <c:v>9.0068787330535436</c:v>
                </c:pt>
                <c:pt idx="2896">
                  <c:v>9.0082781497049247</c:v>
                </c:pt>
                <c:pt idx="2897">
                  <c:v>9.0096773007000674</c:v>
                </c:pt>
                <c:pt idx="2898">
                  <c:v>9.0110761861810484</c:v>
                </c:pt>
                <c:pt idx="2899">
                  <c:v>9.0124748062898163</c:v>
                </c:pt>
                <c:pt idx="2900">
                  <c:v>9.0138731611681884</c:v>
                </c:pt>
                <c:pt idx="2901">
                  <c:v>9.0152712509578645</c:v>
                </c:pt>
                <c:pt idx="2902">
                  <c:v>9.0166690758004258</c:v>
                </c:pt>
                <c:pt idx="2903">
                  <c:v>9.0180666358373127</c:v>
                </c:pt>
                <c:pt idx="2904">
                  <c:v>9.0194639312098577</c:v>
                </c:pt>
                <c:pt idx="2905">
                  <c:v>9.0208609620592615</c:v>
                </c:pt>
                <c:pt idx="2906">
                  <c:v>9.0222577285266006</c:v>
                </c:pt>
                <c:pt idx="2907">
                  <c:v>9.0236542307528289</c:v>
                </c:pt>
                <c:pt idx="2908">
                  <c:v>9.025050468878776</c:v>
                </c:pt>
                <c:pt idx="2909">
                  <c:v>9.0264464430451543</c:v>
                </c:pt>
                <c:pt idx="2910">
                  <c:v>9.0278421533925428</c:v>
                </c:pt>
                <c:pt idx="2911">
                  <c:v>9.0292376000613999</c:v>
                </c:pt>
                <c:pt idx="2912">
                  <c:v>9.0306327831920647</c:v>
                </c:pt>
                <c:pt idx="2913">
                  <c:v>9.0320277029247542</c:v>
                </c:pt>
                <c:pt idx="2914">
                  <c:v>9.0334223593995624</c:v>
                </c:pt>
                <c:pt idx="2915">
                  <c:v>9.034816752756452</c:v>
                </c:pt>
                <c:pt idx="2916">
                  <c:v>9.0362108831352792</c:v>
                </c:pt>
                <c:pt idx="2917">
                  <c:v>9.0376047506757615</c:v>
                </c:pt>
                <c:pt idx="2918">
                  <c:v>9.0389983555175082</c:v>
                </c:pt>
                <c:pt idx="2919">
                  <c:v>9.0403916977999881</c:v>
                </c:pt>
                <c:pt idx="2920">
                  <c:v>9.0417847776625742</c:v>
                </c:pt>
                <c:pt idx="2921">
                  <c:v>9.043177595244499</c:v>
                </c:pt>
                <c:pt idx="2922">
                  <c:v>9.0445701506848764</c:v>
                </c:pt>
                <c:pt idx="2923">
                  <c:v>9.0459624441227007</c:v>
                </c:pt>
                <c:pt idx="2924">
                  <c:v>9.0473544756968494</c:v>
                </c:pt>
                <c:pt idx="2925">
                  <c:v>9.0487462455460665</c:v>
                </c:pt>
                <c:pt idx="2926">
                  <c:v>9.0501377538089933</c:v>
                </c:pt>
                <c:pt idx="2927">
                  <c:v>9.0515290006241358</c:v>
                </c:pt>
              </c:numCache>
            </c:numRef>
          </c:val>
          <c:smooth val="0"/>
        </c:ser>
        <c:dLbls>
          <c:showLegendKey val="0"/>
          <c:showVal val="0"/>
          <c:showCatName val="0"/>
          <c:showSerName val="0"/>
          <c:showPercent val="0"/>
          <c:showBubbleSize val="0"/>
        </c:dLbls>
        <c:marker val="1"/>
        <c:smooth val="0"/>
        <c:axId val="100317440"/>
        <c:axId val="100319616"/>
      </c:lineChart>
      <c:catAx>
        <c:axId val="100317440"/>
        <c:scaling>
          <c:orientation val="minMax"/>
        </c:scaling>
        <c:delete val="0"/>
        <c:axPos val="b"/>
        <c:title>
          <c:tx>
            <c:rich>
              <a:bodyPr/>
              <a:lstStyle/>
              <a:p>
                <a:pPr>
                  <a:defRPr/>
                </a:pPr>
                <a:r>
                  <a:rPr lang="en-AU"/>
                  <a:t>Number of days since start of treatment</a:t>
                </a:r>
              </a:p>
            </c:rich>
          </c:tx>
          <c:layout/>
          <c:overlay val="0"/>
        </c:title>
        <c:numFmt formatCode="General" sourceLinked="1"/>
        <c:majorTickMark val="out"/>
        <c:minorTickMark val="none"/>
        <c:tickLblPos val="nextTo"/>
        <c:txPr>
          <a:bodyPr/>
          <a:lstStyle/>
          <a:p>
            <a:pPr>
              <a:defRPr sz="1050"/>
            </a:pPr>
            <a:endParaRPr lang="en-US"/>
          </a:p>
        </c:txPr>
        <c:crossAx val="100319616"/>
        <c:crosses val="autoZero"/>
        <c:auto val="1"/>
        <c:lblAlgn val="ctr"/>
        <c:lblOffset val="100"/>
        <c:noMultiLvlLbl val="0"/>
      </c:catAx>
      <c:valAx>
        <c:axId val="100319616"/>
        <c:scaling>
          <c:orientation val="minMax"/>
        </c:scaling>
        <c:delete val="0"/>
        <c:axPos val="l"/>
        <c:majorGridlines/>
        <c:title>
          <c:tx>
            <c:rich>
              <a:bodyPr rot="-5400000" vert="horz"/>
              <a:lstStyle/>
              <a:p>
                <a:pPr>
                  <a:defRPr/>
                </a:pPr>
                <a:r>
                  <a:rPr lang="en-AU"/>
                  <a:t>Incident rate ratio</a:t>
                </a:r>
              </a:p>
            </c:rich>
          </c:tx>
          <c:layout/>
          <c:overlay val="0"/>
        </c:title>
        <c:numFmt formatCode="General" sourceLinked="1"/>
        <c:majorTickMark val="out"/>
        <c:minorTickMark val="none"/>
        <c:tickLblPos val="nextTo"/>
        <c:crossAx val="100317440"/>
        <c:crosses val="autoZero"/>
        <c:crossBetween val="between"/>
      </c:valAx>
    </c:plotArea>
    <c:legend>
      <c:legendPos val="r"/>
      <c:layout/>
      <c:overlay val="0"/>
    </c:legend>
    <c:plotVisOnly val="1"/>
    <c:dispBlanksAs val="gap"/>
    <c:showDLblsOverMax val="0"/>
  </c:chart>
  <c:txPr>
    <a:bodyPr/>
    <a:lstStyle/>
    <a:p>
      <a:pPr>
        <a:defRPr sz="1600" b="0">
          <a:latin typeface="Calibri" panose="020F0502020204030204" pitchFamily="34" charset="0"/>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7.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8.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5939" tIns="47969" rIns="95939" bIns="47969" rtlCol="0"/>
          <a:lstStyle>
            <a:lvl1pPr algn="l">
              <a:defRPr sz="1300">
                <a:latin typeface="Arial" pitchFamily="34" charset="0"/>
                <a:cs typeface="+mn-cs"/>
              </a:defRPr>
            </a:lvl1pPr>
          </a:lstStyle>
          <a:p>
            <a:pPr>
              <a:defRPr/>
            </a:pPr>
            <a:endParaRPr lang="en-US"/>
          </a:p>
        </p:txBody>
      </p:sp>
      <p:sp>
        <p:nvSpPr>
          <p:cNvPr id="3" name="Date Placeholder 2"/>
          <p:cNvSpPr>
            <a:spLocks noGrp="1"/>
          </p:cNvSpPr>
          <p:nvPr>
            <p:ph type="dt" sz="quarter" idx="1"/>
          </p:nvPr>
        </p:nvSpPr>
        <p:spPr>
          <a:xfrm>
            <a:off x="3898900" y="0"/>
            <a:ext cx="2982913" cy="495300"/>
          </a:xfrm>
          <a:prstGeom prst="rect">
            <a:avLst/>
          </a:prstGeom>
        </p:spPr>
        <p:txBody>
          <a:bodyPr vert="horz" lIns="95939" tIns="47969" rIns="95939" bIns="47969" rtlCol="0"/>
          <a:lstStyle>
            <a:lvl1pPr algn="r">
              <a:defRPr sz="1300">
                <a:latin typeface="Arial" pitchFamily="34" charset="0"/>
                <a:cs typeface="+mn-cs"/>
              </a:defRPr>
            </a:lvl1pPr>
          </a:lstStyle>
          <a:p>
            <a:pPr>
              <a:defRPr/>
            </a:pPr>
            <a:fld id="{7A1F3204-F257-46AD-97BA-A449B426E360}" type="datetimeFigureOut">
              <a:rPr lang="en-US"/>
              <a:pPr>
                <a:defRPr/>
              </a:pPr>
              <a:t>3/18/2015</a:t>
            </a:fld>
            <a:endParaRPr lang="en-US"/>
          </a:p>
        </p:txBody>
      </p:sp>
      <p:sp>
        <p:nvSpPr>
          <p:cNvPr id="4" name="Footer Placeholder 3"/>
          <p:cNvSpPr>
            <a:spLocks noGrp="1"/>
          </p:cNvSpPr>
          <p:nvPr>
            <p:ph type="ftr" sz="quarter" idx="2"/>
          </p:nvPr>
        </p:nvSpPr>
        <p:spPr>
          <a:xfrm>
            <a:off x="0" y="9409113"/>
            <a:ext cx="2982913" cy="495300"/>
          </a:xfrm>
          <a:prstGeom prst="rect">
            <a:avLst/>
          </a:prstGeom>
        </p:spPr>
        <p:txBody>
          <a:bodyPr vert="horz" lIns="95939" tIns="47969" rIns="95939" bIns="47969" rtlCol="0" anchor="b"/>
          <a:lstStyle>
            <a:lvl1pPr algn="l">
              <a:defRPr sz="1300">
                <a:latin typeface="Arial" pitchFamily="34" charset="0"/>
                <a:cs typeface="+mn-cs"/>
              </a:defRPr>
            </a:lvl1pPr>
          </a:lstStyle>
          <a:p>
            <a:pPr>
              <a:defRPr/>
            </a:pPr>
            <a:endParaRPr lang="en-US"/>
          </a:p>
        </p:txBody>
      </p:sp>
      <p:sp>
        <p:nvSpPr>
          <p:cNvPr id="5" name="Slide Number Placeholder 4"/>
          <p:cNvSpPr>
            <a:spLocks noGrp="1"/>
          </p:cNvSpPr>
          <p:nvPr>
            <p:ph type="sldNum" sz="quarter" idx="3"/>
          </p:nvPr>
        </p:nvSpPr>
        <p:spPr>
          <a:xfrm>
            <a:off x="3898900" y="9409113"/>
            <a:ext cx="2982913" cy="495300"/>
          </a:xfrm>
          <a:prstGeom prst="rect">
            <a:avLst/>
          </a:prstGeom>
        </p:spPr>
        <p:txBody>
          <a:bodyPr vert="horz" lIns="95939" tIns="47969" rIns="95939" bIns="47969" rtlCol="0" anchor="b"/>
          <a:lstStyle>
            <a:lvl1pPr algn="r">
              <a:defRPr sz="1300">
                <a:latin typeface="Arial" pitchFamily="34" charset="0"/>
                <a:cs typeface="+mn-cs"/>
              </a:defRPr>
            </a:lvl1pPr>
          </a:lstStyle>
          <a:p>
            <a:pPr>
              <a:defRPr/>
            </a:pPr>
            <a:fld id="{ED30CB68-3C2E-41CE-92C3-30F26F94E94A}" type="slidenum">
              <a:rPr lang="en-US"/>
              <a:pPr>
                <a:defRPr/>
              </a:pPr>
              <a:t>‹#›</a:t>
            </a:fld>
            <a:endParaRPr lang="en-US"/>
          </a:p>
        </p:txBody>
      </p:sp>
    </p:spTree>
    <p:extLst>
      <p:ext uri="{BB962C8B-B14F-4D97-AF65-F5344CB8AC3E}">
        <p14:creationId xmlns:p14="http://schemas.microsoft.com/office/powerpoint/2010/main" val="3533700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5939" tIns="47969" rIns="95939" bIns="47969"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3898900" y="0"/>
            <a:ext cx="2982913" cy="495300"/>
          </a:xfrm>
          <a:prstGeom prst="rect">
            <a:avLst/>
          </a:prstGeom>
        </p:spPr>
        <p:txBody>
          <a:bodyPr vert="horz" lIns="95939" tIns="47969" rIns="95939" bIns="47969" rtlCol="0"/>
          <a:lstStyle>
            <a:lvl1pPr algn="r" fontAlgn="auto">
              <a:spcBef>
                <a:spcPts val="0"/>
              </a:spcBef>
              <a:spcAft>
                <a:spcPts val="0"/>
              </a:spcAft>
              <a:defRPr sz="1300">
                <a:latin typeface="+mn-lt"/>
                <a:cs typeface="+mn-cs"/>
              </a:defRPr>
            </a:lvl1pPr>
          </a:lstStyle>
          <a:p>
            <a:pPr>
              <a:defRPr/>
            </a:pPr>
            <a:fld id="{EDA1E68C-63CA-458B-B825-17C8CEFCE8BE}" type="datetimeFigureOut">
              <a:rPr lang="en-US"/>
              <a:pPr>
                <a:defRPr/>
              </a:pPr>
              <a:t>3/18/2015</a:t>
            </a:fld>
            <a:endParaRPr lang="en-US"/>
          </a:p>
        </p:txBody>
      </p:sp>
      <p:sp>
        <p:nvSpPr>
          <p:cNvPr id="4" name="Slide Image Placeholder 3"/>
          <p:cNvSpPr>
            <a:spLocks noGrp="1" noRot="1" noChangeAspect="1"/>
          </p:cNvSpPr>
          <p:nvPr>
            <p:ph type="sldImg" idx="2"/>
          </p:nvPr>
        </p:nvSpPr>
        <p:spPr>
          <a:xfrm>
            <a:off x="965200" y="742950"/>
            <a:ext cx="4953000" cy="3714750"/>
          </a:xfrm>
          <a:prstGeom prst="rect">
            <a:avLst/>
          </a:prstGeom>
          <a:noFill/>
          <a:ln w="12700">
            <a:solidFill>
              <a:prstClr val="black"/>
            </a:solidFill>
          </a:ln>
        </p:spPr>
        <p:txBody>
          <a:bodyPr vert="horz" lIns="95939" tIns="47969" rIns="95939" bIns="47969" rtlCol="0" anchor="ctr"/>
          <a:lstStyle/>
          <a:p>
            <a:pPr lvl="0"/>
            <a:endParaRPr lang="en-US" noProof="0"/>
          </a:p>
        </p:txBody>
      </p:sp>
      <p:sp>
        <p:nvSpPr>
          <p:cNvPr id="5" name="Notes Placeholder 4"/>
          <p:cNvSpPr>
            <a:spLocks noGrp="1"/>
          </p:cNvSpPr>
          <p:nvPr>
            <p:ph type="body" sz="quarter" idx="3"/>
          </p:nvPr>
        </p:nvSpPr>
        <p:spPr>
          <a:xfrm>
            <a:off x="688975" y="4705350"/>
            <a:ext cx="5505450" cy="4457700"/>
          </a:xfrm>
          <a:prstGeom prst="rect">
            <a:avLst/>
          </a:prstGeom>
        </p:spPr>
        <p:txBody>
          <a:bodyPr vert="horz" lIns="95939" tIns="47969" rIns="95939" bIns="4796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09113"/>
            <a:ext cx="2982913" cy="495300"/>
          </a:xfrm>
          <a:prstGeom prst="rect">
            <a:avLst/>
          </a:prstGeom>
        </p:spPr>
        <p:txBody>
          <a:bodyPr vert="horz" lIns="95939" tIns="47969" rIns="95939" bIns="47969"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98900" y="9409113"/>
            <a:ext cx="2982913" cy="495300"/>
          </a:xfrm>
          <a:prstGeom prst="rect">
            <a:avLst/>
          </a:prstGeom>
        </p:spPr>
        <p:txBody>
          <a:bodyPr vert="horz" lIns="95939" tIns="47969" rIns="95939" bIns="47969" rtlCol="0" anchor="b"/>
          <a:lstStyle>
            <a:lvl1pPr algn="r" fontAlgn="auto">
              <a:spcBef>
                <a:spcPts val="0"/>
              </a:spcBef>
              <a:spcAft>
                <a:spcPts val="0"/>
              </a:spcAft>
              <a:defRPr sz="1300">
                <a:latin typeface="+mn-lt"/>
                <a:cs typeface="+mn-cs"/>
              </a:defRPr>
            </a:lvl1pPr>
          </a:lstStyle>
          <a:p>
            <a:pPr>
              <a:defRPr/>
            </a:pPr>
            <a:fld id="{61C16EF2-FCD6-4BA2-A537-B4F3101D0171}" type="slidenum">
              <a:rPr lang="en-US"/>
              <a:pPr>
                <a:defRPr/>
              </a:pPr>
              <a:t>‹#›</a:t>
            </a:fld>
            <a:endParaRPr lang="en-US"/>
          </a:p>
        </p:txBody>
      </p:sp>
    </p:spTree>
    <p:extLst>
      <p:ext uri="{BB962C8B-B14F-4D97-AF65-F5344CB8AC3E}">
        <p14:creationId xmlns:p14="http://schemas.microsoft.com/office/powerpoint/2010/main" val="233310877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smtClean="0"/>
          </a:p>
        </p:txBody>
      </p:sp>
      <p:sp>
        <p:nvSpPr>
          <p:cNvPr id="4" name="Slide Number Placeholder 3"/>
          <p:cNvSpPr>
            <a:spLocks noGrp="1"/>
          </p:cNvSpPr>
          <p:nvPr>
            <p:ph type="sldNum" sz="quarter" idx="5"/>
          </p:nvPr>
        </p:nvSpPr>
        <p:spPr/>
        <p:txBody>
          <a:bodyPr/>
          <a:lstStyle/>
          <a:p>
            <a:pPr>
              <a:defRPr/>
            </a:pPr>
            <a:fld id="{83326E4B-0D3D-4485-82D6-7858801DD92F}" type="slidenum">
              <a:rPr lang="en-US" smtClean="0"/>
              <a:pPr>
                <a:defRPr/>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10</a:t>
            </a:fld>
            <a:endParaRPr lang="en-US" dirty="0"/>
          </a:p>
        </p:txBody>
      </p:sp>
      <p:sp>
        <p:nvSpPr>
          <p:cNvPr id="5" name="Notes Placeholder 4"/>
          <p:cNvSpPr>
            <a:spLocks noGrp="1"/>
          </p:cNvSpPr>
          <p:nvPr>
            <p:ph type="body" sz="quarter" idx="11"/>
          </p:nvPr>
        </p:nvSpPr>
        <p:spPr/>
        <p:txBody>
          <a:bodyPr/>
          <a:lstStyle/>
          <a:p>
            <a:endParaRPr lang="en-AU"/>
          </a:p>
        </p:txBody>
      </p:sp>
    </p:spTree>
    <p:extLst>
      <p:ext uri="{BB962C8B-B14F-4D97-AF65-F5344CB8AC3E}">
        <p14:creationId xmlns:p14="http://schemas.microsoft.com/office/powerpoint/2010/main" val="1432141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11</a:t>
            </a:fld>
            <a:endParaRPr lang="en-US" dirty="0"/>
          </a:p>
        </p:txBody>
      </p:sp>
      <p:sp>
        <p:nvSpPr>
          <p:cNvPr id="5" name="Notes Placeholder 4"/>
          <p:cNvSpPr>
            <a:spLocks noGrp="1"/>
          </p:cNvSpPr>
          <p:nvPr>
            <p:ph type="body" sz="quarter" idx="11"/>
          </p:nvPr>
        </p:nvSpPr>
        <p:spPr/>
        <p:txBody>
          <a:bodyPr/>
          <a:lstStyle/>
          <a:p>
            <a:endParaRPr lang="en-AU"/>
          </a:p>
        </p:txBody>
      </p:sp>
    </p:spTree>
    <p:extLst>
      <p:ext uri="{BB962C8B-B14F-4D97-AF65-F5344CB8AC3E}">
        <p14:creationId xmlns:p14="http://schemas.microsoft.com/office/powerpoint/2010/main" val="645364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12</a:t>
            </a:fld>
            <a:endParaRPr lang="en-US"/>
          </a:p>
        </p:txBody>
      </p:sp>
    </p:spTree>
    <p:extLst>
      <p:ext uri="{BB962C8B-B14F-4D97-AF65-F5344CB8AC3E}">
        <p14:creationId xmlns:p14="http://schemas.microsoft.com/office/powerpoint/2010/main" val="21626246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9584607-CB20-4BF6-81FA-328A328E2636}" type="slidenum">
              <a:rPr lang="en-US" smtClean="0"/>
              <a:pPr>
                <a:defRPr/>
              </a:pPr>
              <a:t>13</a:t>
            </a:fld>
            <a:endParaRPr lang="en-US" dirty="0"/>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9584607-CB20-4BF6-81FA-328A328E2636}" type="slidenum">
              <a:rPr lang="en-US" smtClean="0"/>
              <a:pPr>
                <a:defRPr/>
              </a:pPr>
              <a:t>14</a:t>
            </a:fld>
            <a:endParaRPr lang="en-US" dirty="0"/>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15</a:t>
            </a:fld>
            <a:endParaRPr lang="en-US" dirty="0"/>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16</a:t>
            </a:fld>
            <a:endParaRPr lang="en-US" dirty="0"/>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9584607-CB20-4BF6-81FA-328A328E2636}" type="slidenum">
              <a:rPr lang="en-US" smtClean="0"/>
              <a:pPr>
                <a:defRPr/>
              </a:pPr>
              <a:t>17</a:t>
            </a:fld>
            <a:endParaRPr lang="en-US" dirty="0"/>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19</a:t>
            </a:fld>
            <a:endParaRPr lang="en-US"/>
          </a:p>
        </p:txBody>
      </p:sp>
      <p:sp>
        <p:nvSpPr>
          <p:cNvPr id="2" name="Notes Placeholder 1"/>
          <p:cNvSpPr>
            <a:spLocks noGrp="1"/>
          </p:cNvSpPr>
          <p:nvPr>
            <p:ph type="body" sz="quarter" idx="10"/>
          </p:nvPr>
        </p:nvSpPr>
        <p:spPr/>
        <p:txBody>
          <a:bodyPr/>
          <a:lstStyle/>
          <a:p>
            <a:endParaRPr lang="en-A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smtClean="0"/>
          </a:p>
        </p:txBody>
      </p:sp>
      <p:sp>
        <p:nvSpPr>
          <p:cNvPr id="4" name="Slide Number Placeholder 3"/>
          <p:cNvSpPr>
            <a:spLocks noGrp="1"/>
          </p:cNvSpPr>
          <p:nvPr>
            <p:ph type="sldNum" sz="quarter" idx="5"/>
          </p:nvPr>
        </p:nvSpPr>
        <p:spPr/>
        <p:txBody>
          <a:bodyPr/>
          <a:lstStyle/>
          <a:p>
            <a:pPr>
              <a:defRPr/>
            </a:pPr>
            <a:fld id="{DA852031-A15A-46B6-8149-0938248DE7DE}"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20</a:t>
            </a:fld>
            <a:endParaRPr lang="en-US"/>
          </a:p>
        </p:txBody>
      </p:sp>
    </p:spTree>
    <p:extLst>
      <p:ext uri="{BB962C8B-B14F-4D97-AF65-F5344CB8AC3E}">
        <p14:creationId xmlns:p14="http://schemas.microsoft.com/office/powerpoint/2010/main" val="41696738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21</a:t>
            </a:fld>
            <a:endParaRPr lang="en-US"/>
          </a:p>
        </p:txBody>
      </p:sp>
    </p:spTree>
    <p:extLst>
      <p:ext uri="{BB962C8B-B14F-4D97-AF65-F5344CB8AC3E}">
        <p14:creationId xmlns:p14="http://schemas.microsoft.com/office/powerpoint/2010/main" val="42093266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baseline="0" dirty="0" smtClean="0"/>
          </a:p>
        </p:txBody>
      </p:sp>
      <p:sp>
        <p:nvSpPr>
          <p:cNvPr id="4" name="Slide Number Placeholder 3"/>
          <p:cNvSpPr>
            <a:spLocks noGrp="1"/>
          </p:cNvSpPr>
          <p:nvPr>
            <p:ph type="sldNum" sz="quarter" idx="5"/>
          </p:nvPr>
        </p:nvSpPr>
        <p:spPr/>
        <p:txBody>
          <a:bodyPr/>
          <a:lstStyle/>
          <a:p>
            <a:pPr>
              <a:defRPr/>
            </a:pPr>
            <a:fld id="{98FE009E-A84F-4024-A98D-A957D6B8DFD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23</a:t>
            </a:fld>
            <a:endParaRPr lang="en-US"/>
          </a:p>
        </p:txBody>
      </p:sp>
    </p:spTree>
    <p:extLst>
      <p:ext uri="{BB962C8B-B14F-4D97-AF65-F5344CB8AC3E}">
        <p14:creationId xmlns:p14="http://schemas.microsoft.com/office/powerpoint/2010/main" val="14321413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24</a:t>
            </a:fld>
            <a:endParaRPr lang="en-US"/>
          </a:p>
        </p:txBody>
      </p:sp>
    </p:spTree>
    <p:extLst>
      <p:ext uri="{BB962C8B-B14F-4D97-AF65-F5344CB8AC3E}">
        <p14:creationId xmlns:p14="http://schemas.microsoft.com/office/powerpoint/2010/main" val="21626246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FFA02A86-94AA-4E49-A71E-F4813D680045}"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7189986D-D21D-42D0-9E25-D4C36D9A054D}" type="slidenum">
              <a:rPr lang="en-US" smtClean="0"/>
              <a:pPr>
                <a:defRPr/>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E832BD7D-22FE-4981-AE1E-C7238C059BD5}"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E832BD7D-22FE-4981-AE1E-C7238C059BD5}"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2F4E5E6F-1BCE-44AF-AC3F-17DF81FAA32B}"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B8D1A00F-9444-46DF-83A9-D39B17D6DEB1}" type="slidenum">
              <a:rPr lang="en-AU" smtClean="0"/>
              <a:pPr>
                <a:defRPr/>
              </a:pPr>
              <a:t>3</a:t>
            </a:fld>
            <a:endParaRPr lang="en-AU" smtClean="0"/>
          </a:p>
        </p:txBody>
      </p:sp>
      <p:sp>
        <p:nvSpPr>
          <p:cNvPr id="3379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AU" altLang="en-US" sz="1100"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2F4E5E6F-1BCE-44AF-AC3F-17DF81FAA32B}"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32</a:t>
            </a:fld>
            <a:endParaRPr lang="en-US"/>
          </a:p>
        </p:txBody>
      </p:sp>
    </p:spTree>
    <p:extLst>
      <p:ext uri="{BB962C8B-B14F-4D97-AF65-F5344CB8AC3E}">
        <p14:creationId xmlns:p14="http://schemas.microsoft.com/office/powerpoint/2010/main" val="185278460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dirty="0" smtClean="0"/>
          </a:p>
        </p:txBody>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36</a:t>
            </a:fld>
            <a:endParaRPr lang="en-US"/>
          </a:p>
        </p:txBody>
      </p:sp>
    </p:spTree>
    <p:extLst>
      <p:ext uri="{BB962C8B-B14F-4D97-AF65-F5344CB8AC3E}">
        <p14:creationId xmlns:p14="http://schemas.microsoft.com/office/powerpoint/2010/main" val="15787061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37</a:t>
            </a:fld>
            <a:endParaRPr lang="en-US"/>
          </a:p>
        </p:txBody>
      </p:sp>
    </p:spTree>
    <p:extLst>
      <p:ext uri="{BB962C8B-B14F-4D97-AF65-F5344CB8AC3E}">
        <p14:creationId xmlns:p14="http://schemas.microsoft.com/office/powerpoint/2010/main" val="189611680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38</a:t>
            </a:fld>
            <a:endParaRPr lang="en-US"/>
          </a:p>
        </p:txBody>
      </p:sp>
    </p:spTree>
    <p:extLst>
      <p:ext uri="{BB962C8B-B14F-4D97-AF65-F5344CB8AC3E}">
        <p14:creationId xmlns:p14="http://schemas.microsoft.com/office/powerpoint/2010/main" val="6542035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 name="Slide Number Placeholder 3"/>
          <p:cNvSpPr>
            <a:spLocks noGrp="1"/>
          </p:cNvSpPr>
          <p:nvPr>
            <p:ph type="sldNum" sz="quarter" idx="5"/>
          </p:nvPr>
        </p:nvSpPr>
        <p:spPr/>
        <p:txBody>
          <a:bodyPr/>
          <a:lstStyle/>
          <a:p>
            <a:pPr>
              <a:defRPr/>
            </a:pPr>
            <a:fld id="{917B64D0-0216-41D8-81D7-30AB8EF948B2}" type="slidenum">
              <a:rPr lang="en-US" smtClean="0"/>
              <a:pPr>
                <a:defRPr/>
              </a:pPr>
              <a:t>39</a:t>
            </a:fld>
            <a:endParaRPr lang="en-US"/>
          </a:p>
        </p:txBody>
      </p:sp>
      <p:sp>
        <p:nvSpPr>
          <p:cNvPr id="2" name="Notes Placeholder 1"/>
          <p:cNvSpPr>
            <a:spLocks noGrp="1"/>
          </p:cNvSpPr>
          <p:nvPr>
            <p:ph type="body" sz="quarter" idx="10"/>
          </p:nvPr>
        </p:nvSpPr>
        <p:spPr/>
        <p:txBody>
          <a:bodyPr/>
          <a:lstStyle/>
          <a:p>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FFCC6598-19CA-4CE1-BAB0-0DAECA6ECFED}" type="slidenum">
              <a:rPr lang="en-AU" smtClean="0"/>
              <a:pPr>
                <a:defRPr/>
              </a:pPr>
              <a:t>4</a:t>
            </a:fld>
            <a:endParaRPr lang="en-AU" smtClean="0"/>
          </a:p>
        </p:txBody>
      </p:sp>
      <p:sp>
        <p:nvSpPr>
          <p:cNvPr id="34819" name="Rectangle 2"/>
          <p:cNvSpPr>
            <a:spLocks noGrp="1" noRot="1" noChangeAspect="1" noChangeArrowheads="1" noTextEdit="1"/>
          </p:cNvSpPr>
          <p:nvPr>
            <p:ph type="sldImg"/>
          </p:nvPr>
        </p:nvSpPr>
        <p:spPr bwMode="auto">
          <a:xfrm>
            <a:off x="965200" y="742950"/>
            <a:ext cx="4954588" cy="371633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xfrm>
            <a:off x="919163" y="4705350"/>
            <a:ext cx="5045075" cy="44577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39713" indent="-239713" eaLnBrk="1" hangingPunct="1">
              <a:spcBef>
                <a:spcPct val="0"/>
              </a:spcBef>
            </a:pPr>
            <a:endParaRPr lang="en-AU" altLang="en-US" dirty="0"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40</a:t>
            </a:fld>
            <a:endParaRPr lang="en-US"/>
          </a:p>
        </p:txBody>
      </p:sp>
    </p:spTree>
    <p:extLst>
      <p:ext uri="{BB962C8B-B14F-4D97-AF65-F5344CB8AC3E}">
        <p14:creationId xmlns:p14="http://schemas.microsoft.com/office/powerpoint/2010/main" val="25067383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5</a:t>
            </a:fld>
            <a:endParaRPr lang="en-US"/>
          </a:p>
        </p:txBody>
      </p:sp>
    </p:spTree>
    <p:extLst>
      <p:ext uri="{BB962C8B-B14F-4D97-AF65-F5344CB8AC3E}">
        <p14:creationId xmlns:p14="http://schemas.microsoft.com/office/powerpoint/2010/main" val="2217925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6</a:t>
            </a:fld>
            <a:endParaRPr lang="en-US"/>
          </a:p>
        </p:txBody>
      </p:sp>
    </p:spTree>
    <p:extLst>
      <p:ext uri="{BB962C8B-B14F-4D97-AF65-F5344CB8AC3E}">
        <p14:creationId xmlns:p14="http://schemas.microsoft.com/office/powerpoint/2010/main" val="111977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7</a:t>
            </a:fld>
            <a:endParaRPr lang="en-US"/>
          </a:p>
        </p:txBody>
      </p:sp>
    </p:spTree>
    <p:extLst>
      <p:ext uri="{BB962C8B-B14F-4D97-AF65-F5344CB8AC3E}">
        <p14:creationId xmlns:p14="http://schemas.microsoft.com/office/powerpoint/2010/main" val="2277973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pPr>
              <a:defRPr/>
            </a:pPr>
            <a:fld id="{61C16EF2-FCD6-4BA2-A537-B4F3101D0171}" type="slidenum">
              <a:rPr lang="en-US" smtClean="0"/>
              <a:pPr>
                <a:defRPr/>
              </a:pPr>
              <a:t>8</a:t>
            </a:fld>
            <a:endParaRPr lang="en-US"/>
          </a:p>
        </p:txBody>
      </p:sp>
    </p:spTree>
    <p:extLst>
      <p:ext uri="{BB962C8B-B14F-4D97-AF65-F5344CB8AC3E}">
        <p14:creationId xmlns:p14="http://schemas.microsoft.com/office/powerpoint/2010/main" val="21084206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2502955D-D730-4531-8983-3055A392F8CA}" type="slidenum">
              <a:rPr lang="en-US" smtClean="0"/>
              <a:pPr>
                <a:defRPr/>
              </a:pPr>
              <a:t>9</a:t>
            </a:fld>
            <a:endParaRPr lang="en-US"/>
          </a:p>
        </p:txBody>
      </p:sp>
      <p:sp>
        <p:nvSpPr>
          <p:cNvPr id="5" name="Notes Placeholder 4"/>
          <p:cNvSpPr>
            <a:spLocks noGrp="1"/>
          </p:cNvSpPr>
          <p:nvPr>
            <p:ph type="body" sz="quarter" idx="11"/>
          </p:nvPr>
        </p:nvSpPr>
        <p:spPr/>
        <p:txBody>
          <a:bodyPr/>
          <a:lstStyle/>
          <a:p>
            <a:endParaRPr lang="en-AU"/>
          </a:p>
        </p:txBody>
      </p:sp>
    </p:spTree>
    <p:extLst>
      <p:ext uri="{BB962C8B-B14F-4D97-AF65-F5344CB8AC3E}">
        <p14:creationId xmlns:p14="http://schemas.microsoft.com/office/powerpoint/2010/main" val="19346374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1" descr="NDARCAUST_head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484313"/>
            <a:ext cx="9161463"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Placeholder 4"/>
          <p:cNvSpPr>
            <a:spLocks noGrp="1"/>
          </p:cNvSpPr>
          <p:nvPr>
            <p:ph type="body" sz="quarter" idx="10"/>
          </p:nvPr>
        </p:nvSpPr>
        <p:spPr>
          <a:xfrm>
            <a:off x="2592000" y="1728000"/>
            <a:ext cx="5688012" cy="576411"/>
          </a:xfrm>
          <a:prstGeom prst="rect">
            <a:avLst/>
          </a:prstGeom>
        </p:spPr>
        <p:txBody>
          <a:bodyPr/>
          <a:lstStyle>
            <a:lvl1pPr>
              <a:buNone/>
              <a:defRPr baseline="0">
                <a:latin typeface="Microsoft Sans Serif" pitchFamily="34" charset="0"/>
                <a:cs typeface="Microsoft Sans Serif" pitchFamily="34" charset="0"/>
              </a:defRPr>
            </a:lvl1pPr>
          </a:lstStyle>
          <a:p>
            <a:pPr lvl="0"/>
            <a:r>
              <a:rPr lang="en-US" smtClean="0"/>
              <a:t>Click to edit Master text styles</a:t>
            </a:r>
          </a:p>
        </p:txBody>
      </p:sp>
      <p:sp>
        <p:nvSpPr>
          <p:cNvPr id="7" name="Text Placeholder 6"/>
          <p:cNvSpPr>
            <a:spLocks noGrp="1"/>
          </p:cNvSpPr>
          <p:nvPr>
            <p:ph type="body" sz="quarter" idx="11"/>
          </p:nvPr>
        </p:nvSpPr>
        <p:spPr>
          <a:xfrm>
            <a:off x="2592000" y="2286000"/>
            <a:ext cx="5689600" cy="431800"/>
          </a:xfrm>
          <a:prstGeom prst="rect">
            <a:avLst/>
          </a:prstGeom>
        </p:spPr>
        <p:txBody>
          <a:bodyPr/>
          <a:lstStyle>
            <a:lvl1pPr>
              <a:buNone/>
              <a:defRPr sz="2000">
                <a:latin typeface="Microsoft Sans Serif" pitchFamily="34" charset="0"/>
                <a:cs typeface="Microsoft Sans Serif" pitchFamily="34" charset="0"/>
              </a:defRPr>
            </a:lvl1pPr>
          </a:lstStyle>
          <a:p>
            <a:pPr lvl="0"/>
            <a:r>
              <a:rPr lang="en-US" smtClean="0"/>
              <a:t>Click to edit Master text styles</a:t>
            </a:r>
          </a:p>
        </p:txBody>
      </p:sp>
    </p:spTree>
    <p:extLst>
      <p:ext uri="{BB962C8B-B14F-4D97-AF65-F5344CB8AC3E}">
        <p14:creationId xmlns:p14="http://schemas.microsoft.com/office/powerpoint/2010/main" val="2621161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476672"/>
            <a:ext cx="8229600" cy="792088"/>
          </a:xfrm>
          <a:prstGeom prst="rect">
            <a:avLst/>
          </a:prstGeom>
        </p:spPr>
        <p:txBody>
          <a:bodyPr/>
          <a:lstStyle>
            <a:lvl1pPr algn="l">
              <a:defRPr sz="3000" baseline="0">
                <a:latin typeface="Microsoft Sans Serif" pitchFamily="34" charset="0"/>
                <a:cs typeface="Microsoft Sans Serif"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457200" y="1484784"/>
            <a:ext cx="8229600" cy="4320480"/>
          </a:xfrm>
          <a:prstGeom prst="rect">
            <a:avLst/>
          </a:prstGeom>
        </p:spPr>
        <p:txBody>
          <a:bodyPr/>
          <a:lstStyle>
            <a:lvl1pPr>
              <a:buNone/>
              <a:defRPr sz="1400" baseline="0">
                <a:latin typeface="Microsoft Sans Serif" pitchFamily="34" charset="0"/>
                <a:cs typeface="Microsoft Sans Serif" pitchFamily="34" charset="0"/>
              </a:defRPr>
            </a:lvl1pPr>
          </a:lstStyle>
          <a:p>
            <a:pPr lvl="0"/>
            <a:r>
              <a:rPr lang="en-US" smtClean="0"/>
              <a:t>Click to edit Master text styles</a:t>
            </a:r>
          </a:p>
        </p:txBody>
      </p:sp>
    </p:spTree>
    <p:extLst>
      <p:ext uri="{BB962C8B-B14F-4D97-AF65-F5344CB8AC3E}">
        <p14:creationId xmlns:p14="http://schemas.microsoft.com/office/powerpoint/2010/main" val="149282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4" name="Picture 1" descr="NDARCAUST_head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068638"/>
            <a:ext cx="9161463" cy="216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Text Placeholder 4"/>
          <p:cNvSpPr>
            <a:spLocks noGrp="1"/>
          </p:cNvSpPr>
          <p:nvPr>
            <p:ph type="body" sz="quarter" idx="10"/>
          </p:nvPr>
        </p:nvSpPr>
        <p:spPr>
          <a:xfrm>
            <a:off x="2592000" y="3312176"/>
            <a:ext cx="5688012" cy="576411"/>
          </a:xfrm>
          <a:prstGeom prst="rect">
            <a:avLst/>
          </a:prstGeom>
        </p:spPr>
        <p:txBody>
          <a:bodyPr/>
          <a:lstStyle>
            <a:lvl1pPr>
              <a:buNone/>
              <a:defRPr baseline="0">
                <a:latin typeface="Microsoft Sans Serif" pitchFamily="34" charset="0"/>
                <a:cs typeface="Microsoft Sans Serif" pitchFamily="34" charset="0"/>
              </a:defRPr>
            </a:lvl1pPr>
          </a:lstStyle>
          <a:p>
            <a:pPr lvl="0"/>
            <a:r>
              <a:rPr lang="en-US" smtClean="0"/>
              <a:t>Click to edit Master text styles</a:t>
            </a:r>
          </a:p>
        </p:txBody>
      </p:sp>
      <p:sp>
        <p:nvSpPr>
          <p:cNvPr id="16" name="Text Placeholder 6"/>
          <p:cNvSpPr>
            <a:spLocks noGrp="1"/>
          </p:cNvSpPr>
          <p:nvPr>
            <p:ph type="body" sz="quarter" idx="11"/>
          </p:nvPr>
        </p:nvSpPr>
        <p:spPr>
          <a:xfrm>
            <a:off x="2592000" y="3870176"/>
            <a:ext cx="5689600" cy="431800"/>
          </a:xfrm>
          <a:prstGeom prst="rect">
            <a:avLst/>
          </a:prstGeom>
        </p:spPr>
        <p:txBody>
          <a:bodyPr/>
          <a:lstStyle>
            <a:lvl1pPr>
              <a:buNone/>
              <a:defRPr sz="2000">
                <a:latin typeface="Microsoft Sans Serif" pitchFamily="34" charset="0"/>
                <a:cs typeface="Microsoft Sans Serif" pitchFamily="34" charset="0"/>
              </a:defRPr>
            </a:lvl1pPr>
          </a:lstStyle>
          <a:p>
            <a:pPr lvl="0"/>
            <a:r>
              <a:rPr lang="en-US" smtClean="0"/>
              <a:t>Click to edit Master text styles</a:t>
            </a:r>
          </a:p>
        </p:txBody>
      </p:sp>
    </p:spTree>
    <p:extLst>
      <p:ext uri="{BB962C8B-B14F-4D97-AF65-F5344CB8AC3E}">
        <p14:creationId xmlns:p14="http://schemas.microsoft.com/office/powerpoint/2010/main" val="1530602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Content Placeholder 2"/>
          <p:cNvSpPr>
            <a:spLocks noGrp="1"/>
          </p:cNvSpPr>
          <p:nvPr>
            <p:ph sz="half" idx="1"/>
          </p:nvPr>
        </p:nvSpPr>
        <p:spPr>
          <a:xfrm>
            <a:off x="457200" y="1495325"/>
            <a:ext cx="4038600" cy="4309939"/>
          </a:xfrm>
          <a:prstGeom prst="rect">
            <a:avLst/>
          </a:prstGeom>
        </p:spPr>
        <p:txBody>
          <a:bodyPr/>
          <a:lstStyle>
            <a:lvl1pPr>
              <a:defRPr sz="2000">
                <a:latin typeface="Microsoft Sans Serif" pitchFamily="34" charset="0"/>
                <a:cs typeface="Microsoft Sans Serif" pitchFamily="34" charset="0"/>
              </a:defRPr>
            </a:lvl1pPr>
            <a:lvl2pPr>
              <a:defRPr sz="1800">
                <a:latin typeface="Microsoft Sans Serif" pitchFamily="34" charset="0"/>
                <a:cs typeface="Microsoft Sans Serif" pitchFamily="34" charset="0"/>
              </a:defRPr>
            </a:lvl2pPr>
            <a:lvl3pPr>
              <a:defRPr sz="1600">
                <a:latin typeface="Microsoft Sans Serif" pitchFamily="34" charset="0"/>
                <a:cs typeface="Microsoft Sans Serif" pitchFamily="34" charset="0"/>
              </a:defRPr>
            </a:lvl3pPr>
            <a:lvl4pPr>
              <a:defRPr sz="1400">
                <a:latin typeface="Microsoft Sans Serif" pitchFamily="34" charset="0"/>
                <a:cs typeface="Microsoft Sans Serif" pitchFamily="34" charset="0"/>
              </a:defRPr>
            </a:lvl4pPr>
            <a:lvl5pPr>
              <a:defRPr sz="1400">
                <a:latin typeface="Microsoft Sans Serif" pitchFamily="34" charset="0"/>
                <a:cs typeface="Microsoft Sans Serif"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Content Placeholder 3"/>
          <p:cNvSpPr>
            <a:spLocks noGrp="1"/>
          </p:cNvSpPr>
          <p:nvPr>
            <p:ph sz="half" idx="2"/>
          </p:nvPr>
        </p:nvSpPr>
        <p:spPr>
          <a:xfrm>
            <a:off x="4648200" y="1484784"/>
            <a:ext cx="4038600" cy="4320480"/>
          </a:xfrm>
          <a:prstGeom prst="rect">
            <a:avLst/>
          </a:prstGeom>
        </p:spPr>
        <p:txBody>
          <a:bodyPr/>
          <a:lstStyle>
            <a:lvl1pPr>
              <a:defRPr sz="2000">
                <a:latin typeface="Microsoft Sans Serif" pitchFamily="34" charset="0"/>
                <a:cs typeface="Microsoft Sans Serif" pitchFamily="34" charset="0"/>
              </a:defRPr>
            </a:lvl1pPr>
            <a:lvl2pPr>
              <a:defRPr sz="1800">
                <a:latin typeface="Microsoft Sans Serif" pitchFamily="34" charset="0"/>
                <a:cs typeface="Microsoft Sans Serif" pitchFamily="34" charset="0"/>
              </a:defRPr>
            </a:lvl2pPr>
            <a:lvl3pPr>
              <a:defRPr sz="1600">
                <a:latin typeface="Microsoft Sans Serif" pitchFamily="34" charset="0"/>
                <a:cs typeface="Microsoft Sans Serif" pitchFamily="34" charset="0"/>
              </a:defRPr>
            </a:lvl3pPr>
            <a:lvl4pPr>
              <a:defRPr sz="1400">
                <a:latin typeface="Microsoft Sans Serif" pitchFamily="34" charset="0"/>
                <a:cs typeface="Microsoft Sans Serif" pitchFamily="34" charset="0"/>
              </a:defRPr>
            </a:lvl4pPr>
            <a:lvl5pPr>
              <a:defRPr sz="1400">
                <a:latin typeface="Microsoft Sans Serif" pitchFamily="34" charset="0"/>
                <a:cs typeface="Microsoft Sans Serif"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9" name="Title 1"/>
          <p:cNvSpPr>
            <a:spLocks noGrp="1"/>
          </p:cNvSpPr>
          <p:nvPr>
            <p:ph type="title"/>
          </p:nvPr>
        </p:nvSpPr>
        <p:spPr>
          <a:xfrm>
            <a:off x="457200" y="476672"/>
            <a:ext cx="8229600" cy="792088"/>
          </a:xfrm>
          <a:prstGeom prst="rect">
            <a:avLst/>
          </a:prstGeom>
        </p:spPr>
        <p:txBody>
          <a:bodyPr/>
          <a:lstStyle>
            <a:lvl1pPr algn="l">
              <a:defRPr sz="3000" baseline="0">
                <a:latin typeface="Microsoft Sans Serif" pitchFamily="34" charset="0"/>
                <a:cs typeface="Microsoft Sans Serif" pitchFamily="34" charset="0"/>
              </a:defRPr>
            </a:lvl1pPr>
          </a:lstStyle>
          <a:p>
            <a:r>
              <a:rPr lang="en-US" smtClean="0"/>
              <a:t>Click to edit Master title style</a:t>
            </a:r>
            <a:endParaRPr lang="en-AU" dirty="0"/>
          </a:p>
        </p:txBody>
      </p:sp>
    </p:spTree>
    <p:extLst>
      <p:ext uri="{BB962C8B-B14F-4D97-AF65-F5344CB8AC3E}">
        <p14:creationId xmlns:p14="http://schemas.microsoft.com/office/powerpoint/2010/main" val="378124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9"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2"/>
          <p:cNvSpPr>
            <a:spLocks noGrp="1"/>
          </p:cNvSpPr>
          <p:nvPr>
            <p:ph type="body" idx="1"/>
          </p:nvPr>
        </p:nvSpPr>
        <p:spPr>
          <a:xfrm>
            <a:off x="457200" y="1535113"/>
            <a:ext cx="4040188" cy="639762"/>
          </a:xfrm>
          <a:prstGeom prst="rect">
            <a:avLst/>
          </a:prstGeom>
        </p:spPr>
        <p:txBody>
          <a:bodyPr/>
          <a:lstStyle>
            <a:lvl1pPr>
              <a:buNone/>
              <a:defRPr sz="2000">
                <a:latin typeface="Microsoft Sans Serif" pitchFamily="34" charset="0"/>
                <a:cs typeface="Microsoft Sans Serif" pitchFamily="34" charset="0"/>
              </a:defRPr>
            </a:lvl1pPr>
          </a:lstStyle>
          <a:p>
            <a:pPr lvl="0"/>
            <a:r>
              <a:rPr lang="en-US" smtClean="0"/>
              <a:t>Click to edit Master text styles</a:t>
            </a:r>
          </a:p>
        </p:txBody>
      </p:sp>
      <p:sp>
        <p:nvSpPr>
          <p:cNvPr id="5" name="Content Placeholder 3"/>
          <p:cNvSpPr>
            <a:spLocks noGrp="1"/>
          </p:cNvSpPr>
          <p:nvPr>
            <p:ph sz="half" idx="2"/>
          </p:nvPr>
        </p:nvSpPr>
        <p:spPr>
          <a:xfrm>
            <a:off x="457200" y="2174875"/>
            <a:ext cx="4040188" cy="3630389"/>
          </a:xfrm>
          <a:prstGeom prst="rect">
            <a:avLst/>
          </a:prstGeom>
        </p:spPr>
        <p:txBody>
          <a:bodyPr/>
          <a:lstStyle>
            <a:lvl1pPr>
              <a:defRPr sz="1400">
                <a:latin typeface="Microsoft Sans Serif" pitchFamily="34" charset="0"/>
                <a:cs typeface="Microsoft Sans Serif" pitchFamily="34" charset="0"/>
              </a:defRPr>
            </a:lvl1pPr>
          </a:lstStyle>
          <a:p>
            <a:pPr lvl="0"/>
            <a:r>
              <a:rPr lang="en-US" smtClean="0"/>
              <a:t>Click to edit Master text styles</a:t>
            </a:r>
          </a:p>
        </p:txBody>
      </p:sp>
      <p:sp>
        <p:nvSpPr>
          <p:cNvPr id="6" name="Text Placeholder 4"/>
          <p:cNvSpPr>
            <a:spLocks noGrp="1"/>
          </p:cNvSpPr>
          <p:nvPr>
            <p:ph type="body" sz="quarter" idx="3"/>
          </p:nvPr>
        </p:nvSpPr>
        <p:spPr>
          <a:xfrm>
            <a:off x="4645025" y="1535113"/>
            <a:ext cx="4041775" cy="639762"/>
          </a:xfrm>
          <a:prstGeom prst="rect">
            <a:avLst/>
          </a:prstGeom>
        </p:spPr>
        <p:txBody>
          <a:bodyPr/>
          <a:lstStyle>
            <a:lvl1pPr>
              <a:buNone/>
              <a:defRPr sz="2000">
                <a:latin typeface="Microsoft Sans Serif" pitchFamily="34" charset="0"/>
                <a:cs typeface="Microsoft Sans Serif" pitchFamily="34" charset="0"/>
              </a:defRPr>
            </a:lvl1pPr>
          </a:lstStyle>
          <a:p>
            <a:pPr lvl="0"/>
            <a:r>
              <a:rPr lang="en-US" smtClean="0"/>
              <a:t>Click to edit Master text styles</a:t>
            </a:r>
          </a:p>
        </p:txBody>
      </p:sp>
      <p:sp>
        <p:nvSpPr>
          <p:cNvPr id="7" name="Content Placeholder 5"/>
          <p:cNvSpPr>
            <a:spLocks noGrp="1"/>
          </p:cNvSpPr>
          <p:nvPr>
            <p:ph sz="quarter" idx="4"/>
          </p:nvPr>
        </p:nvSpPr>
        <p:spPr>
          <a:xfrm>
            <a:off x="4645025" y="2174875"/>
            <a:ext cx="4041775" cy="3630389"/>
          </a:xfrm>
          <a:prstGeom prst="rect">
            <a:avLst/>
          </a:prstGeom>
        </p:spPr>
        <p:txBody>
          <a:bodyPr/>
          <a:lstStyle>
            <a:lvl1pPr>
              <a:defRPr sz="1400">
                <a:latin typeface="Microsoft Sans Serif" pitchFamily="34" charset="0"/>
                <a:cs typeface="Microsoft Sans Serif" pitchFamily="34" charset="0"/>
              </a:defRPr>
            </a:lvl1pPr>
          </a:lstStyle>
          <a:p>
            <a:pPr lvl="0"/>
            <a:r>
              <a:rPr lang="en-US" smtClean="0"/>
              <a:t>Click to edit Master text styles</a:t>
            </a:r>
          </a:p>
        </p:txBody>
      </p:sp>
      <p:sp>
        <p:nvSpPr>
          <p:cNvPr id="8" name="Title 1"/>
          <p:cNvSpPr>
            <a:spLocks noGrp="1"/>
          </p:cNvSpPr>
          <p:nvPr>
            <p:ph type="title"/>
          </p:nvPr>
        </p:nvSpPr>
        <p:spPr>
          <a:xfrm>
            <a:off x="457200" y="476672"/>
            <a:ext cx="8229600" cy="792088"/>
          </a:xfrm>
          <a:prstGeom prst="rect">
            <a:avLst/>
          </a:prstGeom>
        </p:spPr>
        <p:txBody>
          <a:bodyPr/>
          <a:lstStyle>
            <a:lvl1pPr algn="l">
              <a:defRPr sz="3000" baseline="0">
                <a:latin typeface="Microsoft Sans Serif" pitchFamily="34" charset="0"/>
                <a:cs typeface="Microsoft Sans Serif" pitchFamily="34" charset="0"/>
              </a:defRPr>
            </a:lvl1pPr>
          </a:lstStyle>
          <a:p>
            <a:r>
              <a:rPr lang="en-US" smtClean="0"/>
              <a:t>Click to edit Master title style</a:t>
            </a:r>
            <a:endParaRPr lang="en-AU" dirty="0"/>
          </a:p>
        </p:txBody>
      </p:sp>
    </p:spTree>
    <p:extLst>
      <p:ext uri="{BB962C8B-B14F-4D97-AF65-F5344CB8AC3E}">
        <p14:creationId xmlns:p14="http://schemas.microsoft.com/office/powerpoint/2010/main" val="1021657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3"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1"/>
          <p:cNvSpPr>
            <a:spLocks noGrp="1"/>
          </p:cNvSpPr>
          <p:nvPr>
            <p:ph type="title"/>
          </p:nvPr>
        </p:nvSpPr>
        <p:spPr>
          <a:xfrm>
            <a:off x="457200" y="475200"/>
            <a:ext cx="8229600" cy="793560"/>
          </a:xfrm>
          <a:prstGeom prst="rect">
            <a:avLst/>
          </a:prstGeom>
        </p:spPr>
        <p:txBody>
          <a:bodyPr/>
          <a:lstStyle>
            <a:lvl1pPr algn="l">
              <a:defRPr sz="3000">
                <a:latin typeface="Microsoft Sans Serif" pitchFamily="34" charset="0"/>
                <a:cs typeface="Microsoft Sans Serif"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50265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706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a:prstGeom prst="rect">
            <a:avLst/>
          </a:prstGeom>
        </p:spPr>
        <p:txBody>
          <a:bodyPr anchor="b"/>
          <a:lstStyle>
            <a:lvl1pPr algn="l">
              <a:defRPr sz="2000" b="0">
                <a:latin typeface="Microsoft Sans Serif" pitchFamily="34" charset="0"/>
                <a:cs typeface="Microsoft Sans Serif" pitchFamily="34" charset="0"/>
              </a:defRPr>
            </a:lvl1pPr>
          </a:lstStyle>
          <a:p>
            <a:r>
              <a:rPr lang="en-US" smtClean="0"/>
              <a:t>Click to edit Master title style</a:t>
            </a:r>
            <a:endParaRPr lang="en-AU" dirty="0"/>
          </a:p>
        </p:txBody>
      </p:sp>
      <p:sp>
        <p:nvSpPr>
          <p:cNvPr id="3" name="Content Placeholder 2"/>
          <p:cNvSpPr>
            <a:spLocks noGrp="1"/>
          </p:cNvSpPr>
          <p:nvPr>
            <p:ph idx="1"/>
          </p:nvPr>
        </p:nvSpPr>
        <p:spPr>
          <a:xfrm>
            <a:off x="3575050" y="273051"/>
            <a:ext cx="5111750" cy="5532214"/>
          </a:xfrm>
          <a:prstGeom prst="rect">
            <a:avLst/>
          </a:prstGeom>
        </p:spPr>
        <p:txBody>
          <a:bodyPr/>
          <a:lstStyle>
            <a:lvl1pPr>
              <a:defRPr sz="3000">
                <a:latin typeface="Microsoft Sans Serif" pitchFamily="34" charset="0"/>
                <a:cs typeface="Microsoft Sans Serif" pitchFamily="34" charset="0"/>
              </a:defRPr>
            </a:lvl1pPr>
            <a:lvl2pPr>
              <a:defRPr sz="2000">
                <a:latin typeface="Microsoft Sans Serif" pitchFamily="34" charset="0"/>
                <a:cs typeface="Microsoft Sans Serif" pitchFamily="34" charset="0"/>
              </a:defRPr>
            </a:lvl2pPr>
            <a:lvl3pPr>
              <a:defRPr sz="1800">
                <a:latin typeface="Microsoft Sans Serif" pitchFamily="34" charset="0"/>
                <a:cs typeface="Microsoft Sans Serif" pitchFamily="34" charset="0"/>
              </a:defRPr>
            </a:lvl3pPr>
            <a:lvl4pPr>
              <a:defRPr sz="1600">
                <a:latin typeface="Microsoft Sans Serif" pitchFamily="34" charset="0"/>
                <a:cs typeface="Microsoft Sans Serif" pitchFamily="34" charset="0"/>
              </a:defRPr>
            </a:lvl4pPr>
            <a:lvl5pPr>
              <a:defRPr sz="1600">
                <a:latin typeface="Microsoft Sans Serif" pitchFamily="34" charset="0"/>
                <a:cs typeface="Microsoft Sans Serif"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dirty="0"/>
          </a:p>
        </p:txBody>
      </p:sp>
      <p:sp>
        <p:nvSpPr>
          <p:cNvPr id="4" name="Text Placeholder 3"/>
          <p:cNvSpPr>
            <a:spLocks noGrp="1"/>
          </p:cNvSpPr>
          <p:nvPr>
            <p:ph type="body" sz="half" idx="2"/>
          </p:nvPr>
        </p:nvSpPr>
        <p:spPr>
          <a:xfrm>
            <a:off x="457200" y="1435101"/>
            <a:ext cx="3008313" cy="4370164"/>
          </a:xfrm>
          <a:prstGeom prst="rect">
            <a:avLst/>
          </a:prstGeom>
        </p:spPr>
        <p:txBody>
          <a:bodyPr/>
          <a:lstStyle>
            <a:lvl1pPr marL="0" indent="0">
              <a:buNone/>
              <a:defRPr sz="1400">
                <a:latin typeface="Microsoft Sans Serif" pitchFamily="34" charset="0"/>
                <a:cs typeface="Microsoft Sans Serif"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164157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 descr="MEDAUST_footer RGB.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119813"/>
            <a:ext cx="91440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a:prstGeom prst="rect">
            <a:avLst/>
          </a:prstGeom>
        </p:spPr>
        <p:txBody>
          <a:bodyPr anchor="b"/>
          <a:lstStyle>
            <a:lvl1pPr algn="l">
              <a:defRPr sz="2000" b="0">
                <a:latin typeface="Microsoft Sans Serif" pitchFamily="34" charset="0"/>
                <a:cs typeface="Microsoft Sans Serif" pitchFamily="34" charset="0"/>
              </a:defRPr>
            </a:lvl1pPr>
          </a:lstStyle>
          <a:p>
            <a:r>
              <a:rPr lang="en-US" smtClean="0"/>
              <a:t>Click to edit Master title style</a:t>
            </a:r>
            <a:endParaRPr lang="en-AU"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000">
                <a:latin typeface="Microsoft Sans Serif" pitchFamily="34" charset="0"/>
                <a:cs typeface="Microsoft Sans Serif"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AU" noProof="0" dirty="0"/>
          </a:p>
        </p:txBody>
      </p:sp>
      <p:sp>
        <p:nvSpPr>
          <p:cNvPr id="4" name="Text Placeholder 3"/>
          <p:cNvSpPr>
            <a:spLocks noGrp="1"/>
          </p:cNvSpPr>
          <p:nvPr>
            <p:ph type="body" sz="half" idx="2"/>
          </p:nvPr>
        </p:nvSpPr>
        <p:spPr>
          <a:xfrm>
            <a:off x="1792288" y="5367338"/>
            <a:ext cx="5486400" cy="437926"/>
          </a:xfrm>
          <a:prstGeom prst="rect">
            <a:avLst/>
          </a:prstGeom>
        </p:spPr>
        <p:txBody>
          <a:bodyPr/>
          <a:lstStyle>
            <a:lvl1pPr marL="0" indent="0">
              <a:buNone/>
              <a:defRPr sz="1400">
                <a:latin typeface="Microsoft Sans Serif" pitchFamily="34" charset="0"/>
                <a:cs typeface="Microsoft Sans Serif"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0460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075" r:id="rId1"/>
    <p:sldLayoutId id="2147484076" r:id="rId2"/>
    <p:sldLayoutId id="2147484077" r:id="rId3"/>
    <p:sldLayoutId id="2147484078" r:id="rId4"/>
    <p:sldLayoutId id="2147484079" r:id="rId5"/>
    <p:sldLayoutId id="2147484080" r:id="rId6"/>
    <p:sldLayoutId id="2147484081" r:id="rId7"/>
    <p:sldLayoutId id="2147484082" r:id="rId8"/>
    <p:sldLayoutId id="2147484083" r:id="rId9"/>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Sommet" pitchFamily="50" charset="0"/>
        </a:defRPr>
      </a:lvl2pPr>
      <a:lvl3pPr algn="ctr" rtl="0" eaLnBrk="0" fontAlgn="base" hangingPunct="0">
        <a:spcBef>
          <a:spcPct val="0"/>
        </a:spcBef>
        <a:spcAft>
          <a:spcPct val="0"/>
        </a:spcAft>
        <a:defRPr sz="4400">
          <a:solidFill>
            <a:schemeClr val="tx1"/>
          </a:solidFill>
          <a:latin typeface="Sommet" pitchFamily="50" charset="0"/>
        </a:defRPr>
      </a:lvl3pPr>
      <a:lvl4pPr algn="ctr" rtl="0" eaLnBrk="0" fontAlgn="base" hangingPunct="0">
        <a:spcBef>
          <a:spcPct val="0"/>
        </a:spcBef>
        <a:spcAft>
          <a:spcPct val="0"/>
        </a:spcAft>
        <a:defRPr sz="4400">
          <a:solidFill>
            <a:schemeClr val="tx1"/>
          </a:solidFill>
          <a:latin typeface="Sommet" pitchFamily="50" charset="0"/>
        </a:defRPr>
      </a:lvl4pPr>
      <a:lvl5pPr algn="ctr" rtl="0" eaLnBrk="0" fontAlgn="base" hangingPunct="0">
        <a:spcBef>
          <a:spcPct val="0"/>
        </a:spcBef>
        <a:spcAft>
          <a:spcPct val="0"/>
        </a:spcAft>
        <a:defRPr sz="4400">
          <a:solidFill>
            <a:schemeClr val="tx1"/>
          </a:solidFill>
          <a:latin typeface="Sommet" pitchFamily="50" charset="0"/>
        </a:defRPr>
      </a:lvl5pPr>
      <a:lvl6pPr marL="457200" algn="ctr" rtl="0" eaLnBrk="1" fontAlgn="base" hangingPunct="1">
        <a:spcBef>
          <a:spcPct val="0"/>
        </a:spcBef>
        <a:spcAft>
          <a:spcPct val="0"/>
        </a:spcAft>
        <a:defRPr sz="4400">
          <a:solidFill>
            <a:schemeClr val="tx1"/>
          </a:solidFill>
          <a:latin typeface="Sommet" pitchFamily="50" charset="0"/>
        </a:defRPr>
      </a:lvl6pPr>
      <a:lvl7pPr marL="914400" algn="ctr" rtl="0" eaLnBrk="1" fontAlgn="base" hangingPunct="1">
        <a:spcBef>
          <a:spcPct val="0"/>
        </a:spcBef>
        <a:spcAft>
          <a:spcPct val="0"/>
        </a:spcAft>
        <a:defRPr sz="4400">
          <a:solidFill>
            <a:schemeClr val="tx1"/>
          </a:solidFill>
          <a:latin typeface="Sommet" pitchFamily="50" charset="0"/>
        </a:defRPr>
      </a:lvl7pPr>
      <a:lvl8pPr marL="1371600" algn="ctr" rtl="0" eaLnBrk="1" fontAlgn="base" hangingPunct="1">
        <a:spcBef>
          <a:spcPct val="0"/>
        </a:spcBef>
        <a:spcAft>
          <a:spcPct val="0"/>
        </a:spcAft>
        <a:defRPr sz="4400">
          <a:solidFill>
            <a:schemeClr val="tx1"/>
          </a:solidFill>
          <a:latin typeface="Sommet" pitchFamily="50" charset="0"/>
        </a:defRPr>
      </a:lvl8pPr>
      <a:lvl9pPr marL="1828800" algn="ctr" rtl="0" eaLnBrk="1" fontAlgn="base" hangingPunct="1">
        <a:spcBef>
          <a:spcPct val="0"/>
        </a:spcBef>
        <a:spcAft>
          <a:spcPct val="0"/>
        </a:spcAft>
        <a:defRPr sz="4400">
          <a:solidFill>
            <a:schemeClr val="tx1"/>
          </a:solidFill>
          <a:latin typeface="Sommet" pitchFamily="50"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3.png"/><Relationship Id="rId4" Type="http://schemas.openxmlformats.org/officeDocument/2006/relationships/image" Target="../media/image10.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7.png"/><Relationship Id="rId4" Type="http://schemas.openxmlformats.org/officeDocument/2006/relationships/oleObject" Target="../embeddings/Microsoft_Excel_97-2003_Worksheet1.xls"/></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8.png"/><Relationship Id="rId4" Type="http://schemas.openxmlformats.org/officeDocument/2006/relationships/oleObject" Target="../embeddings/Microsoft_Excel_97-2003_Worksheet2.xls"/></Relationships>
</file>

<file path=ppt/slides/_rels/slide2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7.xml"/><Relationship Id="rId1" Type="http://schemas.openxmlformats.org/officeDocument/2006/relationships/slideLayout" Target="../slideLayouts/slideLayout4.xml"/><Relationship Id="rId4" Type="http://schemas.openxmlformats.org/officeDocument/2006/relationships/chart" Target="../charts/char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3" descr="Ndarc_bw logo.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650" y="5516563"/>
            <a:ext cx="1008063"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ext Placeholder 9"/>
          <p:cNvSpPr txBox="1">
            <a:spLocks noGrp="1"/>
          </p:cNvSpPr>
          <p:nvPr>
            <p:ph type="body" sz="quarter" idx="10"/>
          </p:nvPr>
        </p:nvSpPr>
        <p:spPr bwMode="auto">
          <a:xfrm>
            <a:off x="2339975" y="1557338"/>
            <a:ext cx="6696075" cy="1384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spAutoFit/>
          </a:bodyPr>
          <a:lstStyle/>
          <a:p>
            <a:pPr marL="0" indent="0" eaLnBrk="1" hangingPunct="1"/>
            <a:r>
              <a:rPr lang="en-AU" altLang="en-US" sz="2800" b="1" dirty="0" smtClean="0">
                <a:latin typeface="Calibri" pitchFamily="34" charset="0"/>
                <a:ea typeface="Calibri" pitchFamily="34" charset="0"/>
                <a:cs typeface="Calibri" pitchFamily="34" charset="0"/>
              </a:rPr>
              <a:t>Determining the impact of opioid substitution therapy on crime and mortality among prisoners using data linkage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smtClean="0">
                <a:solidFill>
                  <a:schemeClr val="accent5">
                    <a:lumMod val="50000"/>
                  </a:schemeClr>
                </a:solidFill>
                <a:latin typeface="Calibri" panose="020F0502020204030204" pitchFamily="34" charset="0"/>
              </a:rPr>
              <a:t>Cohort definition</a:t>
            </a:r>
            <a:endParaRPr lang="en-AU" sz="3200" b="1" dirty="0">
              <a:solidFill>
                <a:schemeClr val="accent5">
                  <a:lumMod val="50000"/>
                </a:schemeClr>
              </a:solidFill>
              <a:latin typeface="Calibri" panose="020F0502020204030204" pitchFamily="34" charset="0"/>
            </a:endParaRPr>
          </a:p>
        </p:txBody>
      </p:sp>
      <p:sp>
        <p:nvSpPr>
          <p:cNvPr id="4" name="Oval 3"/>
          <p:cNvSpPr/>
          <p:nvPr/>
        </p:nvSpPr>
        <p:spPr>
          <a:xfrm>
            <a:off x="2087724" y="764704"/>
            <a:ext cx="5220580" cy="4968552"/>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5" name="Oval 4"/>
          <p:cNvSpPr/>
          <p:nvPr/>
        </p:nvSpPr>
        <p:spPr>
          <a:xfrm>
            <a:off x="2647320" y="2641764"/>
            <a:ext cx="2664296" cy="2520280"/>
          </a:xfrm>
          <a:prstGeom prst="ellipse">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6" name="Oval 5"/>
          <p:cNvSpPr/>
          <p:nvPr/>
        </p:nvSpPr>
        <p:spPr>
          <a:xfrm>
            <a:off x="4698014" y="3467472"/>
            <a:ext cx="1362491" cy="1332148"/>
          </a:xfrm>
          <a:prstGeom prst="ellipse">
            <a:avLst/>
          </a:prstGeom>
          <a:solidFill>
            <a:schemeClr val="accent3">
              <a:lumMod val="75000"/>
              <a:alpha val="51000"/>
            </a:schemeClr>
          </a:solidFill>
          <a:ln>
            <a:solidFill>
              <a:schemeClr val="tx1">
                <a:alpha val="4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p>
        </p:txBody>
      </p:sp>
      <p:sp>
        <p:nvSpPr>
          <p:cNvPr id="7" name="TextBox 6"/>
          <p:cNvSpPr txBox="1"/>
          <p:nvPr/>
        </p:nvSpPr>
        <p:spPr>
          <a:xfrm>
            <a:off x="3060390" y="1471336"/>
            <a:ext cx="2750604" cy="830997"/>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All people seeking OST, 1985-2012</a:t>
            </a:r>
          </a:p>
        </p:txBody>
      </p:sp>
      <p:sp>
        <p:nvSpPr>
          <p:cNvPr id="10" name="TextBox 9"/>
          <p:cNvSpPr txBox="1"/>
          <p:nvPr/>
        </p:nvSpPr>
        <p:spPr>
          <a:xfrm>
            <a:off x="8806" y="2248802"/>
            <a:ext cx="2295896" cy="3231654"/>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People seeking OST who were incarcerated,</a:t>
            </a:r>
            <a:r>
              <a:rPr kumimoji="0" lang="en-AU" sz="2400" i="0" u="none" strike="noStrike" kern="1200" cap="none" spc="0" normalizeH="0" noProof="0" dirty="0" smtClean="0">
                <a:ln>
                  <a:noFill/>
                </a:ln>
                <a:solidFill>
                  <a:schemeClr val="tx1"/>
                </a:solidFill>
                <a:effectLst/>
                <a:uLnTx/>
                <a:uFillTx/>
                <a:latin typeface="Calibri" panose="020F0502020204030204" pitchFamily="34" charset="0"/>
                <a:cs typeface="+mn-cs"/>
              </a:rPr>
              <a:t> 2000-2012</a:t>
            </a:r>
          </a:p>
          <a:p>
            <a:pPr eaLnBrk="1" hangingPunct="1">
              <a:buFont typeface="Arial" panose="020B0604020202020204" pitchFamily="34" charset="0"/>
              <a:buChar char="•"/>
              <a:defRPr/>
            </a:pPr>
            <a:endParaRPr lang="en-AU" altLang="en-US" dirty="0" smtClean="0">
              <a:latin typeface="Calibri" panose="020F0502020204030204" pitchFamily="34" charset="0"/>
            </a:endParaRPr>
          </a:p>
          <a:p>
            <a:pPr eaLnBrk="1" hangingPunct="1">
              <a:defRPr/>
            </a:pPr>
            <a:r>
              <a:rPr lang="en-AU" altLang="en-US" dirty="0" smtClean="0">
                <a:latin typeface="Calibri" panose="020F0502020204030204" pitchFamily="34" charset="0"/>
              </a:rPr>
              <a:t>N=16,715</a:t>
            </a:r>
            <a:endParaRPr lang="en-AU" altLang="en-US" dirty="0">
              <a:latin typeface="Calibri" panose="020F0502020204030204" pitchFamily="34" charset="0"/>
            </a:endParaRPr>
          </a:p>
          <a:p>
            <a:pPr>
              <a:defRPr/>
            </a:pPr>
            <a:r>
              <a:rPr lang="en-AU" altLang="en-US" dirty="0">
                <a:latin typeface="Calibri" panose="020F0502020204030204" pitchFamily="34" charset="0"/>
                <a:cs typeface="Microsoft Sans Serif" pitchFamily="34" charset="0"/>
              </a:rPr>
              <a:t>79% </a:t>
            </a:r>
            <a:r>
              <a:rPr lang="en-AU" altLang="en-US" dirty="0" smtClean="0">
                <a:latin typeface="Calibri" panose="020F0502020204030204" pitchFamily="34" charset="0"/>
                <a:cs typeface="Microsoft Sans Serif" pitchFamily="34" charset="0"/>
              </a:rPr>
              <a:t>men</a:t>
            </a:r>
            <a:endParaRPr lang="en-AU" altLang="en-US" dirty="0">
              <a:latin typeface="Calibri" panose="020F0502020204030204" pitchFamily="34" charset="0"/>
              <a:cs typeface="Microsoft Sans Serif" pitchFamily="34" charset="0"/>
            </a:endParaRPr>
          </a:p>
          <a:p>
            <a:pPr>
              <a:defRPr/>
            </a:pPr>
            <a:r>
              <a:rPr lang="en-AU" altLang="en-US" dirty="0">
                <a:latin typeface="Calibri" panose="020F0502020204030204" pitchFamily="34" charset="0"/>
                <a:cs typeface="Microsoft Sans Serif" pitchFamily="34" charset="0"/>
              </a:rPr>
              <a:t>30% </a:t>
            </a:r>
            <a:r>
              <a:rPr lang="en-AU" altLang="en-US" dirty="0" smtClean="0">
                <a:latin typeface="Calibri" panose="020F0502020204030204" pitchFamily="34" charset="0"/>
                <a:cs typeface="Microsoft Sans Serif" pitchFamily="34" charset="0"/>
              </a:rPr>
              <a:t>Indigenous</a:t>
            </a:r>
            <a:endParaRPr lang="en-AU" altLang="en-US" dirty="0">
              <a:latin typeface="Calibri" panose="020F0502020204030204" pitchFamily="34" charset="0"/>
              <a:cs typeface="Microsoft Sans Serif" pitchFamily="34" charset="0"/>
            </a:endParaRPr>
          </a:p>
          <a:p>
            <a:pPr>
              <a:defRPr/>
            </a:pPr>
            <a:r>
              <a:rPr lang="en-AU" altLang="en-US" dirty="0" smtClean="0">
                <a:latin typeface="Calibri" panose="020F0502020204030204" pitchFamily="34" charset="0"/>
                <a:cs typeface="Microsoft Sans Serif" pitchFamily="34" charset="0"/>
              </a:rPr>
              <a:t>30 </a:t>
            </a:r>
            <a:r>
              <a:rPr lang="en-AU" altLang="en-US" dirty="0">
                <a:latin typeface="Calibri" panose="020F0502020204030204" pitchFamily="34" charset="0"/>
                <a:cs typeface="Microsoft Sans Serif" pitchFamily="34" charset="0"/>
              </a:rPr>
              <a:t>years (range 16-64 years) at </a:t>
            </a:r>
            <a:r>
              <a:rPr lang="en-AU" altLang="en-US" dirty="0" smtClean="0">
                <a:latin typeface="Calibri" panose="020F0502020204030204" pitchFamily="34" charset="0"/>
                <a:cs typeface="Microsoft Sans Serif" pitchFamily="34" charset="0"/>
              </a:rPr>
              <a:t>cohort</a:t>
            </a:r>
            <a:r>
              <a:rPr lang="en-AU" altLang="en-US" dirty="0">
                <a:latin typeface="Calibri" panose="020F0502020204030204" pitchFamily="34" charset="0"/>
                <a:cs typeface="+mn-cs"/>
              </a:rPr>
              <a:t> </a:t>
            </a:r>
            <a:r>
              <a:rPr lang="en-AU" altLang="en-US" dirty="0" smtClean="0">
                <a:latin typeface="Calibri" panose="020F0502020204030204" pitchFamily="34" charset="0"/>
                <a:cs typeface="+mn-cs"/>
              </a:rPr>
              <a:t>entry</a:t>
            </a:r>
            <a:endParaRPr lang="en-AU" altLang="en-US" dirty="0">
              <a:latin typeface="Calibri" panose="020F0502020204030204" pitchFamily="34" charset="0"/>
            </a:endParaRPr>
          </a:p>
        </p:txBody>
      </p:sp>
      <p:sp>
        <p:nvSpPr>
          <p:cNvPr id="11" name="TextBox 10"/>
          <p:cNvSpPr txBox="1"/>
          <p:nvPr/>
        </p:nvSpPr>
        <p:spPr>
          <a:xfrm>
            <a:off x="7308304" y="3448050"/>
            <a:ext cx="2015716" cy="1569660"/>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People seeking OST who died, 1985-2012</a:t>
            </a:r>
          </a:p>
        </p:txBody>
      </p:sp>
      <p:cxnSp>
        <p:nvCxnSpPr>
          <p:cNvPr id="13" name="Straight Connector 12"/>
          <p:cNvCxnSpPr/>
          <p:nvPr/>
        </p:nvCxnSpPr>
        <p:spPr>
          <a:xfrm>
            <a:off x="1518807" y="3645024"/>
            <a:ext cx="1128513"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060505" y="4077072"/>
            <a:ext cx="1247799"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1538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smtClean="0">
                <a:solidFill>
                  <a:schemeClr val="accent5">
                    <a:lumMod val="50000"/>
                  </a:schemeClr>
                </a:solidFill>
                <a:latin typeface="Calibri" panose="020F0502020204030204" pitchFamily="34" charset="0"/>
              </a:rPr>
              <a:t>Characteristics of incarcerations of opioid-dependent people in NSW (n=16,715)</a:t>
            </a:r>
            <a:endParaRPr lang="en-AU" sz="3200" b="1" dirty="0">
              <a:solidFill>
                <a:schemeClr val="accent5">
                  <a:lumMod val="50000"/>
                </a:schemeClr>
              </a:solidFill>
              <a:latin typeface="Calibri" panose="020F050202020403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5441419"/>
              </p:ext>
            </p:extLst>
          </p:nvPr>
        </p:nvGraphicFramePr>
        <p:xfrm>
          <a:off x="395536" y="2204864"/>
          <a:ext cx="8229600" cy="3047235"/>
        </p:xfrm>
        <a:graphic>
          <a:graphicData uri="http://schemas.openxmlformats.org/drawingml/2006/table">
            <a:tbl>
              <a:tblPr firstRow="1" bandRow="1">
                <a:tableStyleId>{0505E3EF-67EA-436B-97B2-0124C06EBD24}</a:tableStyleId>
              </a:tblPr>
              <a:tblGrid>
                <a:gridCol w="4464496"/>
                <a:gridCol w="3765104"/>
              </a:tblGrid>
              <a:tr h="6702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ltLang="en-US" sz="2800" b="0" dirty="0" smtClean="0">
                          <a:latin typeface="Calibri" panose="020F0502020204030204" pitchFamily="34" charset="0"/>
                        </a:rPr>
                        <a:t>Median incarcerations</a:t>
                      </a:r>
                      <a:r>
                        <a:rPr lang="en-AU" altLang="en-US" sz="2800" b="0" baseline="0" dirty="0" smtClean="0">
                          <a:latin typeface="Calibri" panose="020F0502020204030204" pitchFamily="34" charset="0"/>
                        </a:rPr>
                        <a:t> </a:t>
                      </a:r>
                      <a:endParaRPr lang="en-AU" sz="2800" b="0" dirty="0">
                        <a:latin typeface="Calibri" panose="020F0502020204030204" pitchFamily="34" charset="0"/>
                      </a:endParaRPr>
                    </a:p>
                  </a:txBody>
                  <a:tcPr/>
                </a:tc>
                <a:tc>
                  <a:txBody>
                    <a:bodyPr/>
                    <a:lstStyle/>
                    <a:p>
                      <a:r>
                        <a:rPr lang="en-AU" sz="2800" b="0" dirty="0" smtClean="0">
                          <a:latin typeface="Calibri" panose="020F0502020204030204" pitchFamily="34" charset="0"/>
                        </a:rPr>
                        <a:t>2 (1-34)</a:t>
                      </a:r>
                      <a:endParaRPr lang="en-AU" sz="2800" b="0" dirty="0">
                        <a:latin typeface="Calibri" panose="020F0502020204030204" pitchFamily="34" charset="0"/>
                      </a:endParaRPr>
                    </a:p>
                  </a:txBody>
                  <a:tcPr/>
                </a:tc>
              </a:tr>
              <a:tr h="10053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ltLang="en-US" sz="2800" dirty="0" smtClean="0">
                          <a:latin typeface="Calibri" panose="020F0502020204030204" pitchFamily="34" charset="0"/>
                        </a:rPr>
                        <a:t>Median duration of </a:t>
                      </a:r>
                      <a:r>
                        <a:rPr lang="en-AU" altLang="en-US" sz="2800" i="0" dirty="0" smtClean="0">
                          <a:latin typeface="Calibri" panose="020F0502020204030204" pitchFamily="34" charset="0"/>
                        </a:rPr>
                        <a:t>completed incarcerations</a:t>
                      </a:r>
                      <a:endParaRPr lang="en-AU" sz="2800" dirty="0">
                        <a:latin typeface="Calibri" panose="020F0502020204030204" pitchFamily="34" charset="0"/>
                      </a:endParaRPr>
                    </a:p>
                  </a:txBody>
                  <a:tcPr/>
                </a:tc>
                <a:tc>
                  <a:txBody>
                    <a:bodyPr/>
                    <a:lstStyle/>
                    <a:p>
                      <a:r>
                        <a:rPr lang="en-AU" sz="2800" dirty="0" smtClean="0">
                          <a:latin typeface="Calibri" panose="020F0502020204030204" pitchFamily="34" charset="0"/>
                        </a:rPr>
                        <a:t>71 days (1 day-12 years)</a:t>
                      </a:r>
                      <a:endParaRPr lang="en-AU" sz="2800" dirty="0">
                        <a:latin typeface="Calibri" panose="020F0502020204030204" pitchFamily="34" charset="0"/>
                      </a:endParaRPr>
                    </a:p>
                  </a:txBody>
                  <a:tcPr/>
                </a:tc>
              </a:tr>
              <a:tr h="10606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altLang="en-US" sz="2800" dirty="0" smtClean="0">
                          <a:latin typeface="Calibri" panose="020F0502020204030204" pitchFamily="34" charset="0"/>
                        </a:rPr>
                        <a:t>Prescribed OST at some point during an</a:t>
                      </a:r>
                      <a:r>
                        <a:rPr lang="en-AU" altLang="en-US" sz="2800" baseline="0" dirty="0" smtClean="0">
                          <a:latin typeface="Calibri" panose="020F0502020204030204" pitchFamily="34" charset="0"/>
                        </a:rPr>
                        <a:t> incarceration</a:t>
                      </a:r>
                      <a:endParaRPr lang="en-AU" altLang="en-US" sz="2800" dirty="0" smtClean="0">
                        <a:latin typeface="Calibri" panose="020F0502020204030204" pitchFamily="34" charset="0"/>
                      </a:endParaRPr>
                    </a:p>
                    <a:p>
                      <a:endParaRPr lang="en-AU" sz="2800" dirty="0">
                        <a:latin typeface="Calibri" panose="020F0502020204030204" pitchFamily="34" charset="0"/>
                      </a:endParaRPr>
                    </a:p>
                  </a:txBody>
                  <a:tcPr/>
                </a:tc>
                <a:tc>
                  <a:txBody>
                    <a:bodyPr/>
                    <a:lstStyle/>
                    <a:p>
                      <a:r>
                        <a:rPr lang="en-AU" sz="2800" dirty="0" smtClean="0">
                          <a:latin typeface="Calibri" panose="020F0502020204030204" pitchFamily="34" charset="0"/>
                        </a:rPr>
                        <a:t>12,852 (76.9%)</a:t>
                      </a:r>
                      <a:endParaRPr lang="en-AU" sz="2800" dirty="0">
                        <a:latin typeface="Calibri" panose="020F0502020204030204" pitchFamily="34" charset="0"/>
                      </a:endParaRPr>
                    </a:p>
                  </a:txBody>
                  <a:tcPr/>
                </a:tc>
              </a:tr>
            </a:tbl>
          </a:graphicData>
        </a:graphic>
      </p:graphicFrame>
    </p:spTree>
    <p:extLst>
      <p:ext uri="{BB962C8B-B14F-4D97-AF65-F5344CB8AC3E}">
        <p14:creationId xmlns:p14="http://schemas.microsoft.com/office/powerpoint/2010/main" val="36339956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Method</a:t>
            </a:r>
          </a:p>
        </p:txBody>
      </p:sp>
      <p:sp>
        <p:nvSpPr>
          <p:cNvPr id="17411"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charset="0"/>
              <a:buChar char="•"/>
            </a:pPr>
            <a:r>
              <a:rPr lang="en-AU" altLang="en-US" sz="2400" dirty="0" smtClean="0">
                <a:latin typeface="Calibri" panose="020F0502020204030204" pitchFamily="34" charset="0"/>
              </a:rPr>
              <a:t>Crude mortality rates in and out of treatment</a:t>
            </a:r>
          </a:p>
          <a:p>
            <a:pPr eaLnBrk="1" hangingPunct="1">
              <a:buFont typeface="Arial" charset="0"/>
              <a:buChar char="•"/>
            </a:pPr>
            <a:r>
              <a:rPr lang="en-AU" altLang="en-US" sz="2400" dirty="0" smtClean="0">
                <a:latin typeface="Calibri" panose="020F0502020204030204" pitchFamily="34" charset="0"/>
              </a:rPr>
              <a:t>Association between OST and mortality: </a:t>
            </a:r>
          </a:p>
          <a:p>
            <a:pPr lvl="1" eaLnBrk="1" hangingPunct="1">
              <a:buFont typeface="Arial" charset="0"/>
              <a:buChar char="•"/>
            </a:pPr>
            <a:r>
              <a:rPr lang="en-AU" altLang="en-US" sz="2400" dirty="0" smtClean="0">
                <a:latin typeface="Calibri" panose="020F0502020204030204" pitchFamily="34" charset="0"/>
                <a:cs typeface="Microsoft Sans Serif" pitchFamily="34" charset="0"/>
              </a:rPr>
              <a:t>Extended Cox models that allowed for discontinuous risk intervals</a:t>
            </a:r>
          </a:p>
          <a:p>
            <a:pPr lvl="1" eaLnBrk="1" hangingPunct="1">
              <a:buFont typeface="Arial" charset="0"/>
              <a:buChar char="•"/>
            </a:pPr>
            <a:r>
              <a:rPr lang="en-AU" altLang="en-US" sz="2400" dirty="0" smtClean="0">
                <a:latin typeface="Calibri" panose="020F0502020204030204" pitchFamily="34" charset="0"/>
                <a:cs typeface="Microsoft Sans Serif" pitchFamily="34" charset="0"/>
              </a:rPr>
              <a:t>OST exposure coded as time-dependent variable</a:t>
            </a:r>
          </a:p>
          <a:p>
            <a:pPr eaLnBrk="1" hangingPunct="1">
              <a:buFont typeface="Arial" charset="0"/>
              <a:buChar char="•"/>
            </a:pPr>
            <a:r>
              <a:rPr lang="en-AU" sz="2000" dirty="0" smtClean="0">
                <a:latin typeface="Calibri" panose="020F0502020204030204" pitchFamily="34" charset="0"/>
              </a:rPr>
              <a:t>Other variables: sex</a:t>
            </a:r>
            <a:r>
              <a:rPr lang="en-AU" sz="2000" dirty="0">
                <a:latin typeface="Calibri" panose="020F0502020204030204" pitchFamily="34" charset="0"/>
              </a:rPr>
              <a:t>, Indigenous status, age at release, and variables relating to treatment and criminal justice history (to account for potential differences in mortality risk among people with differing histories of criminal involvement, e.g. violent crime</a:t>
            </a:r>
            <a:r>
              <a:rPr lang="en-AU" sz="2000" dirty="0" smtClean="0">
                <a:latin typeface="Calibri" panose="020F0502020204030204" pitchFamily="34" charset="0"/>
              </a:rPr>
              <a:t>) </a:t>
            </a:r>
            <a:endParaRPr lang="en-AU" altLang="en-US" sz="2000" dirty="0" smtClean="0">
              <a:latin typeface="Calibri" panose="020F0502020204030204" pitchFamily="34" charset="0"/>
            </a:endParaRPr>
          </a:p>
        </p:txBody>
      </p:sp>
    </p:spTree>
    <p:extLst>
      <p:ext uri="{BB962C8B-B14F-4D97-AF65-F5344CB8AC3E}">
        <p14:creationId xmlns:p14="http://schemas.microsoft.com/office/powerpoint/2010/main" val="3782783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Deaths among the cohort in prison (n=51)</a:t>
            </a:r>
          </a:p>
        </p:txBody>
      </p:sp>
      <p:sp>
        <p:nvSpPr>
          <p:cNvPr id="9" name="AutoShape 2" descr="data:image/jpeg;base64,/9j/4AAQSkZJRgABAQAAAQABAAD/2wCEAAkGBwgHBgkIBwgKCgkLDRYPDQwMDRsUFRAWIB0iIiAdHx8kKDQsJCYxJx8fLT0tMTU3Ojo6Iys/RD84QzQ5OjcBCgoKDQwNGg8PGjclHyU3Nzc3Nzc3Nzc3Nzc3Nzc3Nzc3Nzc3Nzc3Nzc3Nzc3Nzc3Nzc3Nzc3Nzc3Nzc3Nzc3N//AABEIAHwAfAMBIgACEQEDEQH/xAAcAAABBAMBAAAAAAAAAAAAAAAAAwQFBgECBwj/xAA+EAABAwMBBAYHBQYHAAAAAAABAAIDBAURIQYSMVETIkFhcbEHFEKBkaHRI1JTYsEVMjNyguEWJCU0Q/Dx/8QAGQEBAAMBAQAAAAAAAAAAAAAAAAEDBQQC/8QAHREBAQEAAwEBAQEAAAAAAAAAAAECAxESBEExMv/aAAwDAQACEQMRAD8A7ihCweCAJwqbtF6QrbbZX0tvb6/VMOHbhxHGe93ae4Z9yq/pV21nguEuz1NO2iYGAzyvJY+UEZw0/d7CRx1GmNed09VSxtAFVAGgYAa/ggv1Ttjfa9xLq31Zh/46ZgaAPE5d80zkuFXIMyV1W48zUP8Aqq1HdaNg/wByD/Kx30W4vNE7qipZk8wQgnBf7vRu3qW61jMcAZS8fB2QrDYPSg+KZkG0UTDE449bgbjc73t5d7fgqDLOHjLSCDwIKjaiTig9PwyxzxMlhe18b2hzHtOQ4HgQVuuU+hHaF1RHWWKaXebABPTEngwnD2juBwf6l1ZAIQhAIQhAIQhAIQhBX9rLLa7zBTwXOgp6r7TquljBcwDU4PEcPmoGPYDZQEEWWm8Nceatd1Oamnb+V58ki0rl5NX306uPM8IWLYvZiMhzdn7aSO11M13mE+faraIDD+z6PocY6PoG7uPDCfF2AkHvyq9aW5zHOduNjqWkt1Rc7FA2nfAwyS0sYxHIwcS1o/dcOOnFciq7hJK3dGGg8vqvTNXuup5WvGWlhBHMYXk/pcRtHcrvn3dSyqPoxM2WL96HrgaTb22N3sCcyQO8HMJ82heml5L9GL3Hb+x7up9cb5FetF0OcIQhAIQhAIQhAIQhBD3h+5WQ5/DPmE2EyV2g6tRTu5sePmFHiRZ3PqzdaXBmXjh2ZMrQuSPSLUvVXpdME7g6Q0VQKcb0xicIxni7GipuzXo9sdBaI6W50MNXVzRgVE0mpDsahh7AOY1Vxc9Qu0t/g2etUtdL15R1aeEcZZDwA8/AKc71/nJrjx161+OX+jSyOb6XIqKHL4rdVTuc78se80H4lq9NrnXog2NqbDRVN4vQ/wBYuZ6SRpGsTCd7dPeSST7h2Loq1YyL/QhCEQEIQgEIQgEIQgitooi6ibK0ZMTwT4HQ+efcq8Hq5zRsljdHI3eY4EOB7QVSKuF1HVSU7zqw6Hm3sKz/ALMdWbaPxbllwV6RYMib9J3oDi47reK4vTv8ld4uOBxS+z9rt1xuxuNVTtmqqLq0rnkkRg5y4DhvEjj4KLnqQHerwOzI7R7x7Kc226RWSoM9RltMW7khAJLR2HHbr5q7g355Z2p+jjuuK9L4FlN6Gspq+nbUUc7JoncHMOU4WuxQhCEAhCEAhCEAhCb1dQIGaDL3aNCDeaZkQBecE8GjUnwChL5QT17GVETA2SMYEeRl7e88M8ven8bcHfc4vkPF5/TkEsHLxvE3nzXrG7jU1HPp62mppXQzukErDh0e7gg8kg6snqRuQt6GM9jTqfet7tTdNfq2THGY/LRPqOiAAJGix9Y86sjcxu6zLSFHTdGN4hRG1k+5Stp2avkdkgch/dWWrfHSwukkdusb2qG2ct773e/2hVN/ytO7IHEF3st93H/1XfNw+t9/kU/Xz+ePqf2rLs7bZKC1UkWXRysjG85pwcnU+IyVNx3CSAgVbN5v4rB5j6JOWTRNH1QhBMmDF7QK1WOsEUrJmB8T2vae0FbqqyPnoJPWaVxbG7UsPAj8ysNBVx1tM2aPt0LTxaeSByhCEAhCEAoa4yb9TKAf4bd0eOMn9PgpgquTSb0lQ7PF7/MgfogfRSh0bXcxlbh6Y0r/ALCP+UJcP5IKjU3Clpr5WQXBr4XdMXNfukhzTqCl6naG2U8X2Upmd2Bgx8yrDcrfQ3SNra2BshaMNdwI8CNVGwbMWWneHtpS8jX7SRzh8FRfmxb26J9O5Olap4LhtPUh2DDRsOr/AGW+H3nK70lPBQUsdNTN3Y2DHeeZPet8tYwNY1rWjQNaMAJGSRXZzMzqKNaur3RNIo+MiolknfrT0xwB2Pk/ssXSqMFM5zf33dVviViRopqSCkb7Dd5/e86lenktFP0sckch3jx1SmzdUaevfTPPUmzjP3hw+Wfko6nficd+iwZDBVsmbxY8O+BQXzKytGva4aFbKEsoQhAFc9tF9p7jNU0p+yqoZXsdG7QuAJGQuhKr3zZKlq7vBeqRvRV0RJe0YDZxuka94zofigIn7rQOSVEij99zHFkjS17dC0jBC3EqlB/0uiwZEz6XvWDKOaBy6RIPkSLpUi+RA2q3iW4Qs4tjO8f++5KTy773OPaU0jdvVMrz4fNKnJ4oNoziVp71tVDLj3rRn748Ule7hSWymfU107YYWjUnie4DiT4ILdRVZMMZz7I8lJRTh3FVGgqswRHUZYDg+CnqFksuDghvNQlLg54LK1jbuNwtkAhCEDWsoKesbiZnWHB40cPeoKrslVCS6ncJ2cuDh+hVnQgokhfE7dla6N3J4wtTJor1JFHK3dkY145OGUwnslvkyfVwwn7hLfJBUTIVoXEqwVFjpY2ksfMP6h9EzNqh/El+I+iCsVF0t9ueWVtXFDI4B24464549xUbVba2aAHcklnI7I2EfM4VouGwdlutW2srhUyS7jWYEu6MAk8B4lSVt2C2apXtMdsic4DIdJ1z8Sg5n/iu9XSQMsNqdx/iPaXfPRo+ak7T6O7peattdtNO+dxORET1R3eHcMLrtNQUlK0Ngp42AcmpyABwQRNuscFKAX9dw+ClmtDRgDACyhAIQh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10" name="Table 9"/>
          <p:cNvGraphicFramePr>
            <a:graphicFrameLocks noGrp="1"/>
          </p:cNvGraphicFramePr>
          <p:nvPr>
            <p:extLst>
              <p:ext uri="{D42A27DB-BD31-4B8C-83A1-F6EECF244321}">
                <p14:modId xmlns:p14="http://schemas.microsoft.com/office/powerpoint/2010/main" val="836601570"/>
              </p:ext>
            </p:extLst>
          </p:nvPr>
        </p:nvGraphicFramePr>
        <p:xfrm>
          <a:off x="155575" y="1340768"/>
          <a:ext cx="2380703" cy="3108960"/>
        </p:xfrm>
        <a:graphic>
          <a:graphicData uri="http://schemas.openxmlformats.org/drawingml/2006/table">
            <a:tbl>
              <a:tblPr firstRow="1" bandRow="1">
                <a:tableStyleId>{2D5ABB26-0587-4C30-8999-92F81FD0307C}</a:tableStyleId>
              </a:tblPr>
              <a:tblGrid>
                <a:gridCol w="2380703"/>
              </a:tblGrid>
              <a:tr h="370840">
                <a:tc>
                  <a:txBody>
                    <a:bodyPr/>
                    <a:lstStyle/>
                    <a:p>
                      <a:pPr algn="r"/>
                      <a:r>
                        <a:rPr lang="en-AU" sz="2800" dirty="0" smtClean="0">
                          <a:latin typeface="Calibri" panose="020F0502020204030204" pitchFamily="34" charset="0"/>
                        </a:rPr>
                        <a:t>Natural</a:t>
                      </a:r>
                      <a:r>
                        <a:rPr lang="en-AU" sz="2800" baseline="0" dirty="0" smtClean="0">
                          <a:latin typeface="Calibri" panose="020F0502020204030204" pitchFamily="34" charset="0"/>
                        </a:rPr>
                        <a:t> deaths</a:t>
                      </a:r>
                    </a:p>
                  </a:txBody>
                  <a:tcPr/>
                </a:tc>
              </a:tr>
              <a:tr h="370840">
                <a:tc>
                  <a:txBody>
                    <a:bodyPr/>
                    <a:lstStyle/>
                    <a:p>
                      <a:pPr algn="r"/>
                      <a:r>
                        <a:rPr lang="en-AU" sz="2800" dirty="0" smtClean="0">
                          <a:latin typeface="Calibri" panose="020F0502020204030204" pitchFamily="34" charset="0"/>
                        </a:rPr>
                        <a:t>Suicide</a:t>
                      </a:r>
                      <a:endParaRPr lang="en-AU" sz="2800" dirty="0">
                        <a:latin typeface="Calibri" panose="020F0502020204030204" pitchFamily="34" charset="0"/>
                      </a:endParaRPr>
                    </a:p>
                  </a:txBody>
                  <a:tcPr/>
                </a:tc>
              </a:tr>
              <a:tr h="493148">
                <a:tc>
                  <a:txBody>
                    <a:bodyPr/>
                    <a:lstStyle/>
                    <a:p>
                      <a:pPr algn="r"/>
                      <a:r>
                        <a:rPr lang="en-AU" sz="2800" dirty="0" smtClean="0">
                          <a:latin typeface="Calibri" panose="020F0502020204030204" pitchFamily="34" charset="0"/>
                        </a:rPr>
                        <a:t>Drug-induced</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Other injury</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Violent</a:t>
                      </a:r>
                      <a:endParaRPr lang="en-AU" sz="2800" dirty="0">
                        <a:latin typeface="Calibri" panose="020F0502020204030204" pitchFamily="34" charset="0"/>
                      </a:endParaRPr>
                    </a:p>
                  </a:txBody>
                  <a:tcPr/>
                </a:tc>
              </a:tr>
              <a:tr h="0">
                <a:tc>
                  <a:txBody>
                    <a:bodyPr/>
                    <a:lstStyle/>
                    <a:p>
                      <a:pPr algn="r"/>
                      <a:r>
                        <a:rPr lang="en-AU" sz="2800" dirty="0" smtClean="0">
                          <a:latin typeface="Calibri" panose="020F0502020204030204" pitchFamily="34" charset="0"/>
                        </a:rPr>
                        <a:t>Unknown</a:t>
                      </a:r>
                      <a:endParaRPr lang="en-AU" sz="2800" dirty="0">
                        <a:latin typeface="Calibri" panose="020F0502020204030204" pitchFamily="34" charset="0"/>
                      </a:endParaRPr>
                    </a:p>
                  </a:txBody>
                  <a:tcPr/>
                </a:tc>
              </a:tr>
            </a:tbl>
          </a:graphicData>
        </a:graphic>
      </p:graphicFrame>
      <p:pic>
        <p:nvPicPr>
          <p:cNvPr id="2053" name="Picture 5"/>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8042"/>
          <a:stretch/>
        </p:blipFill>
        <p:spPr bwMode="auto">
          <a:xfrm>
            <a:off x="2555776" y="1268760"/>
            <a:ext cx="391392" cy="543913"/>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2060"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1905" y="1269748"/>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5" name="Picture 1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60088" y="1268760"/>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9"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5776" y="184989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3"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3363" y="1269748"/>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2"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8625" y="1269748"/>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1"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84909" y="1269748"/>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0"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80171" y="126996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51905" y="184989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7"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47168" y="184989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6" name="Picture 1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73363" y="184989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8"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6723" y="1268759"/>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7"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7993" y="1268758"/>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6"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13255" y="126996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5"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34794" y="1268757"/>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4" name="Picture 4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9646"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3"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06198" y="1846721"/>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2" name="Picture 4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7468"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1"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2730"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0" name="Picture 4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1254" y="1846720"/>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9" name="Picture 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60821"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8" name="Picture 4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99000"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7" name="Picture 3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26615"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6" name="Picture 3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38738"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5"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76863"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4" name="Picture 3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74643" y="184989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3" name="Picture 3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23003" y="1833386"/>
            <a:ext cx="390525" cy="555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2" name="Picture 3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61950" y="184354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1" name="Picture 3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64986" y="1839735"/>
            <a:ext cx="42703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80"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40930" y="1827275"/>
            <a:ext cx="42703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7"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445" y="2399172"/>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9" name="Picture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2291" y="2395995"/>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8" name="Picture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9121" y="2399172"/>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7"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5673" y="2399172"/>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6"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43895" y="2399172"/>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95" name="Picture 4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9157" y="2403771"/>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1"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444" y="2946696"/>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0"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4825" y="2962462"/>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9" name="Picture 3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83898" y="2962462"/>
            <a:ext cx="427037"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9" name="Picture 4"/>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1577"/>
          <a:stretch/>
        </p:blipFill>
        <p:spPr bwMode="auto">
          <a:xfrm>
            <a:off x="3230620" y="2946696"/>
            <a:ext cx="426550" cy="543912"/>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2052" name="Picture 4"/>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21577"/>
          <a:stretch/>
        </p:blipFill>
        <p:spPr bwMode="auto">
          <a:xfrm>
            <a:off x="3486595" y="2942097"/>
            <a:ext cx="426550" cy="543912"/>
          </a:xfrm>
          <a:prstGeom prst="rect">
            <a:avLst/>
          </a:prstGeom>
          <a:noFill/>
          <a:ln w="9525">
            <a:noFill/>
            <a:miter lim="800000"/>
            <a:headEnd/>
            <a:tailEnd/>
          </a:ln>
          <a:extLst>
            <a:ext uri="{909E8E84-426E-40DD-AFC4-6F175D3DCCD1}">
              <a14:hiddenFill xmlns:a14="http://schemas.microsoft.com/office/drawing/2010/main">
                <a:solidFill>
                  <a:schemeClr val="accent1"/>
                </a:solidFill>
              </a14:hiddenFill>
            </a:ext>
          </a:extLst>
        </p:spPr>
      </p:pic>
      <p:pic>
        <p:nvPicPr>
          <p:cNvPr id="2102"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44443" y="3486009"/>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74"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82838" y="3489621"/>
            <a:ext cx="390525" cy="54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10" name="Picture 6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6007" y="4027487"/>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9" name="Picture 6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2838" y="4032546"/>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8" name="Picture 6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0410" y="4042759"/>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7" name="Picture 5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66645" y="4030881"/>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6" name="Picture 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4607" y="4042759"/>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5" name="Picture 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59150" y="4042759"/>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4" name="Picture 5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7233" y="4042759"/>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103" name="Picture 5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9792" y="4032546"/>
            <a:ext cx="390525"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6" name="TextBox 55"/>
          <p:cNvSpPr txBox="1"/>
          <p:nvPr/>
        </p:nvSpPr>
        <p:spPr>
          <a:xfrm>
            <a:off x="5076056" y="3448050"/>
            <a:ext cx="3990020" cy="1569660"/>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Between 2000-2010, deaths in this cohort accounted for 35% of all unnatural deaths in NSW prisons</a:t>
            </a:r>
          </a:p>
        </p:txBody>
      </p:sp>
    </p:spTree>
    <p:extLst>
      <p:ext uri="{BB962C8B-B14F-4D97-AF65-F5344CB8AC3E}">
        <p14:creationId xmlns:p14="http://schemas.microsoft.com/office/powerpoint/2010/main" val="15690118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Deaths in prison (n=51)</a:t>
            </a:r>
          </a:p>
        </p:txBody>
      </p:sp>
      <p:sp>
        <p:nvSpPr>
          <p:cNvPr id="9" name="AutoShape 2" descr="data:image/jpeg;base64,/9j/4AAQSkZJRgABAQAAAQABAAD/2wCEAAkGBwgHBgkIBwgKCgkLDRYPDQwMDRsUFRAWIB0iIiAdHx8kKDQsJCYxJx8fLT0tMTU3Ojo6Iys/RD84QzQ5OjcBCgoKDQwNGg8PGjclHyU3Nzc3Nzc3Nzc3Nzc3Nzc3Nzc3Nzc3Nzc3Nzc3Nzc3Nzc3Nzc3Nzc3Nzc3Nzc3Nzc3N//AABEIAHwAfAMBIgACEQEDEQH/xAAcAAABBAMBAAAAAAAAAAAAAAAAAwQFBgECBwj/xAA+EAABAwMBBAYHBQYHAAAAAAABAAIDBAURIQYSMVETIkFhcbEHFEKBkaHRI1JTYsEVMjNyguEWJCU0Q/Dx/8QAGQEBAAMBAQAAAAAAAAAAAAAAAAEDBQQC/8QAHREBAQEAAwEBAQEAAAAAAAAAAAECAxESBEExMv/aAAwDAQACEQMRAD8A7ihCweCAJwqbtF6QrbbZX0tvb6/VMOHbhxHGe93ae4Z9yq/pV21nguEuz1NO2iYGAzyvJY+UEZw0/d7CRx1GmNed09VSxtAFVAGgYAa/ggv1Ttjfa9xLq31Zh/46ZgaAPE5d80zkuFXIMyV1W48zUP8Aqq1HdaNg/wByD/Kx30W4vNE7qipZk8wQgnBf7vRu3qW61jMcAZS8fB2QrDYPSg+KZkG0UTDE449bgbjc73t5d7fgqDLOHjLSCDwIKjaiTig9PwyxzxMlhe18b2hzHtOQ4HgQVuuU+hHaF1RHWWKaXebABPTEngwnD2juBwf6l1ZAIQhAIQhAIQhAIQhBX9rLLa7zBTwXOgp6r7TquljBcwDU4PEcPmoGPYDZQEEWWm8Nceatd1Oamnb+V58ki0rl5NX306uPM8IWLYvZiMhzdn7aSO11M13mE+faraIDD+z6PocY6PoG7uPDCfF2AkHvyq9aW5zHOduNjqWkt1Rc7FA2nfAwyS0sYxHIwcS1o/dcOOnFciq7hJK3dGGg8vqvTNXuup5WvGWlhBHMYXk/pcRtHcrvn3dSyqPoxM2WL96HrgaTb22N3sCcyQO8HMJ82heml5L9GL3Hb+x7up9cb5FetF0OcIQhAIQhAIQhAIQhBD3h+5WQ5/DPmE2EyV2g6tRTu5sePmFHiRZ3PqzdaXBmXjh2ZMrQuSPSLUvVXpdME7g6Q0VQKcb0xicIxni7GipuzXo9sdBaI6W50MNXVzRgVE0mpDsahh7AOY1Vxc9Qu0t/g2etUtdL15R1aeEcZZDwA8/AKc71/nJrjx161+OX+jSyOb6XIqKHL4rdVTuc78se80H4lq9NrnXog2NqbDRVN4vQ/wBYuZ6SRpGsTCd7dPeSST7h2Loq1YyL/QhCEQEIQgEIQgEIQgitooi6ibK0ZMTwT4HQ+efcq8Hq5zRsljdHI3eY4EOB7QVSKuF1HVSU7zqw6Hm3sKz/ALMdWbaPxbllwV6RYMib9J3oDi47reK4vTv8ld4uOBxS+z9rt1xuxuNVTtmqqLq0rnkkRg5y4DhvEjj4KLnqQHerwOzI7R7x7Kc226RWSoM9RltMW7khAJLR2HHbr5q7g355Z2p+jjuuK9L4FlN6Gspq+nbUUc7JoncHMOU4WuxQhCEAhCEAhCEAhCb1dQIGaDL3aNCDeaZkQBecE8GjUnwChL5QT17GVETA2SMYEeRl7e88M8ven8bcHfc4vkPF5/TkEsHLxvE3nzXrG7jU1HPp62mppXQzukErDh0e7gg8kg6snqRuQt6GM9jTqfet7tTdNfq2THGY/LRPqOiAAJGix9Y86sjcxu6zLSFHTdGN4hRG1k+5Stp2avkdkgch/dWWrfHSwukkdusb2qG2ct773e/2hVN/ytO7IHEF3st93H/1XfNw+t9/kU/Xz+ePqf2rLs7bZKC1UkWXRysjG85pwcnU+IyVNx3CSAgVbN5v4rB5j6JOWTRNH1QhBMmDF7QK1WOsEUrJmB8T2vae0FbqqyPnoJPWaVxbG7UsPAj8ysNBVx1tM2aPt0LTxaeSByhCEAhCEAoa4yb9TKAf4bd0eOMn9PgpgquTSb0lQ7PF7/MgfogfRSh0bXcxlbh6Y0r/ALCP+UJcP5IKjU3Clpr5WQXBr4XdMXNfukhzTqCl6naG2U8X2Upmd2Bgx8yrDcrfQ3SNra2BshaMNdwI8CNVGwbMWWneHtpS8jX7SRzh8FRfmxb26J9O5Olap4LhtPUh2DDRsOr/AGW+H3nK70lPBQUsdNTN3Y2DHeeZPet8tYwNY1rWjQNaMAJGSRXZzMzqKNaur3RNIo+MiolknfrT0xwB2Pk/ssXSqMFM5zf33dVviViRopqSCkb7Dd5/e86lenktFP0sckch3jx1SmzdUaevfTPPUmzjP3hw+Wfko6nficd+iwZDBVsmbxY8O+BQXzKytGva4aFbKEsoQhAFc9tF9p7jNU0p+yqoZXsdG7QuAJGQuhKr3zZKlq7vBeqRvRV0RJe0YDZxuka94zofigIn7rQOSVEij99zHFkjS17dC0jBC3EqlB/0uiwZEz6XvWDKOaBy6RIPkSLpUi+RA2q3iW4Qs4tjO8f++5KTy773OPaU0jdvVMrz4fNKnJ4oNoziVp71tVDLj3rRn748Ule7hSWymfU107YYWjUnie4DiT4ILdRVZMMZz7I8lJRTh3FVGgqswRHUZYDg+CnqFksuDghvNQlLg54LK1jbuNwtkAhCEDWsoKesbiZnWHB40cPeoKrslVCS6ncJ2cuDh+hVnQgokhfE7dla6N3J4wtTJor1JFHK3dkY145OGUwnslvkyfVwwn7hLfJBUTIVoXEqwVFjpY2ksfMP6h9EzNqh/El+I+iCsVF0t9ueWVtXFDI4B24464549xUbVba2aAHcklnI7I2EfM4VouGwdlutW2srhUyS7jWYEu6MAk8B4lSVt2C2apXtMdsic4DIdJ1z8Sg5n/iu9XSQMsNqdx/iPaXfPRo+ak7T6O7peattdtNO+dxORET1R3eHcMLrtNQUlK0Ngp42AcmpyABwQRNuscFKAX9dw+ClmtDRgDACyhAIQh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10" name="Table 9"/>
          <p:cNvGraphicFramePr>
            <a:graphicFrameLocks noGrp="1"/>
          </p:cNvGraphicFramePr>
          <p:nvPr>
            <p:extLst>
              <p:ext uri="{D42A27DB-BD31-4B8C-83A1-F6EECF244321}">
                <p14:modId xmlns:p14="http://schemas.microsoft.com/office/powerpoint/2010/main" val="1290713896"/>
              </p:ext>
            </p:extLst>
          </p:nvPr>
        </p:nvGraphicFramePr>
        <p:xfrm>
          <a:off x="155575" y="1340768"/>
          <a:ext cx="2380703" cy="3108960"/>
        </p:xfrm>
        <a:graphic>
          <a:graphicData uri="http://schemas.openxmlformats.org/drawingml/2006/table">
            <a:tbl>
              <a:tblPr firstRow="1" bandRow="1">
                <a:tableStyleId>{2D5ABB26-0587-4C30-8999-92F81FD0307C}</a:tableStyleId>
              </a:tblPr>
              <a:tblGrid>
                <a:gridCol w="2380703"/>
              </a:tblGrid>
              <a:tr h="370840">
                <a:tc>
                  <a:txBody>
                    <a:bodyPr/>
                    <a:lstStyle/>
                    <a:p>
                      <a:pPr algn="r"/>
                      <a:r>
                        <a:rPr lang="en-AU" sz="2800" dirty="0" smtClean="0">
                          <a:latin typeface="Calibri" panose="020F0502020204030204" pitchFamily="34" charset="0"/>
                        </a:rPr>
                        <a:t>Natural</a:t>
                      </a:r>
                      <a:r>
                        <a:rPr lang="en-AU" sz="2800" baseline="0" dirty="0" smtClean="0">
                          <a:latin typeface="Calibri" panose="020F0502020204030204" pitchFamily="34" charset="0"/>
                        </a:rPr>
                        <a:t> deaths</a:t>
                      </a:r>
                    </a:p>
                  </a:txBody>
                  <a:tcPr/>
                </a:tc>
              </a:tr>
              <a:tr h="370840">
                <a:tc>
                  <a:txBody>
                    <a:bodyPr/>
                    <a:lstStyle/>
                    <a:p>
                      <a:pPr algn="r"/>
                      <a:r>
                        <a:rPr lang="en-AU" sz="2800" dirty="0" smtClean="0">
                          <a:latin typeface="Calibri" panose="020F0502020204030204" pitchFamily="34" charset="0"/>
                        </a:rPr>
                        <a:t>Suicide</a:t>
                      </a:r>
                      <a:endParaRPr lang="en-AU" sz="2800" dirty="0">
                        <a:latin typeface="Calibri" panose="020F0502020204030204" pitchFamily="34" charset="0"/>
                      </a:endParaRPr>
                    </a:p>
                  </a:txBody>
                  <a:tcPr/>
                </a:tc>
              </a:tr>
              <a:tr h="493148">
                <a:tc>
                  <a:txBody>
                    <a:bodyPr/>
                    <a:lstStyle/>
                    <a:p>
                      <a:pPr algn="r"/>
                      <a:r>
                        <a:rPr lang="en-AU" sz="2800" dirty="0" smtClean="0">
                          <a:latin typeface="Calibri" panose="020F0502020204030204" pitchFamily="34" charset="0"/>
                        </a:rPr>
                        <a:t>Drug-induced</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Other injury</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Violent</a:t>
                      </a:r>
                      <a:endParaRPr lang="en-AU" sz="2800" dirty="0">
                        <a:latin typeface="Calibri" panose="020F0502020204030204" pitchFamily="34" charset="0"/>
                      </a:endParaRPr>
                    </a:p>
                  </a:txBody>
                  <a:tcPr/>
                </a:tc>
              </a:tr>
              <a:tr h="0">
                <a:tc>
                  <a:txBody>
                    <a:bodyPr/>
                    <a:lstStyle/>
                    <a:p>
                      <a:pPr algn="r"/>
                      <a:r>
                        <a:rPr lang="en-AU" sz="2800" dirty="0" smtClean="0">
                          <a:latin typeface="Calibri" panose="020F0502020204030204" pitchFamily="34" charset="0"/>
                        </a:rPr>
                        <a:t>Unknown</a:t>
                      </a:r>
                      <a:endParaRPr lang="en-AU" sz="2800" dirty="0">
                        <a:latin typeface="Calibri" panose="020F0502020204030204" pitchFamily="34" charset="0"/>
                      </a:endParaRPr>
                    </a:p>
                  </a:txBody>
                  <a:tcPr/>
                </a:tc>
              </a:tr>
            </a:tbl>
          </a:graphicData>
        </a:graphic>
      </p:graphicFrame>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1031" y="2412693"/>
            <a:ext cx="227076" cy="534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4010" y="242435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6708" y="243223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484" y="242736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3"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4703" y="242736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2255" y="243223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5"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10017" y="127916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6"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7318" y="127865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7"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1894" y="127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8" name="Picture 1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7907" y="127865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4455" y="127916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6598" y="127865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2" name="Picture 1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192349" y="1278653"/>
            <a:ext cx="205739" cy="5297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17" name="Picture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38704" y="127814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8" name="Picture 2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75250" y="1279162"/>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9" name="Picture 2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20264" y="1277871"/>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0" name="Picture 2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6089" y="1278144"/>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1" name="Picture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79636" y="404404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2"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27468" y="404404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3"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63888" y="4038599"/>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4" name="Picture 2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8222" y="403254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5"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334" y="4038600"/>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6"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4825" y="402893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7"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613" y="4038600"/>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8" name="Picture 3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37897" y="404603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9" name="Picture 3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97721" y="4555983"/>
            <a:ext cx="2254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023146" y="4587087"/>
            <a:ext cx="1716859" cy="461665"/>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Out of OST</a:t>
            </a:r>
          </a:p>
        </p:txBody>
      </p:sp>
      <p:pic>
        <p:nvPicPr>
          <p:cNvPr id="413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10904" y="520423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 name="TextBox 90"/>
          <p:cNvSpPr txBox="1"/>
          <p:nvPr/>
        </p:nvSpPr>
        <p:spPr>
          <a:xfrm>
            <a:off x="7027306" y="5238514"/>
            <a:ext cx="1716859" cy="461665"/>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lang="en-AU" sz="2400" dirty="0">
                <a:latin typeface="Calibri" panose="020F0502020204030204" pitchFamily="34" charset="0"/>
                <a:cs typeface="+mn-cs"/>
              </a:rPr>
              <a:t>I</a:t>
            </a: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n OST</a:t>
            </a:r>
          </a:p>
        </p:txBody>
      </p:sp>
      <p:pic>
        <p:nvPicPr>
          <p:cNvPr id="4132"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51905" y="3484937"/>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3"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25613" y="3486009"/>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4" name="Picture 3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549067" y="2978145"/>
            <a:ext cx="236693" cy="52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35" name="Picture 3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285522" y="2976070"/>
            <a:ext cx="2381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6" name="Picture 4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18577" y="2957589"/>
            <a:ext cx="2381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7"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392" y="2964209"/>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8"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612" y="2942623"/>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9" name="Picture 4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687616" y="1844824"/>
            <a:ext cx="238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0" name="Picture 4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449491" y="1844824"/>
            <a:ext cx="2381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1" name="Picture 4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41906" y="181865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2" name="Picture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4989" y="181865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3"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25741" y="181865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4"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63343" y="184482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5" name="Picture 4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0722" y="181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6" name="Picture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317" y="181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7" name="Picture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9913" y="181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8"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286" y="184482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9"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743" y="181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6597"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0"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6707" y="182221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1"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483"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2" name="Picture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1121"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3"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5909"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469318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79512" y="188640"/>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OST and deaths in prison: Total time in custody</a:t>
            </a:r>
          </a:p>
        </p:txBody>
      </p:sp>
      <p:sp>
        <p:nvSpPr>
          <p:cNvPr id="11267" name="Content Placeholder 1"/>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endParaRPr lang="en-AU" altLang="en-US" sz="2400" dirty="0"/>
          </a:p>
          <a:p>
            <a:pPr eaLnBrk="1" hangingPunct="1">
              <a:buFont typeface="Arial" panose="020B0604020202020204" pitchFamily="34" charset="0"/>
              <a:buChar char="•"/>
              <a:defRPr/>
            </a:pPr>
            <a:endParaRPr lang="en-AU" altLang="en-US" sz="2400" dirty="0" smtClean="0"/>
          </a:p>
          <a:p>
            <a:pPr marL="457200" lvl="1" indent="0" eaLnBrk="1" hangingPunct="1">
              <a:buFont typeface="Arial" charset="0"/>
              <a:buNone/>
              <a:defRPr/>
            </a:pPr>
            <a:endParaRPr lang="en-AU" altLang="en-US" sz="2400" dirty="0" smtClean="0"/>
          </a:p>
        </p:txBody>
      </p:sp>
      <p:graphicFrame>
        <p:nvGraphicFramePr>
          <p:cNvPr id="5" name="Table 4"/>
          <p:cNvGraphicFramePr>
            <a:graphicFrameLocks noGrp="1"/>
          </p:cNvGraphicFramePr>
          <p:nvPr>
            <p:extLst>
              <p:ext uri="{D42A27DB-BD31-4B8C-83A1-F6EECF244321}">
                <p14:modId xmlns:p14="http://schemas.microsoft.com/office/powerpoint/2010/main" val="82972319"/>
              </p:ext>
            </p:extLst>
          </p:nvPr>
        </p:nvGraphicFramePr>
        <p:xfrm>
          <a:off x="179512" y="836712"/>
          <a:ext cx="8784976" cy="5852160"/>
        </p:xfrm>
        <a:graphic>
          <a:graphicData uri="http://schemas.openxmlformats.org/drawingml/2006/table">
            <a:tbl>
              <a:tblPr firstRow="1" bandRow="1">
                <a:tableStyleId>{F5AB1C69-6EDB-4FF4-983F-18BD219EF322}</a:tableStyleId>
              </a:tblPr>
              <a:tblGrid>
                <a:gridCol w="1584176"/>
                <a:gridCol w="1944216"/>
                <a:gridCol w="1800200"/>
                <a:gridCol w="1800200"/>
                <a:gridCol w="1656184"/>
              </a:tblGrid>
              <a:tr h="370840">
                <a:tc>
                  <a:txBody>
                    <a:bodyPr/>
                    <a:lstStyle/>
                    <a:p>
                      <a:r>
                        <a:rPr lang="en-AU" sz="2400" dirty="0" smtClean="0">
                          <a:latin typeface="Calibri" panose="020F0502020204030204" pitchFamily="34" charset="0"/>
                        </a:rPr>
                        <a:t>Cause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OST status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N deaths</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CMR</a:t>
                      </a:r>
                      <a:r>
                        <a:rPr lang="en-AU" sz="2400" baseline="0" dirty="0" smtClean="0">
                          <a:latin typeface="Calibri" panose="020F0502020204030204" pitchFamily="34" charset="0"/>
                        </a:rPr>
                        <a:t> per 1000py </a:t>
                      </a:r>
                      <a:endParaRPr lang="en-AU" sz="2400" dirty="0">
                        <a:latin typeface="Calibri" panose="020F0502020204030204" pitchFamily="34" charset="0"/>
                        <a:cs typeface="Microsoft Sans Serif"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baseline="0" dirty="0" smtClean="0">
                          <a:latin typeface="Calibri" panose="020F0502020204030204" pitchFamily="34" charset="0"/>
                        </a:rPr>
                        <a:t>95% CI</a:t>
                      </a:r>
                      <a:endParaRPr lang="en-AU" sz="2400" dirty="0" smtClean="0">
                        <a:latin typeface="Calibri" panose="020F0502020204030204" pitchFamily="34" charset="0"/>
                      </a:endParaRPr>
                    </a:p>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All-cause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40</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2.7</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2.0, 3.7</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 OST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11</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0.7</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0.3, 1.2</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Unnatural</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27</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2.2</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1.4, 3.2</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 OST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5</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0.3</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0.1, 0.8</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Suicide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16</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1.3</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0.7, 2.1</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 OST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3</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0.2</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0.04, 0.6</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Drug</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6</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0.5</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0.2, 1.0</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 OST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a:t>
                      </a:r>
                      <a:endParaRPr lang="en-AU" sz="2400" dirty="0">
                        <a:latin typeface="Calibri" panose="020F0502020204030204" pitchFamily="34" charset="0"/>
                        <a:cs typeface="Microsoft Sans Serif" panose="020B0604020202020204" pitchFamily="34" charset="0"/>
                      </a:endParaRPr>
                    </a:p>
                  </a:txBody>
                  <a:tcPr/>
                </a:tc>
              </a:tr>
            </a:tbl>
          </a:graphicData>
        </a:graphic>
      </p:graphicFrame>
    </p:spTree>
    <p:extLst>
      <p:ext uri="{BB962C8B-B14F-4D97-AF65-F5344CB8AC3E}">
        <p14:creationId xmlns:p14="http://schemas.microsoft.com/office/powerpoint/2010/main" val="2144044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79512" y="188640"/>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Adjusted effect of OST on death in prison</a:t>
            </a:r>
          </a:p>
        </p:txBody>
      </p:sp>
      <p:sp>
        <p:nvSpPr>
          <p:cNvPr id="11267" name="Content Placeholder 1"/>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endParaRPr lang="en-AU" altLang="en-US" sz="2400" dirty="0"/>
          </a:p>
          <a:p>
            <a:pPr eaLnBrk="1" hangingPunct="1">
              <a:buFont typeface="Arial" panose="020B0604020202020204" pitchFamily="34" charset="0"/>
              <a:buChar char="•"/>
              <a:defRPr/>
            </a:pPr>
            <a:endParaRPr lang="en-AU" altLang="en-US" sz="2400" dirty="0" smtClean="0"/>
          </a:p>
          <a:p>
            <a:pPr marL="457200" lvl="1" indent="0" eaLnBrk="1" hangingPunct="1">
              <a:buFont typeface="Arial" charset="0"/>
              <a:buNone/>
              <a:defRPr/>
            </a:pPr>
            <a:endParaRPr lang="en-AU" alt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1554248430"/>
              </p:ext>
            </p:extLst>
          </p:nvPr>
        </p:nvGraphicFramePr>
        <p:xfrm>
          <a:off x="683568" y="1556792"/>
          <a:ext cx="7848872" cy="2407920"/>
        </p:xfrm>
        <a:graphic>
          <a:graphicData uri="http://schemas.openxmlformats.org/drawingml/2006/table">
            <a:tbl>
              <a:tblPr firstRow="1" bandRow="1">
                <a:tableStyleId>{F5AB1C69-6EDB-4FF4-983F-18BD219EF322}</a:tableStyleId>
              </a:tblPr>
              <a:tblGrid>
                <a:gridCol w="3013406"/>
                <a:gridCol w="1962218"/>
                <a:gridCol w="2873248"/>
              </a:tblGrid>
              <a:tr h="370840">
                <a:tc>
                  <a:txBody>
                    <a:bodyPr/>
                    <a:lstStyle/>
                    <a:p>
                      <a:r>
                        <a:rPr lang="en-AU" sz="2800" dirty="0" smtClean="0">
                          <a:latin typeface="Calibri" panose="020F0502020204030204" pitchFamily="34" charset="0"/>
                        </a:rPr>
                        <a:t>Cause of death</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rPr>
                        <a:t>Adjusted</a:t>
                      </a:r>
                      <a:r>
                        <a:rPr lang="en-AU" sz="2800" baseline="0" dirty="0" smtClean="0">
                          <a:latin typeface="Calibri" panose="020F0502020204030204" pitchFamily="34" charset="0"/>
                        </a:rPr>
                        <a:t> hazard ratio</a:t>
                      </a:r>
                    </a:p>
                    <a:p>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95 % confidence</a:t>
                      </a:r>
                      <a:r>
                        <a:rPr lang="en-AU" sz="2800" baseline="0" dirty="0" smtClean="0">
                          <a:latin typeface="Calibri" panose="020F0502020204030204" pitchFamily="34" charset="0"/>
                          <a:cs typeface="Microsoft Sans Serif" panose="020B0604020202020204" pitchFamily="34" charset="0"/>
                        </a:rPr>
                        <a:t> interval</a:t>
                      </a:r>
                      <a:endParaRPr lang="en-AU" sz="2800" dirty="0">
                        <a:latin typeface="Calibri" panose="020F0502020204030204" pitchFamily="34" charset="0"/>
                        <a:cs typeface="Microsoft Sans Serif" panose="020B0604020202020204" pitchFamily="34" charset="0"/>
                      </a:endParaRPr>
                    </a:p>
                  </a:txBody>
                  <a:tcPr/>
                </a:tc>
              </a:tr>
              <a:tr h="370840">
                <a:tc>
                  <a:txBody>
                    <a:bodyPr/>
                    <a:lstStyle/>
                    <a:p>
                      <a:r>
                        <a:rPr lang="en-AU" sz="2800" dirty="0" smtClean="0">
                          <a:latin typeface="Calibri" panose="020F0502020204030204" pitchFamily="34" charset="0"/>
                          <a:cs typeface="+mn-cs"/>
                        </a:rPr>
                        <a:t>All-cause</a:t>
                      </a:r>
                      <a:r>
                        <a:rPr lang="en-AU" sz="2800" baseline="0" dirty="0" smtClean="0">
                          <a:latin typeface="Calibri" panose="020F0502020204030204" pitchFamily="34" charset="0"/>
                          <a:cs typeface="+mn-cs"/>
                        </a:rPr>
                        <a:t> deaths</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b="1" dirty="0" smtClean="0">
                          <a:latin typeface="Calibri" panose="020F0502020204030204" pitchFamily="34" charset="0"/>
                          <a:cs typeface="Microsoft Sans Serif" panose="020B0604020202020204" pitchFamily="34" charset="0"/>
                        </a:rPr>
                        <a:t>0.26</a:t>
                      </a:r>
                      <a:endParaRPr lang="en-AU" sz="2800" b="1"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0.13, 0.50</a:t>
                      </a:r>
                      <a:endParaRPr lang="en-AU" sz="2800" dirty="0">
                        <a:latin typeface="Calibri" panose="020F0502020204030204" pitchFamily="34" charset="0"/>
                        <a:cs typeface="Microsoft Sans Serif" panose="020B0604020202020204" pitchFamily="34" charset="0"/>
                      </a:endParaRPr>
                    </a:p>
                  </a:txBody>
                  <a:tcPr/>
                </a:tc>
              </a:tr>
              <a:tr h="370840">
                <a:tc>
                  <a:txBody>
                    <a:bodyPr/>
                    <a:lstStyle/>
                    <a:p>
                      <a:r>
                        <a:rPr lang="en-AU" sz="2800" dirty="0" smtClean="0">
                          <a:latin typeface="Calibri" panose="020F0502020204030204" pitchFamily="34" charset="0"/>
                          <a:cs typeface="+mn-cs"/>
                        </a:rPr>
                        <a:t>Unnatural</a:t>
                      </a:r>
                      <a:r>
                        <a:rPr lang="en-AU" sz="2800" baseline="0" dirty="0" smtClean="0">
                          <a:latin typeface="Calibri" panose="020F0502020204030204" pitchFamily="34" charset="0"/>
                          <a:cs typeface="+mn-cs"/>
                        </a:rPr>
                        <a:t> deaths</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b="1" dirty="0" smtClean="0">
                          <a:latin typeface="Calibri" panose="020F0502020204030204" pitchFamily="34" charset="0"/>
                          <a:cs typeface="Microsoft Sans Serif" panose="020B0604020202020204" pitchFamily="34" charset="0"/>
                        </a:rPr>
                        <a:t>0.13</a:t>
                      </a:r>
                      <a:endParaRPr lang="en-AU" sz="2800" b="1"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0.05, 0.35</a:t>
                      </a:r>
                      <a:endParaRPr lang="en-AU" sz="2800" dirty="0">
                        <a:latin typeface="Calibri" panose="020F0502020204030204" pitchFamily="34" charset="0"/>
                        <a:cs typeface="Microsoft Sans Serif" panose="020B0604020202020204" pitchFamily="34" charset="0"/>
                      </a:endParaRPr>
                    </a:p>
                  </a:txBody>
                  <a:tcPr/>
                </a:tc>
              </a:tr>
            </a:tbl>
          </a:graphicData>
        </a:graphic>
      </p:graphicFrame>
      <p:sp>
        <p:nvSpPr>
          <p:cNvPr id="3" name="TextBox 2"/>
          <p:cNvSpPr txBox="1"/>
          <p:nvPr/>
        </p:nvSpPr>
        <p:spPr>
          <a:xfrm>
            <a:off x="827584" y="4221088"/>
            <a:ext cx="7560840" cy="1815882"/>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i.e. hazard</a:t>
            </a:r>
            <a:r>
              <a:rPr kumimoji="0" lang="en-AU" sz="2400" i="0" u="none" strike="noStrike" kern="1200" cap="none" spc="0" normalizeH="0" noProof="0" dirty="0" smtClean="0">
                <a:ln>
                  <a:noFill/>
                </a:ln>
                <a:solidFill>
                  <a:schemeClr val="tx1"/>
                </a:solidFill>
                <a:effectLst/>
                <a:uLnTx/>
                <a:uFillTx/>
                <a:latin typeface="Calibri" panose="020F0502020204030204" pitchFamily="34" charset="0"/>
                <a:cs typeface="+mn-cs"/>
              </a:rPr>
              <a:t> of unnatural death 87% lower while in OST</a:t>
            </a:r>
            <a:endPar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rPr>
              <a:t>Adjusted for sex, Indigenous status,</a:t>
            </a:r>
            <a:r>
              <a:rPr kumimoji="0" lang="en-AU" sz="2000" i="0" u="none" strike="noStrike" kern="1200" cap="none" spc="0" normalizeH="0" noProof="0" dirty="0" smtClean="0">
                <a:ln>
                  <a:noFill/>
                </a:ln>
                <a:solidFill>
                  <a:schemeClr val="tx1"/>
                </a:solidFill>
                <a:effectLst/>
                <a:uLnTx/>
                <a:uFillTx/>
                <a:latin typeface="Calibri" panose="020F0502020204030204" pitchFamily="34" charset="0"/>
                <a:cs typeface="+mn-cs"/>
              </a:rPr>
              <a:t> age at prison </a:t>
            </a:r>
            <a:r>
              <a:rPr lang="en-AU" sz="2000" dirty="0" smtClean="0">
                <a:latin typeface="Calibri" panose="020F0502020204030204" pitchFamily="34" charset="0"/>
                <a:cs typeface="+mn-cs"/>
              </a:rPr>
              <a:t>reception, no. prior incarcerations, duration of prior incarcerations, any prior drug, violent or property offences</a:t>
            </a:r>
            <a:endPar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p:txBody>
      </p:sp>
    </p:spTree>
    <p:extLst>
      <p:ext uri="{BB962C8B-B14F-4D97-AF65-F5344CB8AC3E}">
        <p14:creationId xmlns:p14="http://schemas.microsoft.com/office/powerpoint/2010/main" val="2998567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Deaths in first 4 weeks of prison (n=17)</a:t>
            </a:r>
          </a:p>
        </p:txBody>
      </p:sp>
      <p:sp>
        <p:nvSpPr>
          <p:cNvPr id="9" name="AutoShape 2" descr="data:image/jpeg;base64,/9j/4AAQSkZJRgABAQAAAQABAAD/2wCEAAkGBwgHBgkIBwgKCgkLDRYPDQwMDRsUFRAWIB0iIiAdHx8kKDQsJCYxJx8fLT0tMTU3Ojo6Iys/RD84QzQ5OjcBCgoKDQwNGg8PGjclHyU3Nzc3Nzc3Nzc3Nzc3Nzc3Nzc3Nzc3Nzc3Nzc3Nzc3Nzc3Nzc3Nzc3Nzc3Nzc3Nzc3N//AABEIAHwAfAMBIgACEQEDEQH/xAAcAAABBAMBAAAAAAAAAAAAAAAAAwQFBgECBwj/xAA+EAABAwMBBAYHBQYHAAAAAAABAAIDBAURIQYSMVETIkFhcbEHFEKBkaHRI1JTYsEVMjNyguEWJCU0Q/Dx/8QAGQEBAAMBAQAAAAAAAAAAAAAAAAEDBQQC/8QAHREBAQEAAwEBAQEAAAAAAAAAAAECAxESBEExMv/aAAwDAQACEQMRAD8A7ihCweCAJwqbtF6QrbbZX0tvb6/VMOHbhxHGe93ae4Z9yq/pV21nguEuz1NO2iYGAzyvJY+UEZw0/d7CRx1GmNed09VSxtAFVAGgYAa/ggv1Ttjfa9xLq31Zh/46ZgaAPE5d80zkuFXIMyV1W48zUP8Aqq1HdaNg/wByD/Kx30W4vNE7qipZk8wQgnBf7vRu3qW61jMcAZS8fB2QrDYPSg+KZkG0UTDE449bgbjc73t5d7fgqDLOHjLSCDwIKjaiTig9PwyxzxMlhe18b2hzHtOQ4HgQVuuU+hHaF1RHWWKaXebABPTEngwnD2juBwf6l1ZAIQhAIQhAIQhAIQhBX9rLLa7zBTwXOgp6r7TquljBcwDU4PEcPmoGPYDZQEEWWm8Nceatd1Oamnb+V58ki0rl5NX306uPM8IWLYvZiMhzdn7aSO11M13mE+faraIDD+z6PocY6PoG7uPDCfF2AkHvyq9aW5zHOduNjqWkt1Rc7FA2nfAwyS0sYxHIwcS1o/dcOOnFciq7hJK3dGGg8vqvTNXuup5WvGWlhBHMYXk/pcRtHcrvn3dSyqPoxM2WL96HrgaTb22N3sCcyQO8HMJ82heml5L9GL3Hb+x7up9cb5FetF0OcIQhAIQhAIQhAIQhBD3h+5WQ5/DPmE2EyV2g6tRTu5sePmFHiRZ3PqzdaXBmXjh2ZMrQuSPSLUvVXpdME7g6Q0VQKcb0xicIxni7GipuzXo9sdBaI6W50MNXVzRgVE0mpDsahh7AOY1Vxc9Qu0t/g2etUtdL15R1aeEcZZDwA8/AKc71/nJrjx161+OX+jSyOb6XIqKHL4rdVTuc78se80H4lq9NrnXog2NqbDRVN4vQ/wBYuZ6SRpGsTCd7dPeSST7h2Loq1YyL/QhCEQEIQgEIQgEIQgitooi6ibK0ZMTwT4HQ+efcq8Hq5zRsljdHI3eY4EOB7QVSKuF1HVSU7zqw6Hm3sKz/ALMdWbaPxbllwV6RYMib9J3oDi47reK4vTv8ld4uOBxS+z9rt1xuxuNVTtmqqLq0rnkkRg5y4DhvEjj4KLnqQHerwOzI7R7x7Kc226RWSoM9RltMW7khAJLR2HHbr5q7g355Z2p+jjuuK9L4FlN6Gspq+nbUUc7JoncHMOU4WuxQhCEAhCEAhCEAhCb1dQIGaDL3aNCDeaZkQBecE8GjUnwChL5QT17GVETA2SMYEeRl7e88M8ven8bcHfc4vkPF5/TkEsHLxvE3nzXrG7jU1HPp62mppXQzukErDh0e7gg8kg6snqRuQt6GM9jTqfet7tTdNfq2THGY/LRPqOiAAJGix9Y86sjcxu6zLSFHTdGN4hRG1k+5Stp2avkdkgch/dWWrfHSwukkdusb2qG2ct773e/2hVN/ytO7IHEF3st93H/1XfNw+t9/kU/Xz+ePqf2rLs7bZKC1UkWXRysjG85pwcnU+IyVNx3CSAgVbN5v4rB5j6JOWTRNH1QhBMmDF7QK1WOsEUrJmB8T2vae0FbqqyPnoJPWaVxbG7UsPAj8ysNBVx1tM2aPt0LTxaeSByhCEAhCEAoa4yb9TKAf4bd0eOMn9PgpgquTSb0lQ7PF7/MgfogfRSh0bXcxlbh6Y0r/ALCP+UJcP5IKjU3Clpr5WQXBr4XdMXNfukhzTqCl6naG2U8X2Upmd2Bgx8yrDcrfQ3SNra2BshaMNdwI8CNVGwbMWWneHtpS8jX7SRzh8FRfmxb26J9O5Olap4LhtPUh2DDRsOr/AGW+H3nK70lPBQUsdNTN3Y2DHeeZPet8tYwNY1rWjQNaMAJGSRXZzMzqKNaur3RNIo+MiolknfrT0xwB2Pk/ssXSqMFM5zf33dVviViRopqSCkb7Dd5/e86lenktFP0sckch3jx1SmzdUaevfTPPUmzjP3hw+Wfko6nficd+iwZDBVsmbxY8O+BQXzKytGva4aFbKEsoQhAFc9tF9p7jNU0p+yqoZXsdG7QuAJGQuhKr3zZKlq7vBeqRvRV0RJe0YDZxuka94zofigIn7rQOSVEij99zHFkjS17dC0jBC3EqlB/0uiwZEz6XvWDKOaBy6RIPkSLpUi+RA2q3iW4Qs4tjO8f++5KTy773OPaU0jdvVMrz4fNKnJ4oNoziVp71tVDLj3rRn748Ule7hSWymfU107YYWjUnie4DiT4ILdRVZMMZz7I8lJRTh3FVGgqswRHUZYDg+CnqFksuDghvNQlLg54LK1jbuNwtkAhCEDWsoKesbiZnWHB40cPeoKrslVCS6ncJ2cuDh+hVnQgokhfE7dla6N3J4wtTJor1JFHK3dkY145OGUwnslvkyfVwwn7hLfJBUTIVoXEqwVFjpY2ksfMP6h9EzNqh/El+I+iCsVF0t9ueWVtXFDI4B24464549xUbVba2aAHcklnI7I2EfM4VouGwdlutW2srhUyS7jWYEu6MAk8B4lSVt2C2apXtMdsic4DIdJ1z8Sg5n/iu9XSQMsNqdx/iPaXfPRo+ak7T6O7peattdtNO+dxORET1R3eHcMLrtNQUlK0Ngp42AcmpyABwQRNuscFKAX9dw+ClmtDRgDACyhAIQh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AU" dirty="0"/>
          </a:p>
        </p:txBody>
      </p:sp>
      <p:graphicFrame>
        <p:nvGraphicFramePr>
          <p:cNvPr id="10" name="Table 9"/>
          <p:cNvGraphicFramePr>
            <a:graphicFrameLocks noGrp="1"/>
          </p:cNvGraphicFramePr>
          <p:nvPr>
            <p:extLst>
              <p:ext uri="{D42A27DB-BD31-4B8C-83A1-F6EECF244321}">
                <p14:modId xmlns:p14="http://schemas.microsoft.com/office/powerpoint/2010/main" val="1681377370"/>
              </p:ext>
            </p:extLst>
          </p:nvPr>
        </p:nvGraphicFramePr>
        <p:xfrm>
          <a:off x="155575" y="1340768"/>
          <a:ext cx="2380703" cy="3108960"/>
        </p:xfrm>
        <a:graphic>
          <a:graphicData uri="http://schemas.openxmlformats.org/drawingml/2006/table">
            <a:tbl>
              <a:tblPr firstRow="1" bandRow="1">
                <a:tableStyleId>{2D5ABB26-0587-4C30-8999-92F81FD0307C}</a:tableStyleId>
              </a:tblPr>
              <a:tblGrid>
                <a:gridCol w="2380703"/>
              </a:tblGrid>
              <a:tr h="370840">
                <a:tc>
                  <a:txBody>
                    <a:bodyPr/>
                    <a:lstStyle/>
                    <a:p>
                      <a:pPr algn="r"/>
                      <a:r>
                        <a:rPr lang="en-AU" sz="2800" dirty="0" smtClean="0">
                          <a:latin typeface="Calibri" panose="020F0502020204030204" pitchFamily="34" charset="0"/>
                        </a:rPr>
                        <a:t>Natural</a:t>
                      </a:r>
                      <a:r>
                        <a:rPr lang="en-AU" sz="2800" baseline="0" dirty="0" smtClean="0">
                          <a:latin typeface="Calibri" panose="020F0502020204030204" pitchFamily="34" charset="0"/>
                        </a:rPr>
                        <a:t> deaths</a:t>
                      </a:r>
                    </a:p>
                  </a:txBody>
                  <a:tcPr/>
                </a:tc>
              </a:tr>
              <a:tr h="370840">
                <a:tc>
                  <a:txBody>
                    <a:bodyPr/>
                    <a:lstStyle/>
                    <a:p>
                      <a:pPr algn="r"/>
                      <a:r>
                        <a:rPr lang="en-AU" sz="2800" dirty="0" smtClean="0">
                          <a:latin typeface="Calibri" panose="020F0502020204030204" pitchFamily="34" charset="0"/>
                        </a:rPr>
                        <a:t>Suicide</a:t>
                      </a:r>
                      <a:endParaRPr lang="en-AU" sz="2800" dirty="0">
                        <a:latin typeface="Calibri" panose="020F0502020204030204" pitchFamily="34" charset="0"/>
                      </a:endParaRPr>
                    </a:p>
                  </a:txBody>
                  <a:tcPr/>
                </a:tc>
              </a:tr>
              <a:tr h="493148">
                <a:tc>
                  <a:txBody>
                    <a:bodyPr/>
                    <a:lstStyle/>
                    <a:p>
                      <a:pPr algn="r"/>
                      <a:r>
                        <a:rPr lang="en-AU" sz="2800" dirty="0" smtClean="0">
                          <a:latin typeface="Calibri" panose="020F0502020204030204" pitchFamily="34" charset="0"/>
                        </a:rPr>
                        <a:t>Drug-induced</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Other injury</a:t>
                      </a:r>
                      <a:endParaRPr lang="en-AU" sz="2800" dirty="0">
                        <a:latin typeface="Calibri" panose="020F0502020204030204" pitchFamily="34" charset="0"/>
                      </a:endParaRPr>
                    </a:p>
                  </a:txBody>
                  <a:tcPr/>
                </a:tc>
              </a:tr>
              <a:tr h="370840">
                <a:tc>
                  <a:txBody>
                    <a:bodyPr/>
                    <a:lstStyle/>
                    <a:p>
                      <a:pPr algn="r"/>
                      <a:r>
                        <a:rPr lang="en-AU" sz="2800" dirty="0" smtClean="0">
                          <a:latin typeface="Calibri" panose="020F0502020204030204" pitchFamily="34" charset="0"/>
                        </a:rPr>
                        <a:t>Violent</a:t>
                      </a:r>
                      <a:endParaRPr lang="en-AU" sz="2800" dirty="0">
                        <a:latin typeface="Calibri" panose="020F0502020204030204" pitchFamily="34" charset="0"/>
                      </a:endParaRPr>
                    </a:p>
                  </a:txBody>
                  <a:tcPr/>
                </a:tc>
              </a:tr>
              <a:tr h="0">
                <a:tc>
                  <a:txBody>
                    <a:bodyPr/>
                    <a:lstStyle/>
                    <a:p>
                      <a:pPr algn="r"/>
                      <a:r>
                        <a:rPr lang="en-AU" sz="2800" dirty="0" smtClean="0">
                          <a:latin typeface="Calibri" panose="020F0502020204030204" pitchFamily="34" charset="0"/>
                        </a:rPr>
                        <a:t>Unknown</a:t>
                      </a:r>
                      <a:endParaRPr lang="en-AU" sz="2800" dirty="0">
                        <a:latin typeface="Calibri" panose="020F0502020204030204" pitchFamily="34" charset="0"/>
                      </a:endParaRPr>
                    </a:p>
                  </a:txBody>
                  <a:tcPr/>
                </a:tc>
              </a:tr>
            </a:tbl>
          </a:graphicData>
        </a:graphic>
      </p:graphicFrame>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61031" y="2412693"/>
            <a:ext cx="227076" cy="5340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09" name="Picture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4455" y="127916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10" name="Picture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6598" y="127865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5"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31334" y="402575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6" name="Picture 3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4825" y="402575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7" name="Picture 3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613" y="4025758"/>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29" name="Picture 3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97721" y="4555983"/>
            <a:ext cx="2254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7023146" y="4587087"/>
            <a:ext cx="1716859" cy="461665"/>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Out of OST</a:t>
            </a:r>
          </a:p>
        </p:txBody>
      </p:sp>
      <p:pic>
        <p:nvPicPr>
          <p:cNvPr id="4130" name="Picture 3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810904" y="520423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1" name="TextBox 90"/>
          <p:cNvSpPr txBox="1"/>
          <p:nvPr/>
        </p:nvSpPr>
        <p:spPr>
          <a:xfrm>
            <a:off x="7027306" y="5238514"/>
            <a:ext cx="1716859" cy="461665"/>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lang="en-AU" sz="2400" dirty="0">
                <a:latin typeface="Calibri" panose="020F0502020204030204" pitchFamily="34" charset="0"/>
                <a:cs typeface="+mn-cs"/>
              </a:rPr>
              <a:t>I</a:t>
            </a: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n OST</a:t>
            </a:r>
          </a:p>
        </p:txBody>
      </p:sp>
      <p:pic>
        <p:nvPicPr>
          <p:cNvPr id="4137" name="Picture 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392" y="2970783"/>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38" name="Picture 4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25612" y="2970783"/>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3"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85627" y="1834915"/>
            <a:ext cx="2016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6" name="Picture 5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317" y="1850137"/>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7" name="Picture 5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9913" y="1848842"/>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8"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27286" y="1844824"/>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49" name="Picture 5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72743" y="181865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56597"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0" name="Picture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16707" y="1822215"/>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1" name="Picture 5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483"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2" name="Picture 5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81121"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53" name="Picture 5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5909" y="1834916"/>
            <a:ext cx="225425"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72598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79512" y="188640"/>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OST and deaths in prison: First 4 weeks of custody</a:t>
            </a:r>
          </a:p>
        </p:txBody>
      </p:sp>
      <p:sp>
        <p:nvSpPr>
          <p:cNvPr id="11267" name="Content Placeholder 1"/>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endParaRPr lang="en-AU" altLang="en-US" sz="2400" dirty="0"/>
          </a:p>
          <a:p>
            <a:pPr eaLnBrk="1" hangingPunct="1">
              <a:buFont typeface="Arial" panose="020B0604020202020204" pitchFamily="34" charset="0"/>
              <a:buChar char="•"/>
              <a:defRPr/>
            </a:pPr>
            <a:endParaRPr lang="en-AU" altLang="en-US" sz="2400" dirty="0" smtClean="0"/>
          </a:p>
          <a:p>
            <a:pPr marL="457200" lvl="1" indent="0" eaLnBrk="1" hangingPunct="1">
              <a:buFont typeface="Arial" charset="0"/>
              <a:buNone/>
              <a:defRPr/>
            </a:pPr>
            <a:endParaRPr lang="en-AU" alt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3958882691"/>
              </p:ext>
            </p:extLst>
          </p:nvPr>
        </p:nvGraphicFramePr>
        <p:xfrm>
          <a:off x="251520" y="836712"/>
          <a:ext cx="8712967" cy="5852160"/>
        </p:xfrm>
        <a:graphic>
          <a:graphicData uri="http://schemas.openxmlformats.org/drawingml/2006/table">
            <a:tbl>
              <a:tblPr firstRow="1" bandRow="1">
                <a:tableStyleId>{F5AB1C69-6EDB-4FF4-983F-18BD219EF322}</a:tableStyleId>
              </a:tblPr>
              <a:tblGrid>
                <a:gridCol w="1584176"/>
                <a:gridCol w="1728192"/>
                <a:gridCol w="1656184"/>
                <a:gridCol w="1800200"/>
                <a:gridCol w="1944215"/>
              </a:tblGrid>
              <a:tr h="370840">
                <a:tc>
                  <a:txBody>
                    <a:bodyPr/>
                    <a:lstStyle/>
                    <a:p>
                      <a:r>
                        <a:rPr lang="en-AU" sz="2400" dirty="0" smtClean="0">
                          <a:latin typeface="Calibri" panose="020F0502020204030204" pitchFamily="34" charset="0"/>
                        </a:rPr>
                        <a:t>Cause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OST status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N deaths</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CMR per 1000</a:t>
                      </a:r>
                      <a:r>
                        <a:rPr lang="en-AU" sz="2400" baseline="0" dirty="0" smtClean="0">
                          <a:latin typeface="Calibri" panose="020F0502020204030204" pitchFamily="34" charset="0"/>
                        </a:rPr>
                        <a:t> </a:t>
                      </a:r>
                      <a:r>
                        <a:rPr lang="en-AU" sz="2400" baseline="0" dirty="0" err="1" smtClean="0">
                          <a:latin typeface="Calibri" panose="020F0502020204030204" pitchFamily="34" charset="0"/>
                        </a:rPr>
                        <a:t>py</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95% CI</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smtClean="0">
                          <a:latin typeface="Calibri" panose="020F0502020204030204" pitchFamily="34" charset="0"/>
                        </a:rPr>
                        <a:t>All-cause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16</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12.7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7.2, 20.6</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0.8</a:t>
                      </a:r>
                      <a:r>
                        <a:rPr lang="en-AU" sz="2400" baseline="0" dirty="0" smtClean="0">
                          <a:latin typeface="Calibri" panose="020F0502020204030204" pitchFamily="34" charset="0"/>
                        </a:rPr>
                        <a:t>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baseline="0" dirty="0" smtClean="0">
                          <a:latin typeface="Calibri" panose="020F0502020204030204" pitchFamily="34" charset="0"/>
                        </a:rPr>
                        <a:t>0.2, 4.3</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Unnatural</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12</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11.0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5.7, 19.2</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0.8</a:t>
                      </a:r>
                      <a:r>
                        <a:rPr lang="en-AU" sz="2400" baseline="0" dirty="0" smtClean="0">
                          <a:latin typeface="Calibri" panose="020F0502020204030204" pitchFamily="34" charset="0"/>
                        </a:rPr>
                        <a:t> </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baseline="0" dirty="0" smtClean="0">
                          <a:latin typeface="Calibri" panose="020F0502020204030204" pitchFamily="34" charset="0"/>
                        </a:rPr>
                        <a:t>0.02, 4.4</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Suicide</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9</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8.2</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3.8, 15.6</a:t>
                      </a:r>
                      <a:endParaRPr lang="en-AU" sz="2400" dirty="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a:t>
                      </a:r>
                      <a:endParaRPr lang="en-AU" sz="2400" dirty="0">
                        <a:latin typeface="Calibri" panose="020F0502020204030204" pitchFamily="34" charset="0"/>
                        <a:cs typeface="Microsoft Sans Serif"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latin typeface="Calibri" panose="020F0502020204030204" pitchFamily="34" charset="0"/>
                        </a:rPr>
                        <a:t>0.8</a:t>
                      </a:r>
                      <a:r>
                        <a:rPr lang="en-AU" sz="2400" baseline="0" dirty="0" smtClean="0">
                          <a:latin typeface="Calibri" panose="020F0502020204030204" pitchFamily="34" charset="0"/>
                        </a:rPr>
                        <a:t> </a:t>
                      </a:r>
                      <a:endParaRPr lang="en-AU" sz="2400" dirty="0" smtClean="0">
                        <a:latin typeface="Calibri" panose="020F0502020204030204" pitchFamily="34" charset="0"/>
                        <a:cs typeface="Microsoft Sans Serif"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baseline="0" dirty="0" smtClean="0">
                          <a:latin typeface="Calibri" panose="020F0502020204030204" pitchFamily="34" charset="0"/>
                        </a:rPr>
                        <a:t>0.02, 4.4</a:t>
                      </a:r>
                      <a:endParaRPr lang="en-AU" sz="2400" dirty="0" smtClean="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endParaRPr lang="en-AU" sz="2400" dirty="0">
                        <a:latin typeface="Calibri" panose="020F0502020204030204" pitchFamily="34" charset="0"/>
                        <a:cs typeface="Microsoft Sans Serif" panose="020B0604020202020204" pitchFamily="34" charset="0"/>
                      </a:endParaRPr>
                    </a:p>
                  </a:txBody>
                  <a:tcPr/>
                </a:tc>
              </a:tr>
              <a:tr h="370840">
                <a:tc>
                  <a:txBody>
                    <a:bodyPr/>
                    <a:lstStyle/>
                    <a:p>
                      <a:r>
                        <a:rPr lang="en-AU" sz="2400" dirty="0" smtClean="0">
                          <a:latin typeface="Calibri" panose="020F0502020204030204" pitchFamily="34" charset="0"/>
                        </a:rPr>
                        <a:t>Drug</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Out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1</a:t>
                      </a:r>
                      <a:endParaRPr lang="en-AU" sz="2400" dirty="0">
                        <a:latin typeface="Calibri" panose="020F0502020204030204" pitchFamily="34" charset="0"/>
                        <a:cs typeface="Microsoft Sans Serif"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latin typeface="Calibri" panose="020F0502020204030204" pitchFamily="34" charset="0"/>
                        </a:rPr>
                        <a:t>1.0 </a:t>
                      </a:r>
                      <a:endParaRPr lang="en-AU" sz="2400" dirty="0" smtClean="0">
                        <a:latin typeface="Calibri" panose="020F0502020204030204" pitchFamily="34" charset="0"/>
                        <a:cs typeface="Microsoft Sans Serif" panose="020B0604020202020204"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2400" dirty="0" smtClean="0">
                          <a:latin typeface="Calibri" panose="020F0502020204030204" pitchFamily="34" charset="0"/>
                        </a:rPr>
                        <a:t>0.02, 5.1</a:t>
                      </a:r>
                      <a:endParaRPr lang="en-AU" sz="2400" dirty="0" smtClean="0">
                        <a:latin typeface="Calibri" panose="020F0502020204030204" pitchFamily="34" charset="0"/>
                        <a:cs typeface="Microsoft Sans Serif" panose="020B0604020202020204" pitchFamily="34" charset="0"/>
                      </a:endParaRPr>
                    </a:p>
                  </a:txBody>
                  <a:tcPr/>
                </a:tc>
              </a:tr>
              <a:tr h="370840">
                <a:tc>
                  <a:txBody>
                    <a:bodyPr/>
                    <a:lstStyle/>
                    <a:p>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In</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0</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a:t>
                      </a:r>
                      <a:endParaRPr lang="en-AU" sz="2400" dirty="0">
                        <a:latin typeface="Calibri" panose="020F0502020204030204" pitchFamily="34" charset="0"/>
                        <a:cs typeface="Microsoft Sans Serif" panose="020B0604020202020204" pitchFamily="34" charset="0"/>
                      </a:endParaRPr>
                    </a:p>
                  </a:txBody>
                  <a:tcPr/>
                </a:tc>
                <a:tc>
                  <a:txBody>
                    <a:bodyPr/>
                    <a:lstStyle/>
                    <a:p>
                      <a:r>
                        <a:rPr lang="en-AU" sz="2400" dirty="0" smtClean="0">
                          <a:latin typeface="Calibri" panose="020F0502020204030204" pitchFamily="34" charset="0"/>
                        </a:rPr>
                        <a:t>-</a:t>
                      </a:r>
                      <a:endParaRPr lang="en-AU" sz="2400" dirty="0">
                        <a:latin typeface="Calibri" panose="020F0502020204030204" pitchFamily="34" charset="0"/>
                        <a:cs typeface="Microsoft Sans Serif" panose="020B0604020202020204" pitchFamily="34" charset="0"/>
                      </a:endParaRPr>
                    </a:p>
                  </a:txBody>
                  <a:tcPr/>
                </a:tc>
              </a:tr>
            </a:tbl>
          </a:graphicData>
        </a:graphic>
      </p:graphicFrame>
    </p:spTree>
    <p:extLst>
      <p:ext uri="{BB962C8B-B14F-4D97-AF65-F5344CB8AC3E}">
        <p14:creationId xmlns:p14="http://schemas.microsoft.com/office/powerpoint/2010/main" val="3995684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179512" y="188640"/>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Adjusted effect of OST on death in first 4 weeks of prison</a:t>
            </a:r>
          </a:p>
        </p:txBody>
      </p:sp>
      <p:sp>
        <p:nvSpPr>
          <p:cNvPr id="11267" name="Content Placeholder 1"/>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endParaRPr lang="en-AU" altLang="en-US" sz="2400" dirty="0"/>
          </a:p>
          <a:p>
            <a:pPr eaLnBrk="1" hangingPunct="1">
              <a:buFont typeface="Arial" panose="020B0604020202020204" pitchFamily="34" charset="0"/>
              <a:buChar char="•"/>
              <a:defRPr/>
            </a:pPr>
            <a:endParaRPr lang="en-AU" altLang="en-US" sz="2400" dirty="0" smtClean="0"/>
          </a:p>
          <a:p>
            <a:pPr marL="457200" lvl="1" indent="0" eaLnBrk="1" hangingPunct="1">
              <a:buFont typeface="Arial" charset="0"/>
              <a:buNone/>
              <a:defRPr/>
            </a:pPr>
            <a:endParaRPr lang="en-AU" altLang="en-US" sz="2400" dirty="0" smtClean="0"/>
          </a:p>
        </p:txBody>
      </p:sp>
      <p:graphicFrame>
        <p:nvGraphicFramePr>
          <p:cNvPr id="2" name="Table 1"/>
          <p:cNvGraphicFramePr>
            <a:graphicFrameLocks noGrp="1"/>
          </p:cNvGraphicFramePr>
          <p:nvPr>
            <p:extLst>
              <p:ext uri="{D42A27DB-BD31-4B8C-83A1-F6EECF244321}">
                <p14:modId xmlns:p14="http://schemas.microsoft.com/office/powerpoint/2010/main" val="963189392"/>
              </p:ext>
            </p:extLst>
          </p:nvPr>
        </p:nvGraphicFramePr>
        <p:xfrm>
          <a:off x="683568" y="1556792"/>
          <a:ext cx="7848872" cy="2407920"/>
        </p:xfrm>
        <a:graphic>
          <a:graphicData uri="http://schemas.openxmlformats.org/drawingml/2006/table">
            <a:tbl>
              <a:tblPr firstRow="1" bandRow="1">
                <a:tableStyleId>{F5AB1C69-6EDB-4FF4-983F-18BD219EF322}</a:tableStyleId>
              </a:tblPr>
              <a:tblGrid>
                <a:gridCol w="3013406"/>
                <a:gridCol w="1962218"/>
                <a:gridCol w="2873248"/>
              </a:tblGrid>
              <a:tr h="370840">
                <a:tc>
                  <a:txBody>
                    <a:bodyPr/>
                    <a:lstStyle/>
                    <a:p>
                      <a:r>
                        <a:rPr lang="en-AU" sz="2800" dirty="0" smtClean="0">
                          <a:latin typeface="Calibri" panose="020F0502020204030204" pitchFamily="34" charset="0"/>
                        </a:rPr>
                        <a:t>Cause of death</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rPr>
                        <a:t>Adjusted</a:t>
                      </a:r>
                      <a:r>
                        <a:rPr lang="en-AU" sz="2800" baseline="0" dirty="0" smtClean="0">
                          <a:latin typeface="Calibri" panose="020F0502020204030204" pitchFamily="34" charset="0"/>
                        </a:rPr>
                        <a:t> hazard ratio</a:t>
                      </a:r>
                    </a:p>
                    <a:p>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95 % confidence</a:t>
                      </a:r>
                      <a:r>
                        <a:rPr lang="en-AU" sz="2800" baseline="0" dirty="0" smtClean="0">
                          <a:latin typeface="Calibri" panose="020F0502020204030204" pitchFamily="34" charset="0"/>
                          <a:cs typeface="Microsoft Sans Serif" panose="020B0604020202020204" pitchFamily="34" charset="0"/>
                        </a:rPr>
                        <a:t> interval</a:t>
                      </a:r>
                      <a:endParaRPr lang="en-AU" sz="2800" dirty="0">
                        <a:latin typeface="Calibri" panose="020F0502020204030204" pitchFamily="34" charset="0"/>
                        <a:cs typeface="Microsoft Sans Serif" panose="020B0604020202020204" pitchFamily="34" charset="0"/>
                      </a:endParaRPr>
                    </a:p>
                  </a:txBody>
                  <a:tcPr/>
                </a:tc>
              </a:tr>
              <a:tr h="370840">
                <a:tc>
                  <a:txBody>
                    <a:bodyPr/>
                    <a:lstStyle/>
                    <a:p>
                      <a:r>
                        <a:rPr lang="en-AU" sz="2800" dirty="0" smtClean="0">
                          <a:latin typeface="Calibri" panose="020F0502020204030204" pitchFamily="34" charset="0"/>
                          <a:cs typeface="+mn-cs"/>
                        </a:rPr>
                        <a:t>All-cause</a:t>
                      </a:r>
                      <a:r>
                        <a:rPr lang="en-AU" sz="2800" baseline="0" dirty="0" smtClean="0">
                          <a:latin typeface="Calibri" panose="020F0502020204030204" pitchFamily="34" charset="0"/>
                          <a:cs typeface="+mn-cs"/>
                        </a:rPr>
                        <a:t> deaths</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b="1" dirty="0" smtClean="0">
                          <a:latin typeface="Calibri" panose="020F0502020204030204" pitchFamily="34" charset="0"/>
                          <a:cs typeface="Microsoft Sans Serif" panose="020B0604020202020204" pitchFamily="34" charset="0"/>
                        </a:rPr>
                        <a:t>0.06</a:t>
                      </a:r>
                      <a:endParaRPr lang="en-AU" sz="2800" b="1"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0.01, 0.48</a:t>
                      </a:r>
                      <a:endParaRPr lang="en-AU" sz="2800" dirty="0">
                        <a:latin typeface="Calibri" panose="020F0502020204030204" pitchFamily="34" charset="0"/>
                        <a:cs typeface="Microsoft Sans Serif" panose="020B0604020202020204" pitchFamily="34" charset="0"/>
                      </a:endParaRPr>
                    </a:p>
                  </a:txBody>
                  <a:tcPr/>
                </a:tc>
              </a:tr>
              <a:tr h="370840">
                <a:tc>
                  <a:txBody>
                    <a:bodyPr/>
                    <a:lstStyle/>
                    <a:p>
                      <a:r>
                        <a:rPr lang="en-AU" sz="2800" dirty="0" smtClean="0">
                          <a:latin typeface="Calibri" panose="020F0502020204030204" pitchFamily="34" charset="0"/>
                          <a:cs typeface="+mn-cs"/>
                        </a:rPr>
                        <a:t>Unnatural</a:t>
                      </a:r>
                      <a:r>
                        <a:rPr lang="en-AU" sz="2800" baseline="0" dirty="0" smtClean="0">
                          <a:latin typeface="Calibri" panose="020F0502020204030204" pitchFamily="34" charset="0"/>
                          <a:cs typeface="+mn-cs"/>
                        </a:rPr>
                        <a:t> deaths</a:t>
                      </a:r>
                      <a:endParaRPr lang="en-AU" sz="2800" dirty="0">
                        <a:latin typeface="Calibri" panose="020F0502020204030204" pitchFamily="34" charset="0"/>
                        <a:cs typeface="Microsoft Sans Serif" panose="020B0604020202020204" pitchFamily="34" charset="0"/>
                      </a:endParaRPr>
                    </a:p>
                  </a:txBody>
                  <a:tcPr/>
                </a:tc>
                <a:tc>
                  <a:txBody>
                    <a:bodyPr/>
                    <a:lstStyle/>
                    <a:p>
                      <a:r>
                        <a:rPr lang="en-AU" sz="2800" b="1" dirty="0" smtClean="0">
                          <a:latin typeface="Calibri" panose="020F0502020204030204" pitchFamily="34" charset="0"/>
                          <a:cs typeface="Microsoft Sans Serif" panose="020B0604020202020204" pitchFamily="34" charset="0"/>
                        </a:rPr>
                        <a:t>0.07</a:t>
                      </a:r>
                      <a:endParaRPr lang="en-AU" sz="2800" b="1" dirty="0">
                        <a:latin typeface="Calibri" panose="020F0502020204030204" pitchFamily="34" charset="0"/>
                        <a:cs typeface="Microsoft Sans Serif" panose="020B0604020202020204" pitchFamily="34" charset="0"/>
                      </a:endParaRPr>
                    </a:p>
                  </a:txBody>
                  <a:tcPr/>
                </a:tc>
                <a:tc>
                  <a:txBody>
                    <a:bodyPr/>
                    <a:lstStyle/>
                    <a:p>
                      <a:r>
                        <a:rPr lang="en-AU" sz="2800" dirty="0" smtClean="0">
                          <a:latin typeface="Calibri" panose="020F0502020204030204" pitchFamily="34" charset="0"/>
                          <a:cs typeface="Microsoft Sans Serif" panose="020B0604020202020204" pitchFamily="34" charset="0"/>
                        </a:rPr>
                        <a:t>0.01, 0.53</a:t>
                      </a:r>
                      <a:endParaRPr lang="en-AU" sz="2800" dirty="0">
                        <a:latin typeface="Calibri" panose="020F0502020204030204" pitchFamily="34" charset="0"/>
                        <a:cs typeface="Microsoft Sans Serif" panose="020B0604020202020204" pitchFamily="34" charset="0"/>
                      </a:endParaRPr>
                    </a:p>
                  </a:txBody>
                  <a:tcPr/>
                </a:tc>
              </a:tr>
            </a:tbl>
          </a:graphicData>
        </a:graphic>
      </p:graphicFrame>
      <p:sp>
        <p:nvSpPr>
          <p:cNvPr id="6" name="TextBox 5"/>
          <p:cNvSpPr txBox="1"/>
          <p:nvPr/>
        </p:nvSpPr>
        <p:spPr>
          <a:xfrm>
            <a:off x="827584" y="4221088"/>
            <a:ext cx="7560840" cy="1815882"/>
          </a:xfrm>
          <a:prstGeom prst="rect">
            <a:avLst/>
          </a:prstGeom>
        </p:spPr>
        <p:txBody>
          <a:bodyPr wrap="square" rtlCol="0">
            <a:spAutoFit/>
          </a:bodyPr>
          <a:lstStyle/>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i.e. hazard</a:t>
            </a:r>
            <a:r>
              <a:rPr kumimoji="0" lang="en-AU" sz="2400" i="0" u="none" strike="noStrike" kern="1200" cap="none" spc="0" normalizeH="0" noProof="0" dirty="0" smtClean="0">
                <a:ln>
                  <a:noFill/>
                </a:ln>
                <a:solidFill>
                  <a:schemeClr val="tx1"/>
                </a:solidFill>
                <a:effectLst/>
                <a:uLnTx/>
                <a:uFillTx/>
                <a:latin typeface="Calibri" panose="020F0502020204030204" pitchFamily="34" charset="0"/>
                <a:cs typeface="+mn-cs"/>
              </a:rPr>
              <a:t> of unnatural death 93% lower while in OST</a:t>
            </a:r>
            <a:endPar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endPar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a:p>
            <a: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rPr>
              <a:t>Adjusted for sex, Indigenous status,</a:t>
            </a:r>
            <a:r>
              <a:rPr kumimoji="0" lang="en-AU" sz="2000" i="0" u="none" strike="noStrike" kern="1200" cap="none" spc="0" normalizeH="0" noProof="0" dirty="0" smtClean="0">
                <a:ln>
                  <a:noFill/>
                </a:ln>
                <a:solidFill>
                  <a:schemeClr val="tx1"/>
                </a:solidFill>
                <a:effectLst/>
                <a:uLnTx/>
                <a:uFillTx/>
                <a:latin typeface="Calibri" panose="020F0502020204030204" pitchFamily="34" charset="0"/>
                <a:cs typeface="+mn-cs"/>
              </a:rPr>
              <a:t> age at prison </a:t>
            </a:r>
            <a:r>
              <a:rPr lang="en-AU" sz="2000" dirty="0" smtClean="0">
                <a:latin typeface="Calibri" panose="020F0502020204030204" pitchFamily="34" charset="0"/>
                <a:cs typeface="+mn-cs"/>
              </a:rPr>
              <a:t>reception, no. prior incarcerations, duration of prior incarcerations, any prior drug, violent or property offences</a:t>
            </a:r>
            <a:endParaRPr kumimoji="0" lang="en-AU" sz="2000"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p:txBody>
      </p:sp>
    </p:spTree>
    <p:extLst>
      <p:ext uri="{BB962C8B-B14F-4D97-AF65-F5344CB8AC3E}">
        <p14:creationId xmlns:p14="http://schemas.microsoft.com/office/powerpoint/2010/main" val="34855768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AU" altLang="en-US" sz="3200" b="1" smtClean="0">
                <a:solidFill>
                  <a:srgbClr val="006666"/>
                </a:solidFill>
                <a:latin typeface="Calibri" pitchFamily="34" charset="0"/>
                <a:ea typeface="Calibri" pitchFamily="34" charset="0"/>
                <a:cs typeface="Calibri" pitchFamily="34" charset="0"/>
              </a:rPr>
              <a:t>Collaborators and funding sources</a:t>
            </a:r>
            <a:r>
              <a:rPr lang="en-AU" altLang="en-US" b="1" smtClean="0">
                <a:latin typeface="Calibri" pitchFamily="34" charset="0"/>
              </a:rPr>
              <a:t/>
            </a:r>
            <a:br>
              <a:rPr lang="en-AU" altLang="en-US" b="1" smtClean="0">
                <a:latin typeface="Calibri" pitchFamily="34" charset="0"/>
              </a:rPr>
            </a:br>
            <a:endParaRPr lang="en-AU" altLang="en-US" b="1" smtClean="0">
              <a:latin typeface="Calibri" pitchFamily="34" charset="0"/>
            </a:endParaRPr>
          </a:p>
        </p:txBody>
      </p:sp>
      <p:sp>
        <p:nvSpPr>
          <p:cNvPr id="12291" name="Content Placeholder 2"/>
          <p:cNvSpPr>
            <a:spLocks noGrp="1"/>
          </p:cNvSpPr>
          <p:nvPr>
            <p:ph idx="1"/>
          </p:nvPr>
        </p:nvSpPr>
        <p:spPr bwMode="auto">
          <a:xfrm>
            <a:off x="457200" y="1268413"/>
            <a:ext cx="8507413" cy="4537075"/>
          </a:xfrm>
          <a:extLst/>
        </p:spPr>
        <p:txBody>
          <a:bodyPr vert="horz" wrap="square" lIns="91440" tIns="45720" rIns="91440" bIns="45720" numCol="1" anchor="t" anchorCtr="0" compatLnSpc="1">
            <a:prstTxWarp prst="textNoShape">
              <a:avLst/>
            </a:prstTxWarp>
          </a:bodyPr>
          <a:lstStyle/>
          <a:p>
            <a:pPr>
              <a:spcBef>
                <a:spcPct val="0"/>
              </a:spcBef>
              <a:buFont typeface="Arial" charset="0"/>
              <a:buChar char="•"/>
              <a:defRPr/>
            </a:pPr>
            <a:r>
              <a:rPr lang="en-AU" sz="2000" b="1" dirty="0" smtClean="0">
                <a:latin typeface="Calibri" pitchFamily="34" charset="0"/>
                <a:cs typeface="Calibri" pitchFamily="34" charset="0"/>
              </a:rPr>
              <a:t>NDARC collaborators </a:t>
            </a:r>
            <a:r>
              <a:rPr lang="en-AU" sz="2000" dirty="0" smtClean="0">
                <a:latin typeface="Calibri" pitchFamily="34" charset="0"/>
                <a:cs typeface="Calibri" pitchFamily="34" charset="0"/>
              </a:rPr>
              <a:t>: Natasa Gisev, Sarah Larney, Jo Kimber, Marian Shanahan, Richard Mattick, Michael Farrell, Briony Larance, Judy </a:t>
            </a:r>
            <a:r>
              <a:rPr lang="en-AU" sz="2000" dirty="0">
                <a:latin typeface="Calibri" pitchFamily="34" charset="0"/>
                <a:cs typeface="Calibri" pitchFamily="34" charset="0"/>
              </a:rPr>
              <a:t>Trevena, </a:t>
            </a:r>
            <a:endParaRPr lang="en-AU" sz="2000" dirty="0" smtClean="0">
              <a:latin typeface="Calibri" pitchFamily="34" charset="0"/>
              <a:cs typeface="Calibri" pitchFamily="34" charset="0"/>
            </a:endParaRPr>
          </a:p>
          <a:p>
            <a:pPr marL="0" indent="0">
              <a:spcBef>
                <a:spcPct val="0"/>
              </a:spcBef>
              <a:defRPr/>
            </a:pPr>
            <a:endParaRPr lang="en-AU" sz="1000" dirty="0" smtClean="0">
              <a:latin typeface="Calibri" pitchFamily="34" charset="0"/>
              <a:cs typeface="Calibri" pitchFamily="34" charset="0"/>
            </a:endParaRPr>
          </a:p>
          <a:p>
            <a:pPr>
              <a:spcBef>
                <a:spcPct val="0"/>
              </a:spcBef>
              <a:buFont typeface="Arial" charset="0"/>
              <a:buChar char="•"/>
              <a:defRPr/>
            </a:pPr>
            <a:r>
              <a:rPr lang="en-AU" sz="2000" b="1" dirty="0" smtClean="0">
                <a:latin typeface="Calibri" pitchFamily="34" charset="0"/>
                <a:cs typeface="Calibri" pitchFamily="34" charset="0"/>
              </a:rPr>
              <a:t>External collaborators: </a:t>
            </a:r>
            <a:r>
              <a:rPr lang="en-AU" sz="2000" dirty="0" smtClean="0">
                <a:latin typeface="Calibri" pitchFamily="34" charset="0"/>
                <a:cs typeface="Calibri" pitchFamily="34" charset="0"/>
              </a:rPr>
              <a:t>Tony Butler, Don </a:t>
            </a:r>
            <a:r>
              <a:rPr lang="en-AU" sz="2000" dirty="0" err="1" smtClean="0">
                <a:latin typeface="Calibri" pitchFamily="34" charset="0"/>
                <a:cs typeface="Calibri" pitchFamily="34" charset="0"/>
              </a:rPr>
              <a:t>Weatherburn</a:t>
            </a:r>
            <a:r>
              <a:rPr lang="en-AU" sz="2000" dirty="0" smtClean="0">
                <a:latin typeface="Calibri" pitchFamily="34" charset="0"/>
                <a:cs typeface="Calibri" pitchFamily="34" charset="0"/>
              </a:rPr>
              <a:t>, Amy Gibson, Timothy Dobbins</a:t>
            </a:r>
          </a:p>
          <a:p>
            <a:pPr marL="0" indent="0">
              <a:spcBef>
                <a:spcPct val="0"/>
              </a:spcBef>
              <a:defRPr/>
            </a:pPr>
            <a:endParaRPr lang="en-AU" sz="1000" dirty="0" smtClean="0">
              <a:latin typeface="Calibri" pitchFamily="34" charset="0"/>
              <a:cs typeface="Calibri" pitchFamily="34" charset="0"/>
            </a:endParaRPr>
          </a:p>
          <a:p>
            <a:pPr>
              <a:spcBef>
                <a:spcPct val="0"/>
              </a:spcBef>
              <a:buFont typeface="Arial" charset="0"/>
              <a:buChar char="•"/>
              <a:defRPr/>
            </a:pPr>
            <a:r>
              <a:rPr lang="en-AU" sz="2000" b="1" dirty="0" smtClean="0">
                <a:latin typeface="Calibri" pitchFamily="34" charset="0"/>
                <a:cs typeface="Calibri" pitchFamily="34" charset="0"/>
              </a:rPr>
              <a:t>Indigenous reference group: </a:t>
            </a:r>
            <a:r>
              <a:rPr lang="en-AU" sz="2000" dirty="0" smtClean="0">
                <a:latin typeface="Calibri" pitchFamily="34" charset="0"/>
                <a:cs typeface="Calibri" pitchFamily="34" charset="0"/>
              </a:rPr>
              <a:t>Anton Clifford, Michael Doyle, Megan Williams, Luke Bell</a:t>
            </a:r>
          </a:p>
          <a:p>
            <a:pPr marL="0" indent="0">
              <a:spcBef>
                <a:spcPct val="0"/>
              </a:spcBef>
              <a:defRPr/>
            </a:pPr>
            <a:endParaRPr lang="en-AU" sz="1000" dirty="0" smtClean="0">
              <a:latin typeface="Calibri" pitchFamily="34" charset="0"/>
              <a:cs typeface="Calibri" pitchFamily="34" charset="0"/>
            </a:endParaRPr>
          </a:p>
          <a:p>
            <a:pPr>
              <a:spcBef>
                <a:spcPct val="0"/>
              </a:spcBef>
              <a:buFont typeface="Arial" charset="0"/>
              <a:buChar char="•"/>
              <a:defRPr/>
            </a:pPr>
            <a:r>
              <a:rPr lang="en-AU" sz="2000" b="1" dirty="0" smtClean="0">
                <a:latin typeface="Calibri" pitchFamily="34" charset="0"/>
                <a:cs typeface="Calibri" pitchFamily="34" charset="0"/>
              </a:rPr>
              <a:t>NHMRC fellowships</a:t>
            </a:r>
            <a:r>
              <a:rPr lang="en-AU" sz="2000" dirty="0" smtClean="0">
                <a:latin typeface="Calibri" pitchFamily="34" charset="0"/>
                <a:cs typeface="Calibri" pitchFamily="34" charset="0"/>
              </a:rPr>
              <a:t>: Louisa Degenhardt, Sarah </a:t>
            </a:r>
            <a:r>
              <a:rPr lang="en-AU" sz="2000" dirty="0" err="1" smtClean="0">
                <a:latin typeface="Calibri" pitchFamily="34" charset="0"/>
                <a:cs typeface="Calibri" pitchFamily="34" charset="0"/>
              </a:rPr>
              <a:t>Larney</a:t>
            </a:r>
            <a:endParaRPr lang="en-AU" sz="2000" dirty="0" smtClean="0">
              <a:latin typeface="Calibri" pitchFamily="34" charset="0"/>
              <a:cs typeface="Calibri" pitchFamily="34" charset="0"/>
            </a:endParaRPr>
          </a:p>
          <a:p>
            <a:pPr marL="0" indent="0">
              <a:spcBef>
                <a:spcPct val="0"/>
              </a:spcBef>
              <a:defRPr/>
            </a:pPr>
            <a:endParaRPr lang="en-AU" sz="1000" dirty="0" smtClean="0">
              <a:latin typeface="Calibri" pitchFamily="34" charset="0"/>
              <a:cs typeface="Calibri" pitchFamily="34" charset="0"/>
            </a:endParaRPr>
          </a:p>
          <a:p>
            <a:pPr>
              <a:spcBef>
                <a:spcPct val="0"/>
              </a:spcBef>
              <a:buFont typeface="Arial" charset="0"/>
              <a:buChar char="•"/>
              <a:defRPr/>
            </a:pPr>
            <a:r>
              <a:rPr lang="en-AU" sz="2000" b="1" dirty="0" smtClean="0">
                <a:latin typeface="Calibri" pitchFamily="34" charset="0"/>
                <a:cs typeface="Calibri" pitchFamily="34" charset="0"/>
              </a:rPr>
              <a:t>Funding sources: </a:t>
            </a:r>
            <a:r>
              <a:rPr lang="en-AU" sz="2000" dirty="0" smtClean="0">
                <a:latin typeface="Calibri" pitchFamily="34" charset="0"/>
                <a:cs typeface="Calibri" pitchFamily="34" charset="0"/>
              </a:rPr>
              <a:t>NHMRC and the </a:t>
            </a:r>
            <a:r>
              <a:rPr lang="en-AU" sz="2000" dirty="0">
                <a:latin typeface="Calibri" pitchFamily="34" charset="0"/>
                <a:cs typeface="Calibri" pitchFamily="34" charset="0"/>
              </a:rPr>
              <a:t>Australian Institute of Criminology (AIC) through the Criminology Research Grants </a:t>
            </a:r>
            <a:r>
              <a:rPr lang="en-AU" sz="2000" dirty="0" smtClean="0">
                <a:latin typeface="Calibri" pitchFamily="34" charset="0"/>
                <a:cs typeface="Calibri" pitchFamily="34" charset="0"/>
              </a:rPr>
              <a:t>Program</a:t>
            </a:r>
          </a:p>
          <a:p>
            <a:pPr marL="0" indent="0">
              <a:spcBef>
                <a:spcPct val="0"/>
              </a:spcBef>
              <a:defRPr/>
            </a:pPr>
            <a:endParaRPr lang="en-AU" sz="1000" dirty="0" smtClean="0">
              <a:latin typeface="Calibri" pitchFamily="34" charset="0"/>
              <a:cs typeface="Calibri" pitchFamily="34" charset="0"/>
            </a:endParaRPr>
          </a:p>
          <a:p>
            <a:pPr>
              <a:spcBef>
                <a:spcPct val="0"/>
              </a:spcBef>
              <a:buFont typeface="Arial" charset="0"/>
              <a:buChar char="•"/>
              <a:defRPr/>
            </a:pPr>
            <a:r>
              <a:rPr lang="en-AU" sz="2000" b="1" dirty="0" smtClean="0">
                <a:latin typeface="Calibri" pitchFamily="34" charset="0"/>
                <a:cs typeface="Calibri" pitchFamily="34" charset="0"/>
              </a:rPr>
              <a:t>Conflict of interest statement - </a:t>
            </a:r>
            <a:r>
              <a:rPr lang="en-AU" sz="2000" dirty="0" smtClean="0">
                <a:latin typeface="Calibri" pitchFamily="34" charset="0"/>
                <a:cs typeface="Calibri" pitchFamily="34" charset="0"/>
              </a:rPr>
              <a:t>untied educational grants from Reckitt Benckiser to conduct post-marketing surveillance of buprenorphine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smtClean="0">
                <a:latin typeface="Calibri" panose="020F0502020204030204" pitchFamily="34" charset="0"/>
              </a:rPr>
              <a:t>Impact of OST upon mortality post-release from prison</a:t>
            </a:r>
            <a:endParaRPr lang="en-AU" dirty="0">
              <a:latin typeface="Calibri" panose="020F0502020204030204" pitchFamily="34" charset="0"/>
            </a:endParaRPr>
          </a:p>
        </p:txBody>
      </p:sp>
      <p:sp>
        <p:nvSpPr>
          <p:cNvPr id="3" name="Text Placeholder 2"/>
          <p:cNvSpPr>
            <a:spLocks noGrp="1"/>
          </p:cNvSpPr>
          <p:nvPr>
            <p:ph type="body" sz="quarter" idx="11"/>
          </p:nvPr>
        </p:nvSpPr>
        <p:spPr>
          <a:xfrm>
            <a:off x="2555776" y="4437112"/>
            <a:ext cx="5689600" cy="431800"/>
          </a:xfrm>
        </p:spPr>
        <p:txBody>
          <a:bodyPr/>
          <a:lstStyle/>
          <a:p>
            <a:r>
              <a:rPr lang="en-AU" dirty="0" smtClean="0">
                <a:latin typeface="Calibri" panose="020F0502020204030204" pitchFamily="34" charset="0"/>
              </a:rPr>
              <a:t>Degenhardt et </a:t>
            </a:r>
            <a:r>
              <a:rPr lang="en-AU" dirty="0">
                <a:latin typeface="Calibri" panose="020F0502020204030204" pitchFamily="34" charset="0"/>
              </a:rPr>
              <a:t>a</a:t>
            </a:r>
            <a:r>
              <a:rPr lang="en-AU" dirty="0" smtClean="0">
                <a:latin typeface="Calibri" panose="020F0502020204030204" pitchFamily="34" charset="0"/>
              </a:rPr>
              <a:t>l (2014) Addiction</a:t>
            </a:r>
            <a:endParaRPr lang="en-AU" dirty="0">
              <a:latin typeface="Calibri" panose="020F0502020204030204" pitchFamily="34" charset="0"/>
            </a:endParaRPr>
          </a:p>
        </p:txBody>
      </p:sp>
    </p:spTree>
    <p:extLst>
      <p:ext uri="{BB962C8B-B14F-4D97-AF65-F5344CB8AC3E}">
        <p14:creationId xmlns:p14="http://schemas.microsoft.com/office/powerpoint/2010/main" val="20581843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Mortality post-release</a:t>
            </a:r>
          </a:p>
        </p:txBody>
      </p:sp>
      <p:sp>
        <p:nvSpPr>
          <p:cNvPr id="12291"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charset="0"/>
              <a:buChar char="•"/>
            </a:pPr>
            <a:r>
              <a:rPr lang="en-AU" altLang="en-US" sz="2800" dirty="0" smtClean="0">
                <a:latin typeface="Calibri" panose="020F0502020204030204" pitchFamily="34" charset="0"/>
              </a:rPr>
              <a:t>High risk of death following release from prison</a:t>
            </a:r>
          </a:p>
          <a:p>
            <a:pPr lvl="1" eaLnBrk="1" hangingPunct="1">
              <a:buFont typeface="Arial" charset="0"/>
              <a:buChar char="•"/>
            </a:pPr>
            <a:r>
              <a:rPr lang="en-AU" altLang="en-US" sz="2400" dirty="0" smtClean="0">
                <a:latin typeface="Calibri" panose="020F0502020204030204" pitchFamily="34" charset="0"/>
              </a:rPr>
              <a:t>A large proportion of deaths in the 2 weeks after release are drug-induced</a:t>
            </a:r>
          </a:p>
          <a:p>
            <a:pPr lvl="1" eaLnBrk="1" hangingPunct="1">
              <a:buFont typeface="Arial" charset="0"/>
              <a:buChar char="•"/>
            </a:pPr>
            <a:r>
              <a:rPr lang="en-AU" altLang="en-US" sz="2400" dirty="0" smtClean="0">
                <a:latin typeface="Calibri" panose="020F0502020204030204" pitchFamily="34" charset="0"/>
              </a:rPr>
              <a:t>Risk of overdose in the first 2 weeks is 3-11 times that in weeks 5-12 post-release</a:t>
            </a:r>
          </a:p>
          <a:p>
            <a:pPr eaLnBrk="1" hangingPunct="1">
              <a:buFont typeface="Arial" charset="0"/>
              <a:buChar char="•"/>
            </a:pPr>
            <a:r>
              <a:rPr lang="en-AU" altLang="en-US" sz="2800" dirty="0" smtClean="0">
                <a:latin typeface="Calibri" panose="020F0502020204030204" pitchFamily="34" charset="0"/>
              </a:rPr>
              <a:t>OST reduces </a:t>
            </a:r>
            <a:r>
              <a:rPr lang="en-AU" altLang="en-US" sz="2800" dirty="0">
                <a:latin typeface="Calibri" panose="020F0502020204030204" pitchFamily="34" charset="0"/>
              </a:rPr>
              <a:t>mortality of opioid-dependent people by more than one-half</a:t>
            </a:r>
          </a:p>
          <a:p>
            <a:pPr eaLnBrk="1" hangingPunct="1">
              <a:buFont typeface="Arial" charset="0"/>
              <a:buChar char="•"/>
            </a:pPr>
            <a:r>
              <a:rPr lang="en-AU" altLang="en-US" sz="2800" dirty="0" smtClean="0">
                <a:latin typeface="Calibri" panose="020F0502020204030204" pitchFamily="34" charset="0"/>
              </a:rPr>
              <a:t>Does </a:t>
            </a:r>
            <a:r>
              <a:rPr lang="en-AU" altLang="en-US" sz="2800" dirty="0">
                <a:latin typeface="Calibri" panose="020F0502020204030204" pitchFamily="34" charset="0"/>
              </a:rPr>
              <a:t>OST ameliorate risk of death among released opioid-dependent prisoners? </a:t>
            </a:r>
          </a:p>
          <a:p>
            <a:pPr lvl="1" eaLnBrk="1" hangingPunct="1">
              <a:buFont typeface="Arial" charset="0"/>
              <a:buChar char="•"/>
            </a:pPr>
            <a:endParaRPr lang="en-AU" altLang="en-US" sz="2400" dirty="0" smtClean="0">
              <a:latin typeface="Calibri" panose="020F0502020204030204" pitchFamily="34" charset="0"/>
            </a:endParaRPr>
          </a:p>
        </p:txBody>
      </p:sp>
    </p:spTree>
    <p:extLst>
      <p:ext uri="{BB962C8B-B14F-4D97-AF65-F5344CB8AC3E}">
        <p14:creationId xmlns:p14="http://schemas.microsoft.com/office/powerpoint/2010/main" val="16394244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Method</a:t>
            </a:r>
          </a:p>
        </p:txBody>
      </p:sp>
      <p:sp>
        <p:nvSpPr>
          <p:cNvPr id="16387"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charset="0"/>
              <a:buChar char="•"/>
            </a:pPr>
            <a:r>
              <a:rPr lang="en-AU" altLang="en-US" sz="2400" dirty="0" smtClean="0">
                <a:latin typeface="Calibri" panose="020F0502020204030204" pitchFamily="34" charset="0"/>
              </a:rPr>
              <a:t>Cohort: people with an episode of OST who had also been released from prison at least once (n=16,453)</a:t>
            </a:r>
          </a:p>
          <a:p>
            <a:pPr eaLnBrk="1" hangingPunct="1">
              <a:buFont typeface="Arial" charset="0"/>
              <a:buChar char="•"/>
            </a:pPr>
            <a:r>
              <a:rPr lang="en-AU" altLang="en-US" sz="2400" dirty="0">
                <a:latin typeface="Calibri" panose="020F0502020204030204" pitchFamily="34" charset="0"/>
              </a:rPr>
              <a:t>Followed up until death or end of follow-up period</a:t>
            </a:r>
          </a:p>
          <a:p>
            <a:pPr lvl="1" eaLnBrk="1" hangingPunct="1">
              <a:buFont typeface="Arial" charset="0"/>
              <a:buChar char="•"/>
            </a:pPr>
            <a:r>
              <a:rPr lang="en-AU" altLang="en-US" sz="2000" dirty="0">
                <a:latin typeface="Calibri" panose="020F0502020204030204" pitchFamily="34" charset="0"/>
              </a:rPr>
              <a:t>Assumes chronic opioid dependence</a:t>
            </a:r>
          </a:p>
          <a:p>
            <a:pPr lvl="1" eaLnBrk="1" hangingPunct="1">
              <a:buFont typeface="Arial" charset="0"/>
              <a:buChar char="•"/>
            </a:pPr>
            <a:r>
              <a:rPr lang="en-AU" altLang="en-US" sz="2000" dirty="0">
                <a:latin typeface="Calibri" panose="020F0502020204030204" pitchFamily="34" charset="0"/>
                <a:cs typeface="Microsoft Sans Serif" pitchFamily="34" charset="0"/>
              </a:rPr>
              <a:t>Any resulting bias would produce more conservative results, as people no longer using opioids would have lower baseline mortality risk</a:t>
            </a:r>
          </a:p>
          <a:p>
            <a:pPr eaLnBrk="1" hangingPunct="1">
              <a:buFont typeface="Arial" charset="0"/>
              <a:buChar char="•"/>
            </a:pPr>
            <a:r>
              <a:rPr lang="en-AU" altLang="en-US" sz="2400" dirty="0" smtClean="0">
                <a:latin typeface="Calibri" panose="020F0502020204030204" pitchFamily="34" charset="0"/>
              </a:rPr>
              <a:t>Only those releases from prison during or after the first episode of OST were included (n= 60,161 prison releases)</a:t>
            </a:r>
          </a:p>
          <a:p>
            <a:pPr lvl="1" eaLnBrk="1" hangingPunct="1">
              <a:buFont typeface="Arial" charset="0"/>
              <a:buChar char="•"/>
            </a:pPr>
            <a:endParaRPr lang="en-AU" altLang="en-US" sz="3800" dirty="0" smtClean="0">
              <a:latin typeface="Calibri" panose="020F0502020204030204" pitchFamily="34" charset="0"/>
            </a:endParaRPr>
          </a:p>
        </p:txBody>
      </p:sp>
    </p:spTree>
    <p:extLst>
      <p:ext uri="{BB962C8B-B14F-4D97-AF65-F5344CB8AC3E}">
        <p14:creationId xmlns:p14="http://schemas.microsoft.com/office/powerpoint/2010/main" val="19982000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smtClean="0">
                <a:solidFill>
                  <a:schemeClr val="accent5">
                    <a:lumMod val="50000"/>
                  </a:schemeClr>
                </a:solidFill>
                <a:latin typeface="Calibri" panose="020F0502020204030204" pitchFamily="34" charset="0"/>
              </a:rPr>
              <a:t>Cohort definition</a:t>
            </a:r>
            <a:endParaRPr lang="en-AU" sz="3200" b="1" dirty="0">
              <a:solidFill>
                <a:schemeClr val="accent5">
                  <a:lumMod val="50000"/>
                </a:schemeClr>
              </a:solidFill>
              <a:latin typeface="Calibri" panose="020F0502020204030204" pitchFamily="34" charset="0"/>
            </a:endParaRPr>
          </a:p>
        </p:txBody>
      </p:sp>
      <p:sp>
        <p:nvSpPr>
          <p:cNvPr id="4" name="Oval 3"/>
          <p:cNvSpPr/>
          <p:nvPr/>
        </p:nvSpPr>
        <p:spPr>
          <a:xfrm>
            <a:off x="2087724" y="764704"/>
            <a:ext cx="5220580" cy="4968552"/>
          </a:xfrm>
          <a:prstGeom prst="ellipse">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latin typeface="Calibri" panose="020F0502020204030204" pitchFamily="34" charset="0"/>
            </a:endParaRPr>
          </a:p>
        </p:txBody>
      </p:sp>
      <p:sp>
        <p:nvSpPr>
          <p:cNvPr id="5" name="Oval 4"/>
          <p:cNvSpPr/>
          <p:nvPr/>
        </p:nvSpPr>
        <p:spPr>
          <a:xfrm>
            <a:off x="2647320" y="2641764"/>
            <a:ext cx="2664296" cy="2520280"/>
          </a:xfrm>
          <a:prstGeom prst="ellipse">
            <a:avLst/>
          </a:prstGeom>
          <a:solidFill>
            <a:schemeClr val="accent3">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Oval 5"/>
          <p:cNvSpPr/>
          <p:nvPr/>
        </p:nvSpPr>
        <p:spPr>
          <a:xfrm>
            <a:off x="4301780" y="2786152"/>
            <a:ext cx="2088232" cy="2016224"/>
          </a:xfrm>
          <a:prstGeom prst="ellipse">
            <a:avLst/>
          </a:prstGeom>
          <a:solidFill>
            <a:schemeClr val="accent3">
              <a:lumMod val="75000"/>
              <a:alpha val="51000"/>
            </a:schemeClr>
          </a:solidFill>
          <a:ln>
            <a:solidFill>
              <a:schemeClr val="tx1">
                <a:alpha val="41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7" name="TextBox 6"/>
          <p:cNvSpPr txBox="1"/>
          <p:nvPr/>
        </p:nvSpPr>
        <p:spPr>
          <a:xfrm>
            <a:off x="3060390" y="1471336"/>
            <a:ext cx="2750604" cy="830997"/>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All people seeking OST, 1985-2012</a:t>
            </a:r>
          </a:p>
        </p:txBody>
      </p:sp>
      <p:sp>
        <p:nvSpPr>
          <p:cNvPr id="10" name="TextBox 9"/>
          <p:cNvSpPr txBox="1"/>
          <p:nvPr/>
        </p:nvSpPr>
        <p:spPr>
          <a:xfrm>
            <a:off x="8806" y="1768748"/>
            <a:ext cx="2546970" cy="4672048"/>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b="1" i="0" u="none" strike="noStrike" kern="1200" cap="none" spc="0" normalizeH="0" baseline="0" noProof="0" dirty="0" smtClean="0">
                <a:ln>
                  <a:noFill/>
                </a:ln>
                <a:solidFill>
                  <a:schemeClr val="tx1"/>
                </a:solidFill>
                <a:effectLst/>
                <a:uLnTx/>
                <a:uFillTx/>
                <a:latin typeface="Calibri" panose="020F0502020204030204" pitchFamily="34" charset="0"/>
                <a:cs typeface="+mn-cs"/>
              </a:rPr>
              <a:t>People seeking OST who were released from</a:t>
            </a:r>
            <a:r>
              <a:rPr kumimoji="0" lang="en-AU" sz="2400" b="1" i="0" u="none" strike="noStrike" kern="1200" cap="none" spc="0" normalizeH="0" noProof="0" dirty="0" smtClean="0">
                <a:ln>
                  <a:noFill/>
                </a:ln>
                <a:solidFill>
                  <a:schemeClr val="tx1"/>
                </a:solidFill>
                <a:effectLst/>
                <a:uLnTx/>
                <a:uFillTx/>
                <a:latin typeface="Calibri" panose="020F0502020204030204" pitchFamily="34" charset="0"/>
                <a:cs typeface="+mn-cs"/>
              </a:rPr>
              <a:t> </a:t>
            </a:r>
            <a:r>
              <a:rPr kumimoji="0" lang="en-AU" sz="2400" b="1" i="0" u="none" strike="noStrike" kern="1200" cap="none" spc="0" normalizeH="0" baseline="0" noProof="0" dirty="0" smtClean="0">
                <a:ln>
                  <a:noFill/>
                </a:ln>
                <a:solidFill>
                  <a:schemeClr val="tx1"/>
                </a:solidFill>
                <a:effectLst/>
                <a:uLnTx/>
                <a:uFillTx/>
                <a:latin typeface="Calibri" panose="020F0502020204030204" pitchFamily="34" charset="0"/>
                <a:cs typeface="+mn-cs"/>
              </a:rPr>
              <a:t>prison, 2000-2012</a:t>
            </a:r>
          </a:p>
          <a:p>
            <a:pPr marR="0" algn="l" defTabSz="914400" rtl="0" eaLnBrk="1" fontAlgn="auto" latinLnBrk="0" hangingPunct="1">
              <a:lnSpc>
                <a:spcPct val="100000"/>
              </a:lnSpc>
              <a:spcBef>
                <a:spcPct val="20000"/>
              </a:spcBef>
              <a:spcAft>
                <a:spcPts val="0"/>
              </a:spcAft>
              <a:buClrTx/>
              <a:buSzTx/>
              <a:buFont typeface="Arial" pitchFamily="34" charset="0"/>
              <a:buNone/>
              <a:tabLst/>
            </a:pPr>
            <a:endParaRPr lang="en-AU" sz="2400" b="1" dirty="0">
              <a:latin typeface="Calibri" panose="020F0502020204030204" pitchFamily="34" charset="0"/>
              <a:cs typeface="+mn-cs"/>
            </a:endParaRPr>
          </a:p>
          <a:p>
            <a:pPr eaLnBrk="1" hangingPunct="1">
              <a:defRPr/>
            </a:pPr>
            <a:r>
              <a:rPr lang="en-AU" altLang="en-US" sz="2800" dirty="0" smtClean="0">
                <a:latin typeface="Calibri" panose="020F0502020204030204" pitchFamily="34" charset="0"/>
              </a:rPr>
              <a:t>N=16,453</a:t>
            </a:r>
          </a:p>
          <a:p>
            <a:pPr eaLnBrk="1" hangingPunct="1">
              <a:defRPr/>
            </a:pPr>
            <a:r>
              <a:rPr lang="en-AU" altLang="en-US" dirty="0" smtClean="0">
                <a:latin typeface="Calibri" panose="020F0502020204030204" pitchFamily="34" charset="0"/>
              </a:rPr>
              <a:t>79</a:t>
            </a:r>
            <a:r>
              <a:rPr lang="en-AU" altLang="en-US" dirty="0">
                <a:latin typeface="Calibri" panose="020F0502020204030204" pitchFamily="34" charset="0"/>
              </a:rPr>
              <a:t>% </a:t>
            </a:r>
            <a:r>
              <a:rPr lang="en-AU" altLang="en-US" dirty="0" smtClean="0">
                <a:latin typeface="Calibri" panose="020F0502020204030204" pitchFamily="34" charset="0"/>
              </a:rPr>
              <a:t>men </a:t>
            </a:r>
          </a:p>
          <a:p>
            <a:pPr eaLnBrk="1" hangingPunct="1">
              <a:defRPr/>
            </a:pPr>
            <a:r>
              <a:rPr lang="en-AU" altLang="en-US" dirty="0" smtClean="0">
                <a:latin typeface="Calibri" panose="020F0502020204030204" pitchFamily="34" charset="0"/>
              </a:rPr>
              <a:t>30</a:t>
            </a:r>
            <a:r>
              <a:rPr lang="en-AU" altLang="en-US" dirty="0">
                <a:latin typeface="Calibri" panose="020F0502020204030204" pitchFamily="34" charset="0"/>
              </a:rPr>
              <a:t>% </a:t>
            </a:r>
            <a:r>
              <a:rPr lang="en-AU" altLang="en-US" dirty="0" smtClean="0">
                <a:latin typeface="Calibri" panose="020F0502020204030204" pitchFamily="34" charset="0"/>
              </a:rPr>
              <a:t>Indigenous</a:t>
            </a:r>
            <a:endParaRPr lang="en-AU" altLang="en-US" dirty="0">
              <a:latin typeface="Calibri" panose="020F0502020204030204" pitchFamily="34" charset="0"/>
            </a:endParaRPr>
          </a:p>
          <a:p>
            <a:pPr lvl="1" eaLnBrk="1" hangingPunct="1">
              <a:buFont typeface="Arial" panose="020B0604020202020204" pitchFamily="34" charset="0"/>
              <a:buChar char="•"/>
              <a:defRPr/>
            </a:pPr>
            <a:endParaRPr lang="en-AU" altLang="en-US" sz="2000" dirty="0">
              <a:latin typeface="Calibri" panose="020F0502020204030204" pitchFamily="34" charset="0"/>
            </a:endParaRPr>
          </a:p>
          <a:p>
            <a:pPr eaLnBrk="1" hangingPunct="1">
              <a:defRPr/>
            </a:pPr>
            <a:r>
              <a:rPr lang="en-AU" altLang="en-US" sz="2000" dirty="0">
                <a:latin typeface="Calibri" panose="020F0502020204030204" pitchFamily="34" charset="0"/>
              </a:rPr>
              <a:t>60,161 </a:t>
            </a:r>
            <a:r>
              <a:rPr lang="en-AU" altLang="en-US" sz="2000" dirty="0" smtClean="0">
                <a:latin typeface="Calibri" panose="020F0502020204030204" pitchFamily="34" charset="0"/>
              </a:rPr>
              <a:t>prison releases</a:t>
            </a:r>
            <a:endParaRPr lang="en-AU" altLang="en-US" sz="2000" dirty="0">
              <a:latin typeface="Calibri" panose="020F0502020204030204" pitchFamily="34" charset="0"/>
            </a:endParaRPr>
          </a:p>
          <a:p>
            <a:pPr eaLnBrk="1" hangingPunct="1">
              <a:defRPr/>
            </a:pPr>
            <a:r>
              <a:rPr lang="en-AU" altLang="en-US" sz="2000" dirty="0">
                <a:latin typeface="Calibri" panose="020F0502020204030204" pitchFamily="34" charset="0"/>
              </a:rPr>
              <a:t>OST was prescribed in 51% of </a:t>
            </a:r>
            <a:r>
              <a:rPr lang="en-AU" altLang="en-US" sz="2000" dirty="0" smtClean="0">
                <a:latin typeface="Calibri" panose="020F0502020204030204" pitchFamily="34" charset="0"/>
              </a:rPr>
              <a:t>releases</a:t>
            </a:r>
            <a:endParaRPr lang="en-AU" altLang="en-US" sz="1600" dirty="0">
              <a:latin typeface="Calibri" panose="020F0502020204030204" pitchFamily="34" charset="0"/>
            </a:endParaRPr>
          </a:p>
          <a:p>
            <a:pPr marR="0" algn="l" defTabSz="914400" rtl="0" eaLnBrk="1" fontAlgn="auto" latinLnBrk="0" hangingPunct="1">
              <a:lnSpc>
                <a:spcPct val="100000"/>
              </a:lnSpc>
              <a:spcBef>
                <a:spcPct val="20000"/>
              </a:spcBef>
              <a:spcAft>
                <a:spcPts val="0"/>
              </a:spcAft>
              <a:buClrTx/>
              <a:buSzTx/>
              <a:buFont typeface="Arial" pitchFamily="34" charset="0"/>
              <a:buNone/>
              <a:tabLst/>
            </a:pPr>
            <a:endParaRPr kumimoji="0" lang="en-AU" sz="2400" b="1" i="0" u="none" strike="noStrike" kern="1200" cap="none" spc="0" normalizeH="0" baseline="0" noProof="0" dirty="0" smtClean="0">
              <a:ln>
                <a:noFill/>
              </a:ln>
              <a:solidFill>
                <a:schemeClr val="tx1"/>
              </a:solidFill>
              <a:effectLst/>
              <a:uLnTx/>
              <a:uFillTx/>
              <a:latin typeface="Calibri" panose="020F0502020204030204" pitchFamily="34" charset="0"/>
              <a:cs typeface="+mn-cs"/>
            </a:endParaRPr>
          </a:p>
        </p:txBody>
      </p:sp>
      <p:sp>
        <p:nvSpPr>
          <p:cNvPr id="11" name="TextBox 10"/>
          <p:cNvSpPr txBox="1"/>
          <p:nvPr/>
        </p:nvSpPr>
        <p:spPr>
          <a:xfrm>
            <a:off x="7308304" y="3448050"/>
            <a:ext cx="2015716" cy="2751522"/>
          </a:xfrm>
          <a:prstGeom prst="rect">
            <a:avLst/>
          </a:prstGeom>
        </p:spPr>
        <p:txBody>
          <a:bodyPr wrap="square" rtlCol="0">
            <a:spAutoFit/>
          </a:bodyPr>
          <a:lstStyle/>
          <a:p>
            <a:pPr marR="0" algn="l" defTabSz="914400" rtl="0" eaLnBrk="1" fontAlgn="auto" latinLnBrk="0" hangingPunct="1">
              <a:lnSpc>
                <a:spcPct val="100000"/>
              </a:lnSpc>
              <a:spcBef>
                <a:spcPct val="20000"/>
              </a:spcBef>
              <a:spcAft>
                <a:spcPts val="0"/>
              </a:spcAft>
              <a:buClrTx/>
              <a:buSzTx/>
              <a:buFont typeface="Arial" pitchFamily="34" charset="0"/>
              <a:buNone/>
              <a:tabLst/>
            </a:pPr>
            <a:r>
              <a:rPr kumimoji="0" lang="en-AU" sz="2400" i="0" u="none" strike="noStrike" kern="1200" cap="none" spc="0" normalizeH="0" baseline="0" noProof="0" dirty="0" smtClean="0">
                <a:ln>
                  <a:noFill/>
                </a:ln>
                <a:solidFill>
                  <a:schemeClr val="tx1"/>
                </a:solidFill>
                <a:effectLst/>
                <a:uLnTx/>
                <a:uFillTx/>
                <a:latin typeface="Calibri" panose="020F0502020204030204" pitchFamily="34" charset="0"/>
                <a:cs typeface="+mn-cs"/>
              </a:rPr>
              <a:t>People seeking OST who died, 1985-2012</a:t>
            </a:r>
          </a:p>
          <a:p>
            <a:pPr fontAlgn="auto">
              <a:spcBef>
                <a:spcPct val="20000"/>
              </a:spcBef>
              <a:spcAft>
                <a:spcPts val="0"/>
              </a:spcAft>
            </a:pPr>
            <a:r>
              <a:rPr lang="en-AU" altLang="en-US" sz="2400" dirty="0">
                <a:latin typeface="Calibri" panose="020F0502020204030204" pitchFamily="34" charset="0"/>
              </a:rPr>
              <a:t>1,050 deaths after a prison release </a:t>
            </a:r>
            <a:endParaRPr lang="en-AU" altLang="en-US" sz="1600" dirty="0">
              <a:latin typeface="Calibri" panose="020F0502020204030204" pitchFamily="34" charset="0"/>
            </a:endParaRPr>
          </a:p>
        </p:txBody>
      </p:sp>
      <p:cxnSp>
        <p:nvCxnSpPr>
          <p:cNvPr id="13" name="Straight Connector 12"/>
          <p:cNvCxnSpPr/>
          <p:nvPr/>
        </p:nvCxnSpPr>
        <p:spPr>
          <a:xfrm>
            <a:off x="1760354" y="3794264"/>
            <a:ext cx="886966" cy="5596"/>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390012" y="4077072"/>
            <a:ext cx="918292" cy="0"/>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10985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Method</a:t>
            </a:r>
          </a:p>
        </p:txBody>
      </p:sp>
      <p:sp>
        <p:nvSpPr>
          <p:cNvPr id="17411"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charset="0"/>
              <a:buChar char="•"/>
            </a:pPr>
            <a:r>
              <a:rPr lang="en-AU" altLang="en-US" sz="2400" dirty="0" smtClean="0">
                <a:latin typeface="Calibri" panose="020F0502020204030204" pitchFamily="34" charset="0"/>
              </a:rPr>
              <a:t>Crude mortality rates in and out of treatment</a:t>
            </a:r>
          </a:p>
          <a:p>
            <a:pPr eaLnBrk="1" hangingPunct="1">
              <a:buFont typeface="Arial" charset="0"/>
              <a:buChar char="•"/>
            </a:pPr>
            <a:r>
              <a:rPr lang="en-AU" altLang="en-US" sz="2400" dirty="0" smtClean="0">
                <a:latin typeface="Calibri" panose="020F0502020204030204" pitchFamily="34" charset="0"/>
              </a:rPr>
              <a:t>Association between OST and mortality: </a:t>
            </a:r>
          </a:p>
          <a:p>
            <a:pPr lvl="1" eaLnBrk="1" hangingPunct="1">
              <a:buFont typeface="Arial" charset="0"/>
              <a:buChar char="•"/>
            </a:pPr>
            <a:r>
              <a:rPr lang="en-AU" altLang="en-US" sz="2400" dirty="0" smtClean="0">
                <a:latin typeface="Calibri" panose="020F0502020204030204" pitchFamily="34" charset="0"/>
                <a:cs typeface="Microsoft Sans Serif" pitchFamily="34" charset="0"/>
              </a:rPr>
              <a:t>Extended Cox models that allowed for discontinuous risk intervals</a:t>
            </a:r>
          </a:p>
          <a:p>
            <a:pPr lvl="1" eaLnBrk="1" hangingPunct="1">
              <a:buFont typeface="Arial" charset="0"/>
              <a:buChar char="•"/>
            </a:pPr>
            <a:r>
              <a:rPr lang="en-AU" altLang="en-US" sz="2400" dirty="0" smtClean="0">
                <a:latin typeface="Calibri" panose="020F0502020204030204" pitchFamily="34" charset="0"/>
                <a:cs typeface="Microsoft Sans Serif" pitchFamily="34" charset="0"/>
              </a:rPr>
              <a:t>Post-release OST exposure coded as time-dependent variable</a:t>
            </a:r>
          </a:p>
          <a:p>
            <a:pPr eaLnBrk="1" hangingPunct="1">
              <a:buFont typeface="Arial" charset="0"/>
              <a:buChar char="•"/>
            </a:pPr>
            <a:r>
              <a:rPr lang="en-AU" sz="2400" dirty="0" smtClean="0">
                <a:latin typeface="Calibri" panose="020F0502020204030204" pitchFamily="34" charset="0"/>
              </a:rPr>
              <a:t>Other variables: sex</a:t>
            </a:r>
            <a:r>
              <a:rPr lang="en-AU" sz="2400" dirty="0">
                <a:latin typeface="Calibri" panose="020F0502020204030204" pitchFamily="34" charset="0"/>
              </a:rPr>
              <a:t>, Indigenous status, age at release, and variables relating to treatment and criminal justice history (to account for potential differences in mortality risk among people with differing histories of criminal involvement, e.g. violent crime). </a:t>
            </a:r>
            <a:endParaRPr lang="en-AU" altLang="en-US" sz="2200" dirty="0" smtClean="0">
              <a:latin typeface="Calibri" panose="020F0502020204030204" pitchFamily="34" charset="0"/>
            </a:endParaRPr>
          </a:p>
        </p:txBody>
      </p:sp>
    </p:spTree>
    <p:extLst>
      <p:ext uri="{BB962C8B-B14F-4D97-AF65-F5344CB8AC3E}">
        <p14:creationId xmlns:p14="http://schemas.microsoft.com/office/powerpoint/2010/main" val="188224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468313"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600" dirty="0" smtClean="0">
                <a:latin typeface="Calibri" panose="020F0502020204030204" pitchFamily="34" charset="0"/>
              </a:rPr>
              <a:t>Results: Post-release mortality, 2000-2012</a:t>
            </a:r>
          </a:p>
        </p:txBody>
      </p:sp>
      <p:sp>
        <p:nvSpPr>
          <p:cNvPr id="11267" name="Content Placeholder 1"/>
          <p:cNvSpPr>
            <a:spLocks noGrp="1"/>
          </p:cNvSpPr>
          <p:nvPr>
            <p:ph idx="1"/>
          </p:nvPr>
        </p:nvSpPr>
        <p:spPr bwMode="auto">
          <a:xfrm>
            <a:off x="467544" y="1196752"/>
            <a:ext cx="8229600" cy="43211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r>
              <a:rPr lang="en-AU" altLang="en-US" sz="2800" dirty="0" smtClean="0">
                <a:latin typeface="Calibri" panose="020F0502020204030204" pitchFamily="34" charset="0"/>
              </a:rPr>
              <a:t>N=16,453</a:t>
            </a:r>
          </a:p>
          <a:p>
            <a:pPr lvl="1" eaLnBrk="1" hangingPunct="1">
              <a:buFont typeface="Arial" panose="020B0604020202020204" pitchFamily="34" charset="0"/>
              <a:buChar char="•"/>
              <a:defRPr/>
            </a:pPr>
            <a:r>
              <a:rPr lang="en-AU" altLang="en-US" dirty="0" smtClean="0">
                <a:latin typeface="Calibri" panose="020F0502020204030204" pitchFamily="34" charset="0"/>
              </a:rPr>
              <a:t>79% (n=12,945) men</a:t>
            </a:r>
          </a:p>
          <a:p>
            <a:pPr lvl="1" eaLnBrk="1" hangingPunct="1">
              <a:buFont typeface="Arial" panose="020B0604020202020204" pitchFamily="34" charset="0"/>
              <a:buChar char="•"/>
              <a:defRPr/>
            </a:pPr>
            <a:r>
              <a:rPr lang="en-AU" altLang="en-US" dirty="0" smtClean="0">
                <a:latin typeface="Calibri" panose="020F0502020204030204" pitchFamily="34" charset="0"/>
              </a:rPr>
              <a:t>30% (n=4,919) Indigenous</a:t>
            </a:r>
          </a:p>
          <a:p>
            <a:pPr lvl="1" eaLnBrk="1" hangingPunct="1">
              <a:buFont typeface="Arial" panose="020B0604020202020204" pitchFamily="34" charset="0"/>
              <a:buChar char="•"/>
              <a:defRPr/>
            </a:pPr>
            <a:endParaRPr lang="en-AU" altLang="en-US" sz="2000" dirty="0" smtClean="0">
              <a:latin typeface="Calibri" panose="020F0502020204030204" pitchFamily="34" charset="0"/>
            </a:endParaRPr>
          </a:p>
          <a:p>
            <a:pPr marL="457200" indent="-457200" eaLnBrk="1" hangingPunct="1">
              <a:buFont typeface="Arial" panose="020B0604020202020204" pitchFamily="34" charset="0"/>
              <a:buChar char="•"/>
              <a:defRPr/>
            </a:pPr>
            <a:r>
              <a:rPr lang="en-AU" altLang="en-US" sz="2800" dirty="0" smtClean="0">
                <a:latin typeface="Calibri" panose="020F0502020204030204" pitchFamily="34" charset="0"/>
              </a:rPr>
              <a:t>60,161 </a:t>
            </a:r>
            <a:r>
              <a:rPr lang="en-AU" altLang="en-US" sz="2800" dirty="0">
                <a:latin typeface="Calibri" panose="020F0502020204030204" pitchFamily="34" charset="0"/>
              </a:rPr>
              <a:t>releases from prison</a:t>
            </a:r>
          </a:p>
          <a:p>
            <a:pPr marL="457200" indent="-457200" eaLnBrk="1" hangingPunct="1">
              <a:buFont typeface="Arial" panose="020B0604020202020204" pitchFamily="34" charset="0"/>
              <a:buChar char="•"/>
              <a:defRPr/>
            </a:pPr>
            <a:r>
              <a:rPr lang="en-AU" altLang="en-US" sz="2800" dirty="0">
                <a:latin typeface="Calibri" panose="020F0502020204030204" pitchFamily="34" charset="0"/>
              </a:rPr>
              <a:t>OST was prescribed in 51% of releases (n=30,397</a:t>
            </a:r>
            <a:r>
              <a:rPr lang="en-AU" altLang="en-US" sz="2800" dirty="0" smtClean="0">
                <a:latin typeface="Calibri" panose="020F0502020204030204" pitchFamily="34" charset="0"/>
              </a:rPr>
              <a:t>)</a:t>
            </a:r>
          </a:p>
          <a:p>
            <a:pPr marL="457200" indent="-457200" eaLnBrk="1" hangingPunct="1">
              <a:buFont typeface="Arial" panose="020B0604020202020204" pitchFamily="34" charset="0"/>
              <a:buChar char="•"/>
              <a:defRPr/>
            </a:pPr>
            <a:endParaRPr lang="en-AU" altLang="en-US" sz="2000" dirty="0" smtClean="0">
              <a:latin typeface="Calibri" panose="020F0502020204030204" pitchFamily="34" charset="0"/>
            </a:endParaRPr>
          </a:p>
          <a:p>
            <a:pPr eaLnBrk="1" hangingPunct="1">
              <a:buFont typeface="Arial" panose="020B0604020202020204" pitchFamily="34" charset="0"/>
              <a:buChar char="•"/>
              <a:defRPr/>
            </a:pPr>
            <a:r>
              <a:rPr lang="en-AU" altLang="en-US" sz="2800" dirty="0">
                <a:latin typeface="Calibri" panose="020F0502020204030204" pitchFamily="34" charset="0"/>
              </a:rPr>
              <a:t>1,050 </a:t>
            </a:r>
            <a:r>
              <a:rPr lang="en-AU" altLang="en-US" sz="2800" dirty="0" smtClean="0">
                <a:latin typeface="Calibri" panose="020F0502020204030204" pitchFamily="34" charset="0"/>
              </a:rPr>
              <a:t>deaths after a prison release </a:t>
            </a:r>
            <a:endParaRPr lang="en-AU" altLang="en-US" dirty="0">
              <a:latin typeface="Calibri" panose="020F0502020204030204" pitchFamily="34" charset="0"/>
            </a:endParaRPr>
          </a:p>
          <a:p>
            <a:pPr marL="457200" lvl="1" indent="0" eaLnBrk="1" hangingPunct="1">
              <a:buNone/>
              <a:defRPr/>
            </a:pPr>
            <a:endParaRPr lang="en-AU" altLang="en-US" dirty="0" smtClean="0">
              <a:latin typeface="Calibri" panose="020F0502020204030204" pitchFamily="34" charset="0"/>
            </a:endParaRPr>
          </a:p>
          <a:p>
            <a:pPr marL="457200" lvl="1" indent="0" eaLnBrk="1" hangingPunct="1">
              <a:buFont typeface="Arial" charset="0"/>
              <a:buNone/>
              <a:defRPr/>
            </a:pPr>
            <a:endParaRPr lang="en-AU" altLang="en-US" sz="2400" dirty="0" smtClean="0">
              <a:latin typeface="Calibri" panose="020F0502020204030204" pitchFamily="34" charset="0"/>
            </a:endParaRPr>
          </a:p>
        </p:txBody>
      </p:sp>
    </p:spTree>
    <p:extLst>
      <p:ext uri="{BB962C8B-B14F-4D97-AF65-F5344CB8AC3E}">
        <p14:creationId xmlns:p14="http://schemas.microsoft.com/office/powerpoint/2010/main" val="2105008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bwMode="auto">
          <a:xfrm>
            <a:off x="468313"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Mortality after release, first year (n=411)</a:t>
            </a:r>
          </a:p>
        </p:txBody>
      </p:sp>
      <p:sp>
        <p:nvSpPr>
          <p:cNvPr id="23555"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eaLnBrk="1" hangingPunct="1">
              <a:buFont typeface="Arial" charset="0"/>
              <a:buNone/>
            </a:pPr>
            <a:endParaRPr lang="en-AU" altLang="en-US" sz="2400" dirty="0" smtClean="0">
              <a:latin typeface="Calibri" panose="020F0502020204030204" pitchFamily="34" charset="0"/>
            </a:endParaRPr>
          </a:p>
          <a:p>
            <a:pPr eaLnBrk="1" hangingPunct="1">
              <a:buFont typeface="Arial" charset="0"/>
              <a:buChar char="•"/>
            </a:pPr>
            <a:endParaRPr lang="en-AU" altLang="en-US" sz="10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marL="457200" lvl="1" indent="0" eaLnBrk="1" hangingPunct="1">
              <a:buFont typeface="Arial" charset="0"/>
              <a:buNone/>
            </a:pPr>
            <a:endParaRPr lang="en-AU" altLang="en-US" sz="2400" dirty="0" smtClean="0">
              <a:latin typeface="Calibri" panose="020F0502020204030204" pitchFamily="34" charset="0"/>
            </a:endParaRPr>
          </a:p>
        </p:txBody>
      </p:sp>
      <p:graphicFrame>
        <p:nvGraphicFramePr>
          <p:cNvPr id="23557" name="Chart 6"/>
          <p:cNvGraphicFramePr>
            <a:graphicFrameLocks/>
          </p:cNvGraphicFramePr>
          <p:nvPr/>
        </p:nvGraphicFramePr>
        <p:xfrm>
          <a:off x="920750" y="1146175"/>
          <a:ext cx="7518400" cy="4637088"/>
        </p:xfrm>
        <a:graphic>
          <a:graphicData uri="http://schemas.openxmlformats.org/presentationml/2006/ole">
            <mc:AlternateContent xmlns:mc="http://schemas.openxmlformats.org/markup-compatibility/2006">
              <mc:Choice xmlns:v="urn:schemas-microsoft-com:vml" Requires="v">
                <p:oleObj spid="_x0000_s63528" r:id="rId4" imgW="7517019" imgH="4639458" progId="Excel.Chart.8">
                  <p:embed/>
                </p:oleObj>
              </mc:Choice>
              <mc:Fallback>
                <p:oleObj r:id="rId4" imgW="7517019" imgH="4639458"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20750" y="1146175"/>
                        <a:ext cx="7518400" cy="463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2960284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468313"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Mortality after release, first month (n=96)</a:t>
            </a:r>
          </a:p>
        </p:txBody>
      </p:sp>
      <p:sp>
        <p:nvSpPr>
          <p:cNvPr id="22531"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eaLnBrk="1" hangingPunct="1">
              <a:buFont typeface="Arial" charset="0"/>
              <a:buNone/>
            </a:pPr>
            <a:endParaRPr lang="en-AU" altLang="en-US" sz="2400" dirty="0" smtClean="0">
              <a:latin typeface="Calibri" panose="020F0502020204030204" pitchFamily="34" charset="0"/>
            </a:endParaRPr>
          </a:p>
          <a:p>
            <a:pPr eaLnBrk="1" hangingPunct="1">
              <a:buFont typeface="Arial" charset="0"/>
              <a:buChar char="•"/>
            </a:pPr>
            <a:endParaRPr lang="en-AU" altLang="en-US" sz="10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marL="457200" lvl="1" indent="0" eaLnBrk="1" hangingPunct="1">
              <a:buFont typeface="Arial" charset="0"/>
              <a:buNone/>
            </a:pPr>
            <a:endParaRPr lang="en-AU" altLang="en-US" sz="2400" dirty="0" smtClean="0">
              <a:latin typeface="Calibri" panose="020F0502020204030204" pitchFamily="34" charset="0"/>
            </a:endParaRPr>
          </a:p>
        </p:txBody>
      </p:sp>
      <p:graphicFrame>
        <p:nvGraphicFramePr>
          <p:cNvPr id="22533" name="Chart 5"/>
          <p:cNvGraphicFramePr>
            <a:graphicFrameLocks/>
          </p:cNvGraphicFramePr>
          <p:nvPr/>
        </p:nvGraphicFramePr>
        <p:xfrm>
          <a:off x="1065213" y="1146175"/>
          <a:ext cx="7302500" cy="4637088"/>
        </p:xfrm>
        <a:graphic>
          <a:graphicData uri="http://schemas.openxmlformats.org/presentationml/2006/ole">
            <mc:AlternateContent xmlns:mc="http://schemas.openxmlformats.org/markup-compatibility/2006">
              <mc:Choice xmlns:v="urn:schemas-microsoft-com:vml" Requires="v">
                <p:oleObj spid="_x0000_s64552" r:id="rId4" imgW="7303641" imgH="4639458" progId="Excel.Chart.8">
                  <p:embed/>
                </p:oleObj>
              </mc:Choice>
              <mc:Fallback>
                <p:oleObj r:id="rId4" imgW="7303641" imgH="4639458" progId="Excel.Chart.8">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213" y="1146175"/>
                        <a:ext cx="7302500" cy="46370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44444255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468313"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Mortality after release, first week (n=39)</a:t>
            </a:r>
          </a:p>
        </p:txBody>
      </p:sp>
      <p:sp>
        <p:nvSpPr>
          <p:cNvPr id="22531"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eaLnBrk="1" hangingPunct="1">
              <a:buFont typeface="Arial" charset="0"/>
              <a:buNone/>
            </a:pPr>
            <a:endParaRPr lang="en-AU" altLang="en-US" sz="2400" dirty="0" smtClean="0">
              <a:latin typeface="Calibri" panose="020F0502020204030204" pitchFamily="34" charset="0"/>
            </a:endParaRPr>
          </a:p>
          <a:p>
            <a:pPr eaLnBrk="1" hangingPunct="1">
              <a:buFont typeface="Arial" charset="0"/>
              <a:buChar char="•"/>
            </a:pPr>
            <a:endParaRPr lang="en-AU" altLang="en-US" sz="10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marL="457200" lvl="1" indent="0" eaLnBrk="1" hangingPunct="1">
              <a:buFont typeface="Arial" charset="0"/>
              <a:buNone/>
            </a:pPr>
            <a:endParaRPr lang="en-AU" altLang="en-US" sz="2400" dirty="0" smtClean="0">
              <a:latin typeface="Calibri" panose="020F0502020204030204" pitchFamily="34" charset="0"/>
            </a:endParaRPr>
          </a:p>
        </p:txBody>
      </p:sp>
      <p:graphicFrame>
        <p:nvGraphicFramePr>
          <p:cNvPr id="2" name="Chart 1"/>
          <p:cNvGraphicFramePr/>
          <p:nvPr>
            <p:extLst>
              <p:ext uri="{D42A27DB-BD31-4B8C-83A1-F6EECF244321}">
                <p14:modId xmlns:p14="http://schemas.microsoft.com/office/powerpoint/2010/main" val="4260400150"/>
              </p:ext>
            </p:extLst>
          </p:nvPr>
        </p:nvGraphicFramePr>
        <p:xfrm>
          <a:off x="1187624" y="1052736"/>
          <a:ext cx="7128792" cy="504056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84576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467544" y="548680"/>
            <a:ext cx="8229600" cy="1008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Deaths in the first 4 weeks post-release</a:t>
            </a:r>
          </a:p>
        </p:txBody>
      </p:sp>
      <p:sp>
        <p:nvSpPr>
          <p:cNvPr id="24579"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eaLnBrk="1" hangingPunct="1">
              <a:buFont typeface="Arial" charset="0"/>
              <a:buNone/>
            </a:pPr>
            <a:endParaRPr lang="en-AU" altLang="en-US" sz="2400" dirty="0" smtClean="0">
              <a:latin typeface="Calibri" panose="020F0502020204030204" pitchFamily="34" charset="0"/>
            </a:endParaRPr>
          </a:p>
          <a:p>
            <a:pPr eaLnBrk="1" hangingPunct="1">
              <a:buFont typeface="Arial" charset="0"/>
              <a:buChar char="•"/>
            </a:pPr>
            <a:endParaRPr lang="en-AU" altLang="en-US" sz="10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marL="457200" lvl="1" indent="0" eaLnBrk="1" hangingPunct="1">
              <a:buFont typeface="Arial" charset="0"/>
              <a:buNone/>
            </a:pPr>
            <a:endParaRPr lang="en-AU" altLang="en-US" sz="2400" dirty="0" smtClean="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11747893"/>
              </p:ext>
            </p:extLst>
          </p:nvPr>
        </p:nvGraphicFramePr>
        <p:xfrm>
          <a:off x="683568" y="1556792"/>
          <a:ext cx="7920881" cy="4529204"/>
        </p:xfrm>
        <a:graphic>
          <a:graphicData uri="http://schemas.openxmlformats.org/drawingml/2006/table">
            <a:tbl>
              <a:tblPr firstRow="1" bandRow="1">
                <a:tableStyleId>{5C22544A-7EE6-4342-B048-85BDC9FD1C3A}</a:tableStyleId>
              </a:tblPr>
              <a:tblGrid>
                <a:gridCol w="4176464"/>
                <a:gridCol w="1152128"/>
                <a:gridCol w="1368152"/>
                <a:gridCol w="1224137"/>
              </a:tblGrid>
              <a:tr h="532257">
                <a:tc>
                  <a:txBody>
                    <a:bodyPr/>
                    <a:lstStyle/>
                    <a:p>
                      <a:endParaRPr lang="en-AU" sz="2800" dirty="0">
                        <a:latin typeface="Calibri" panose="020F0502020204030204" pitchFamily="34" charset="0"/>
                        <a:cs typeface="Microsoft Sans Serif" panose="020B0604020202020204" pitchFamily="34" charset="0"/>
                      </a:endParaRPr>
                    </a:p>
                  </a:txBody>
                  <a:tcPr/>
                </a:tc>
                <a:tc gridSpan="3">
                  <a:txBody>
                    <a:bodyPr/>
                    <a:lstStyle/>
                    <a:p>
                      <a:pPr algn="ctr"/>
                      <a:r>
                        <a:rPr lang="en-AU" sz="2800" dirty="0" smtClean="0">
                          <a:latin typeface="Calibri" panose="020F0502020204030204" pitchFamily="34" charset="0"/>
                          <a:cs typeface="Microsoft Sans Serif" panose="020B0604020202020204" pitchFamily="34" charset="0"/>
                        </a:rPr>
                        <a:t>OST exposure</a:t>
                      </a:r>
                      <a:endParaRPr lang="en-AU" sz="2800" dirty="0">
                        <a:latin typeface="Calibri" panose="020F0502020204030204" pitchFamily="34" charset="0"/>
                        <a:cs typeface="Microsoft Sans Serif" panose="020B0604020202020204" pitchFamily="34" charset="0"/>
                      </a:endParaRPr>
                    </a:p>
                  </a:txBody>
                  <a:tcPr/>
                </a:tc>
                <a:tc hMerge="1">
                  <a:txBody>
                    <a:bodyPr/>
                    <a:lstStyle/>
                    <a:p>
                      <a:endParaRPr lang="en-AU" dirty="0"/>
                    </a:p>
                  </a:txBody>
                  <a:tcPr/>
                </a:tc>
                <a:tc hMerge="1">
                  <a:txBody>
                    <a:bodyPr/>
                    <a:lstStyle/>
                    <a:p>
                      <a:endParaRPr lang="en-AU" dirty="0"/>
                    </a:p>
                  </a:txBody>
                  <a:tcPr/>
                </a:tc>
              </a:tr>
              <a:tr h="619871">
                <a:tc>
                  <a:txBody>
                    <a:bodyPr/>
                    <a:lstStyle/>
                    <a:p>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Full</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Partial</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None</a:t>
                      </a:r>
                      <a:endParaRPr lang="en-AU" sz="2800" dirty="0">
                        <a:latin typeface="Calibri" panose="020F0502020204030204" pitchFamily="34" charset="0"/>
                        <a:cs typeface="Microsoft Sans Serif" panose="020B0604020202020204" pitchFamily="34" charset="0"/>
                      </a:endParaRPr>
                    </a:p>
                  </a:txBody>
                  <a:tcPr/>
                </a:tc>
              </a:tr>
              <a:tr h="637632">
                <a:tc>
                  <a:txBody>
                    <a:bodyPr/>
                    <a:lstStyle/>
                    <a:p>
                      <a:r>
                        <a:rPr lang="en-AU" sz="2800" dirty="0" smtClean="0">
                          <a:latin typeface="Calibri" panose="020F0502020204030204" pitchFamily="34" charset="0"/>
                          <a:cs typeface="Microsoft Sans Serif" panose="020B0604020202020204" pitchFamily="34" charset="0"/>
                        </a:rPr>
                        <a:t>All-cause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16</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5</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75</a:t>
                      </a:r>
                      <a:endParaRPr lang="en-AU" sz="2800" dirty="0">
                        <a:latin typeface="Calibri" panose="020F0502020204030204" pitchFamily="34" charset="0"/>
                        <a:cs typeface="Microsoft Sans Serif" panose="020B0604020202020204" pitchFamily="34" charset="0"/>
                      </a:endParaRPr>
                    </a:p>
                  </a:txBody>
                  <a:tcPr/>
                </a:tc>
              </a:tr>
              <a:tr h="684861">
                <a:tc>
                  <a:txBody>
                    <a:bodyPr/>
                    <a:lstStyle/>
                    <a:p>
                      <a:r>
                        <a:rPr lang="en-AU" sz="2800" dirty="0" smtClean="0">
                          <a:latin typeface="Calibri" panose="020F0502020204030204" pitchFamily="34" charset="0"/>
                          <a:cs typeface="Microsoft Sans Serif" panose="020B0604020202020204" pitchFamily="34" charset="0"/>
                        </a:rPr>
                        <a:t>Accidental drug-induced</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6</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4</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46</a:t>
                      </a:r>
                      <a:endParaRPr lang="en-AU" sz="2800" dirty="0">
                        <a:latin typeface="Calibri" panose="020F0502020204030204" pitchFamily="34" charset="0"/>
                        <a:cs typeface="Microsoft Sans Serif" panose="020B0604020202020204" pitchFamily="34" charset="0"/>
                      </a:endParaRPr>
                    </a:p>
                  </a:txBody>
                  <a:tcPr/>
                </a:tc>
              </a:tr>
              <a:tr h="684861">
                <a:tc>
                  <a:txBody>
                    <a:bodyPr/>
                    <a:lstStyle/>
                    <a:p>
                      <a:r>
                        <a:rPr lang="en-AU" sz="2800" dirty="0" smtClean="0">
                          <a:latin typeface="Calibri" panose="020F0502020204030204" pitchFamily="34" charset="0"/>
                          <a:cs typeface="Microsoft Sans Serif" panose="020B0604020202020204" pitchFamily="34" charset="0"/>
                        </a:rPr>
                        <a:t>Suicide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3</a:t>
                      </a:r>
                      <a:endParaRPr lang="en-AU" sz="2800" dirty="0">
                        <a:latin typeface="Calibri" panose="020F0502020204030204" pitchFamily="34" charset="0"/>
                        <a:cs typeface="Microsoft Sans Serif" panose="020B0604020202020204" pitchFamily="34" charset="0"/>
                      </a:endParaRPr>
                    </a:p>
                  </a:txBody>
                  <a:tcPr/>
                </a:tc>
              </a:tr>
              <a:tr h="684861">
                <a:tc>
                  <a:txBody>
                    <a:bodyPr/>
                    <a:lstStyle/>
                    <a:p>
                      <a:r>
                        <a:rPr lang="en-AU" sz="2800" dirty="0" smtClean="0">
                          <a:latin typeface="Calibri" panose="020F0502020204030204" pitchFamily="34" charset="0"/>
                          <a:cs typeface="Microsoft Sans Serif" panose="020B0604020202020204" pitchFamily="34" charset="0"/>
                        </a:rPr>
                        <a:t>Accidental</a:t>
                      </a:r>
                      <a:r>
                        <a:rPr lang="en-AU" sz="2800" baseline="0" dirty="0" smtClean="0">
                          <a:latin typeface="Calibri" panose="020F0502020204030204" pitchFamily="34" charset="0"/>
                          <a:cs typeface="Microsoft Sans Serif" panose="020B0604020202020204" pitchFamily="34" charset="0"/>
                        </a:rPr>
                        <a:t> injury</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2</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2</a:t>
                      </a:r>
                      <a:endParaRPr lang="en-AU" sz="2800" dirty="0">
                        <a:latin typeface="Calibri" panose="020F0502020204030204" pitchFamily="34" charset="0"/>
                        <a:cs typeface="Microsoft Sans Serif" panose="020B0604020202020204" pitchFamily="34" charset="0"/>
                      </a:endParaRPr>
                    </a:p>
                  </a:txBody>
                  <a:tcPr/>
                </a:tc>
              </a:tr>
              <a:tr h="684861">
                <a:tc>
                  <a:txBody>
                    <a:bodyPr/>
                    <a:lstStyle/>
                    <a:p>
                      <a:r>
                        <a:rPr lang="en-AU" sz="2800" dirty="0" smtClean="0">
                          <a:latin typeface="Calibri" panose="020F0502020204030204" pitchFamily="34" charset="0"/>
                          <a:cs typeface="Microsoft Sans Serif" panose="020B0604020202020204" pitchFamily="34" charset="0"/>
                        </a:rPr>
                        <a:t>Violence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2</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a:t>
                      </a:r>
                      <a:endParaRPr lang="en-AU" sz="2800" dirty="0">
                        <a:latin typeface="Calibri" panose="020F0502020204030204" pitchFamily="34" charset="0"/>
                        <a:cs typeface="Microsoft Sans Serif" panose="020B0604020202020204" pitchFamily="34" charset="0"/>
                      </a:endParaRPr>
                    </a:p>
                  </a:txBody>
                  <a:tcPr/>
                </a:tc>
              </a:tr>
            </a:tbl>
          </a:graphicData>
        </a:graphic>
      </p:graphicFrame>
    </p:spTree>
    <p:extLst>
      <p:ext uri="{BB962C8B-B14F-4D97-AF65-F5344CB8AC3E}">
        <p14:creationId xmlns:p14="http://schemas.microsoft.com/office/powerpoint/2010/main" val="31388464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195513" y="908050"/>
            <a:ext cx="45720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endParaRPr lang="en-AU" altLang="en-US" sz="2000" b="1">
              <a:solidFill>
                <a:srgbClr val="0099FF"/>
              </a:solidFill>
            </a:endParaRPr>
          </a:p>
        </p:txBody>
      </p:sp>
      <p:sp>
        <p:nvSpPr>
          <p:cNvPr id="13315" name="Rectangle 5"/>
          <p:cNvSpPr>
            <a:spLocks noGrp="1" noChangeArrowheads="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AU" altLang="en-US" sz="3200" b="1" dirty="0" smtClean="0">
                <a:solidFill>
                  <a:srgbClr val="006666"/>
                </a:solidFill>
                <a:latin typeface="Calibri" pitchFamily="34" charset="0"/>
                <a:ea typeface="Calibri" pitchFamily="34" charset="0"/>
                <a:cs typeface="Calibri" pitchFamily="34" charset="0"/>
              </a:rPr>
              <a:t>Background</a:t>
            </a:r>
          </a:p>
        </p:txBody>
      </p:sp>
      <p:sp>
        <p:nvSpPr>
          <p:cNvPr id="13316" name="Rectangle 4"/>
          <p:cNvSpPr>
            <a:spLocks noGrp="1" noChangeArrowheads="1"/>
          </p:cNvSpPr>
          <p:nvPr>
            <p:ph idx="1"/>
          </p:nvPr>
        </p:nvSpPr>
        <p:spPr bwMode="auto">
          <a:xfrm>
            <a:off x="468313" y="1327150"/>
            <a:ext cx="8229600" cy="469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charset="0"/>
              <a:buChar char="•"/>
            </a:pPr>
            <a:r>
              <a:rPr lang="en-AU" altLang="en-US" sz="2400" dirty="0" smtClean="0">
                <a:latin typeface="Calibri" pitchFamily="34" charset="0"/>
              </a:rPr>
              <a:t>Many people with opioid dependence have some form of contact with opioid substitution therapy (OST) </a:t>
            </a:r>
          </a:p>
          <a:p>
            <a:pPr>
              <a:buFont typeface="Arial" charset="0"/>
              <a:buChar char="•"/>
            </a:pPr>
            <a:r>
              <a:rPr lang="en-AU" altLang="en-US" sz="2400" dirty="0" smtClean="0">
                <a:latin typeface="Calibri" pitchFamily="34" charset="0"/>
              </a:rPr>
              <a:t>People with opioid dependence also have increased contact with the criminal justice system</a:t>
            </a:r>
            <a:endParaRPr lang="en-AU" altLang="en-US" sz="2400" baseline="30000" dirty="0" smtClean="0">
              <a:latin typeface="Calibri" pitchFamily="34" charset="0"/>
            </a:endParaRPr>
          </a:p>
          <a:p>
            <a:pPr>
              <a:buFont typeface="Arial" charset="0"/>
              <a:buChar char="•"/>
            </a:pPr>
            <a:r>
              <a:rPr lang="en-AU" altLang="en-US" sz="2400" dirty="0" smtClean="0">
                <a:latin typeface="Calibri" pitchFamily="34" charset="0"/>
              </a:rPr>
              <a:t>To date, most studies estimating criminal risk among opioid-dependent individuals are based on convenience or respondent-driven sampling, which may not reflect offending rates in the total opioid-dependent population</a:t>
            </a:r>
          </a:p>
          <a:p>
            <a:pPr>
              <a:buFont typeface="Arial" charset="0"/>
              <a:buChar char="•"/>
            </a:pPr>
            <a:r>
              <a:rPr lang="en-AU" altLang="en-US" sz="2400" dirty="0" smtClean="0">
                <a:latin typeface="Calibri" pitchFamily="34" charset="0"/>
              </a:rPr>
              <a:t>Using linked administrative datasets, we have evaluated patterns of OST and contact with the criminal justice system at the population level, and the potential impact of OST upon mortality and crime</a:t>
            </a:r>
            <a:r>
              <a:rPr lang="en-AU" altLang="en-US" sz="3800" dirty="0" smtClean="0">
                <a:latin typeface="Calibri" pitchFamily="34" charset="0"/>
              </a:rPr>
              <a:t/>
            </a:r>
            <a:br>
              <a:rPr lang="en-AU" altLang="en-US" sz="3800" dirty="0" smtClean="0">
                <a:latin typeface="Calibri" pitchFamily="34" charset="0"/>
              </a:rPr>
            </a:br>
            <a:endParaRPr lang="en-AU" altLang="en-US" sz="3800" dirty="0" smtClean="0">
              <a:latin typeface="Calibri"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467544" y="764704"/>
            <a:ext cx="8229600" cy="10080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Crude mortality rates per 1000PY in the first 4 weeks post-release</a:t>
            </a:r>
          </a:p>
        </p:txBody>
      </p:sp>
      <p:sp>
        <p:nvSpPr>
          <p:cNvPr id="24579" name="Content Placeholder 1"/>
          <p:cNvSpPr>
            <a:spLocks noGrp="1"/>
          </p:cNvSpPr>
          <p:nvPr>
            <p:ph idx="1"/>
          </p:nvPr>
        </p:nvSpPr>
        <p:spPr bwMode="auto">
          <a:xfrm>
            <a:off x="457200" y="1484313"/>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lvl="1" indent="0" eaLnBrk="1" hangingPunct="1">
              <a:buFont typeface="Arial" charset="0"/>
              <a:buNone/>
            </a:pPr>
            <a:endParaRPr lang="en-AU" altLang="en-US" sz="2400" dirty="0" smtClean="0">
              <a:latin typeface="Calibri" panose="020F0502020204030204" pitchFamily="34" charset="0"/>
            </a:endParaRPr>
          </a:p>
          <a:p>
            <a:pPr eaLnBrk="1" hangingPunct="1">
              <a:buFont typeface="Arial" charset="0"/>
              <a:buChar char="•"/>
            </a:pPr>
            <a:endParaRPr lang="en-AU" altLang="en-US" sz="10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eaLnBrk="1" hangingPunct="1">
              <a:buFont typeface="Arial" charset="0"/>
              <a:buChar char="•"/>
            </a:pPr>
            <a:endParaRPr lang="en-AU" altLang="en-US" sz="2400" dirty="0" smtClean="0">
              <a:latin typeface="Calibri" panose="020F0502020204030204" pitchFamily="34" charset="0"/>
            </a:endParaRPr>
          </a:p>
          <a:p>
            <a:pPr marL="457200" lvl="1" indent="0" eaLnBrk="1" hangingPunct="1">
              <a:buFont typeface="Arial" charset="0"/>
              <a:buNone/>
            </a:pPr>
            <a:endParaRPr lang="en-AU" altLang="en-US" sz="2400" dirty="0" smtClean="0">
              <a:latin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400831113"/>
              </p:ext>
            </p:extLst>
          </p:nvPr>
        </p:nvGraphicFramePr>
        <p:xfrm>
          <a:off x="827584" y="1700809"/>
          <a:ext cx="7920881" cy="3627120"/>
        </p:xfrm>
        <a:graphic>
          <a:graphicData uri="http://schemas.openxmlformats.org/drawingml/2006/table">
            <a:tbl>
              <a:tblPr firstRow="1" bandRow="1">
                <a:tableStyleId>{5C22544A-7EE6-4342-B048-85BDC9FD1C3A}</a:tableStyleId>
              </a:tblPr>
              <a:tblGrid>
                <a:gridCol w="4176464"/>
                <a:gridCol w="1152128"/>
                <a:gridCol w="1368152"/>
                <a:gridCol w="1224137"/>
              </a:tblGrid>
              <a:tr h="265259">
                <a:tc>
                  <a:txBody>
                    <a:bodyPr/>
                    <a:lstStyle/>
                    <a:p>
                      <a:endParaRPr lang="en-AU" sz="2800" dirty="0">
                        <a:latin typeface="Calibri" panose="020F0502020204030204" pitchFamily="34" charset="0"/>
                        <a:cs typeface="Microsoft Sans Serif" panose="020B0604020202020204" pitchFamily="34" charset="0"/>
                      </a:endParaRPr>
                    </a:p>
                  </a:txBody>
                  <a:tcPr/>
                </a:tc>
                <a:tc gridSpan="3">
                  <a:txBody>
                    <a:bodyPr/>
                    <a:lstStyle/>
                    <a:p>
                      <a:pPr algn="ctr"/>
                      <a:r>
                        <a:rPr lang="en-AU" sz="2800" dirty="0" smtClean="0">
                          <a:latin typeface="Calibri" panose="020F0502020204030204" pitchFamily="34" charset="0"/>
                          <a:cs typeface="Microsoft Sans Serif" panose="020B0604020202020204" pitchFamily="34" charset="0"/>
                        </a:rPr>
                        <a:t>OST exposure</a:t>
                      </a:r>
                      <a:endParaRPr lang="en-AU" sz="2800" dirty="0">
                        <a:latin typeface="Calibri" panose="020F0502020204030204" pitchFamily="34" charset="0"/>
                        <a:cs typeface="Microsoft Sans Serif" panose="020B0604020202020204" pitchFamily="34" charset="0"/>
                      </a:endParaRPr>
                    </a:p>
                  </a:txBody>
                  <a:tcPr/>
                </a:tc>
                <a:tc hMerge="1">
                  <a:txBody>
                    <a:bodyPr/>
                    <a:lstStyle/>
                    <a:p>
                      <a:endParaRPr lang="en-AU" dirty="0"/>
                    </a:p>
                  </a:txBody>
                  <a:tcPr/>
                </a:tc>
                <a:tc hMerge="1">
                  <a:txBody>
                    <a:bodyPr/>
                    <a:lstStyle/>
                    <a:p>
                      <a:endParaRPr lang="en-AU" dirty="0"/>
                    </a:p>
                  </a:txBody>
                  <a:tcPr/>
                </a:tc>
              </a:tr>
              <a:tr h="265259">
                <a:tc>
                  <a:txBody>
                    <a:bodyPr/>
                    <a:lstStyle/>
                    <a:p>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Full</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Partial</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None</a:t>
                      </a:r>
                      <a:endParaRPr lang="en-AU" sz="2800" dirty="0">
                        <a:latin typeface="Calibri" panose="020F0502020204030204" pitchFamily="34" charset="0"/>
                        <a:cs typeface="Microsoft Sans Serif" panose="020B0604020202020204" pitchFamily="34" charset="0"/>
                      </a:endParaRPr>
                    </a:p>
                  </a:txBody>
                  <a:tcPr/>
                </a:tc>
              </a:tr>
              <a:tr h="265259">
                <a:tc>
                  <a:txBody>
                    <a:bodyPr/>
                    <a:lstStyle/>
                    <a:p>
                      <a:r>
                        <a:rPr lang="en-AU" sz="2800" dirty="0" smtClean="0">
                          <a:latin typeface="Calibri" panose="020F0502020204030204" pitchFamily="34" charset="0"/>
                          <a:cs typeface="Microsoft Sans Serif" panose="020B0604020202020204" pitchFamily="34" charset="0"/>
                        </a:rPr>
                        <a:t>All-cause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8.8</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11.5</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36.7</a:t>
                      </a:r>
                      <a:endParaRPr lang="en-AU" sz="2800" dirty="0">
                        <a:latin typeface="Calibri" panose="020F0502020204030204" pitchFamily="34" charset="0"/>
                        <a:cs typeface="Microsoft Sans Serif" panose="020B0604020202020204" pitchFamily="34" charset="0"/>
                      </a:endParaRPr>
                    </a:p>
                  </a:txBody>
                  <a:tcPr/>
                </a:tc>
              </a:tr>
              <a:tr h="265259">
                <a:tc>
                  <a:txBody>
                    <a:bodyPr/>
                    <a:lstStyle/>
                    <a:p>
                      <a:r>
                        <a:rPr lang="en-AU" sz="2800" dirty="0" smtClean="0">
                          <a:latin typeface="Calibri" panose="020F0502020204030204" pitchFamily="34" charset="0"/>
                          <a:cs typeface="Microsoft Sans Serif" panose="020B0604020202020204" pitchFamily="34" charset="0"/>
                        </a:rPr>
                        <a:t>Accidental drug-induced</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3.5</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10.4</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26.5</a:t>
                      </a:r>
                      <a:endParaRPr lang="en-AU" sz="2800" dirty="0">
                        <a:latin typeface="Calibri" panose="020F0502020204030204" pitchFamily="34" charset="0"/>
                        <a:cs typeface="Microsoft Sans Serif" panose="020B0604020202020204" pitchFamily="34" charset="0"/>
                      </a:endParaRPr>
                    </a:p>
                  </a:txBody>
                  <a:tcPr/>
                </a:tc>
              </a:tr>
              <a:tr h="265259">
                <a:tc>
                  <a:txBody>
                    <a:bodyPr/>
                    <a:lstStyle/>
                    <a:p>
                      <a:r>
                        <a:rPr lang="en-AU" sz="2800" dirty="0" smtClean="0">
                          <a:latin typeface="Calibri" panose="020F0502020204030204" pitchFamily="34" charset="0"/>
                          <a:cs typeface="Microsoft Sans Serif" panose="020B0604020202020204" pitchFamily="34" charset="0"/>
                        </a:rPr>
                        <a:t>Suicide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1.0</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0.8</a:t>
                      </a:r>
                      <a:endParaRPr lang="en-AU" sz="2800" dirty="0">
                        <a:latin typeface="Calibri" panose="020F0502020204030204" pitchFamily="34" charset="0"/>
                        <a:cs typeface="Microsoft Sans Serif" panose="020B0604020202020204" pitchFamily="34" charset="0"/>
                      </a:endParaRPr>
                    </a:p>
                  </a:txBody>
                  <a:tcPr/>
                </a:tc>
              </a:tr>
              <a:tr h="265259">
                <a:tc>
                  <a:txBody>
                    <a:bodyPr/>
                    <a:lstStyle/>
                    <a:p>
                      <a:r>
                        <a:rPr lang="en-AU" sz="2800" dirty="0" smtClean="0">
                          <a:latin typeface="Calibri" panose="020F0502020204030204" pitchFamily="34" charset="0"/>
                          <a:cs typeface="Microsoft Sans Serif" panose="020B0604020202020204" pitchFamily="34" charset="0"/>
                        </a:rPr>
                        <a:t>Accidental</a:t>
                      </a:r>
                      <a:r>
                        <a:rPr lang="en-AU" sz="2800" baseline="0" dirty="0" smtClean="0">
                          <a:latin typeface="Calibri" panose="020F0502020204030204" pitchFamily="34" charset="0"/>
                          <a:cs typeface="Microsoft Sans Serif" panose="020B0604020202020204" pitchFamily="34" charset="0"/>
                        </a:rPr>
                        <a:t> injury</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1.6</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1.3</a:t>
                      </a:r>
                      <a:endParaRPr lang="en-AU" sz="2800" dirty="0">
                        <a:latin typeface="Calibri" panose="020F0502020204030204" pitchFamily="34" charset="0"/>
                        <a:cs typeface="Microsoft Sans Serif" panose="020B0604020202020204" pitchFamily="34" charset="0"/>
                      </a:endParaRPr>
                    </a:p>
                  </a:txBody>
                  <a:tcPr/>
                </a:tc>
              </a:tr>
              <a:tr h="496679">
                <a:tc>
                  <a:txBody>
                    <a:bodyPr/>
                    <a:lstStyle/>
                    <a:p>
                      <a:r>
                        <a:rPr lang="en-AU" sz="2800" dirty="0" smtClean="0">
                          <a:latin typeface="Calibri" panose="020F0502020204030204" pitchFamily="34" charset="0"/>
                          <a:cs typeface="Microsoft Sans Serif" panose="020B0604020202020204" pitchFamily="34" charset="0"/>
                        </a:rPr>
                        <a:t>Violence</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0.6</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a:t>
                      </a:r>
                      <a:endParaRPr lang="en-AU" sz="2800" dirty="0">
                        <a:latin typeface="Calibri" panose="020F0502020204030204" pitchFamily="34" charset="0"/>
                        <a:cs typeface="Microsoft Sans Serif" panose="020B0604020202020204" pitchFamily="34" charset="0"/>
                      </a:endParaRPr>
                    </a:p>
                  </a:txBody>
                  <a:tcPr/>
                </a:tc>
                <a:tc>
                  <a:txBody>
                    <a:bodyPr/>
                    <a:lstStyle/>
                    <a:p>
                      <a:pPr algn="ctr"/>
                      <a:r>
                        <a:rPr lang="en-AU" sz="2800" dirty="0" smtClean="0">
                          <a:latin typeface="Calibri" panose="020F0502020204030204" pitchFamily="34" charset="0"/>
                          <a:cs typeface="Microsoft Sans Serif" panose="020B0604020202020204" pitchFamily="34" charset="0"/>
                        </a:rPr>
                        <a:t>0.5</a:t>
                      </a:r>
                      <a:endParaRPr lang="en-AU" sz="2800" dirty="0">
                        <a:latin typeface="Calibri" panose="020F0502020204030204" pitchFamily="34" charset="0"/>
                        <a:cs typeface="Microsoft Sans Serif" panose="020B0604020202020204" pitchFamily="34" charset="0"/>
                      </a:endParaRPr>
                    </a:p>
                  </a:txBody>
                  <a:tcPr/>
                </a:tc>
              </a:tr>
            </a:tbl>
          </a:graphicData>
        </a:graphic>
      </p:graphicFrame>
    </p:spTree>
    <p:extLst>
      <p:ext uri="{BB962C8B-B14F-4D97-AF65-F5344CB8AC3E}">
        <p14:creationId xmlns:p14="http://schemas.microsoft.com/office/powerpoint/2010/main" val="27518127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23528" y="476672"/>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OST and mortality post-release</a:t>
            </a:r>
          </a:p>
        </p:txBody>
      </p:sp>
      <p:sp>
        <p:nvSpPr>
          <p:cNvPr id="11267" name="Content Placeholder 1"/>
          <p:cNvSpPr>
            <a:spLocks noGrp="1"/>
          </p:cNvSpPr>
          <p:nvPr>
            <p:ph idx="1"/>
          </p:nvPr>
        </p:nvSpPr>
        <p:spPr bwMode="auto">
          <a:xfrm>
            <a:off x="457200" y="1412776"/>
            <a:ext cx="8229600" cy="432048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r>
              <a:rPr lang="en-AU" altLang="en-US" sz="2800" dirty="0" smtClean="0">
                <a:latin typeface="Calibri" panose="020F0502020204030204" pitchFamily="34" charset="0"/>
              </a:rPr>
              <a:t>Results of multivariable Cox regression models:</a:t>
            </a:r>
          </a:p>
          <a:p>
            <a:pPr eaLnBrk="1" hangingPunct="1">
              <a:buFont typeface="Arial" panose="020B0604020202020204" pitchFamily="34" charset="0"/>
              <a:buChar char="•"/>
              <a:defRPr/>
            </a:pPr>
            <a:r>
              <a:rPr lang="en-AU" altLang="en-US" sz="2800" dirty="0" smtClean="0">
                <a:latin typeface="Calibri" panose="020F0502020204030204" pitchFamily="34" charset="0"/>
              </a:rPr>
              <a:t>First 4 weeks post-release</a:t>
            </a:r>
          </a:p>
          <a:p>
            <a:pPr lvl="1" eaLnBrk="1" hangingPunct="1">
              <a:buFont typeface="Arial" panose="020B0604020202020204" pitchFamily="34" charset="0"/>
              <a:buChar char="•"/>
              <a:defRPr/>
            </a:pPr>
            <a:r>
              <a:rPr lang="en-AU" altLang="en-US" sz="2400" dirty="0" smtClean="0">
                <a:latin typeface="Calibri" panose="020F0502020204030204" pitchFamily="34" charset="0"/>
              </a:rPr>
              <a:t>Time in OST associated with a </a:t>
            </a:r>
            <a:r>
              <a:rPr lang="en-AU" altLang="en-US" sz="2400" b="1" dirty="0" smtClean="0">
                <a:latin typeface="Calibri" panose="020F0502020204030204" pitchFamily="34" charset="0"/>
              </a:rPr>
              <a:t>75% reduction </a:t>
            </a:r>
            <a:r>
              <a:rPr lang="en-AU" altLang="en-US" sz="2400" dirty="0" smtClean="0">
                <a:latin typeface="Calibri" panose="020F0502020204030204" pitchFamily="34" charset="0"/>
              </a:rPr>
              <a:t>in hazard of death (adj. HR 0.25; 95% CI: 0.12, 0.53)</a:t>
            </a:r>
          </a:p>
          <a:p>
            <a:pPr eaLnBrk="1" hangingPunct="1">
              <a:buFont typeface="Arial" panose="020B0604020202020204" pitchFamily="34" charset="0"/>
              <a:buChar char="•"/>
              <a:defRPr/>
            </a:pPr>
            <a:r>
              <a:rPr lang="en-AU" altLang="en-US" sz="2800" dirty="0" smtClean="0">
                <a:latin typeface="Calibri" panose="020F0502020204030204" pitchFamily="34" charset="0"/>
              </a:rPr>
              <a:t>Total time at liberty post-release from prison</a:t>
            </a:r>
          </a:p>
          <a:p>
            <a:pPr marL="742950" lvl="2" indent="-342900" eaLnBrk="1" hangingPunct="1">
              <a:buFont typeface="Arial" panose="020B0604020202020204" pitchFamily="34" charset="0"/>
              <a:buChar char="•"/>
              <a:defRPr/>
            </a:pPr>
            <a:r>
              <a:rPr lang="en-AU" altLang="en-US" dirty="0">
                <a:latin typeface="Calibri" panose="020F0502020204030204" pitchFamily="34" charset="0"/>
              </a:rPr>
              <a:t>Time in OST associated with </a:t>
            </a:r>
            <a:r>
              <a:rPr lang="en-AU" altLang="en-US" dirty="0" smtClean="0">
                <a:latin typeface="Calibri" panose="020F0502020204030204" pitchFamily="34" charset="0"/>
              </a:rPr>
              <a:t>an </a:t>
            </a:r>
            <a:r>
              <a:rPr lang="en-AU" altLang="en-US" b="1" dirty="0" smtClean="0">
                <a:latin typeface="Calibri" panose="020F0502020204030204" pitchFamily="34" charset="0"/>
              </a:rPr>
              <a:t>83% </a:t>
            </a:r>
            <a:r>
              <a:rPr lang="en-AU" altLang="en-US" b="1" dirty="0">
                <a:latin typeface="Calibri" panose="020F0502020204030204" pitchFamily="34" charset="0"/>
              </a:rPr>
              <a:t>reduction </a:t>
            </a:r>
            <a:r>
              <a:rPr lang="en-AU" altLang="en-US" dirty="0">
                <a:latin typeface="Calibri" panose="020F0502020204030204" pitchFamily="34" charset="0"/>
              </a:rPr>
              <a:t>in hazard of death (adj. HR </a:t>
            </a:r>
            <a:r>
              <a:rPr lang="en-AU" altLang="en-US" dirty="0" smtClean="0">
                <a:latin typeface="Calibri" panose="020F0502020204030204" pitchFamily="34" charset="0"/>
              </a:rPr>
              <a:t>0.17; </a:t>
            </a:r>
            <a:r>
              <a:rPr lang="en-AU" altLang="en-US" dirty="0">
                <a:latin typeface="Calibri" panose="020F0502020204030204" pitchFamily="34" charset="0"/>
              </a:rPr>
              <a:t>95% CI: </a:t>
            </a:r>
            <a:r>
              <a:rPr lang="en-AU" altLang="en-US" dirty="0" smtClean="0">
                <a:latin typeface="Calibri" panose="020F0502020204030204" pitchFamily="34" charset="0"/>
              </a:rPr>
              <a:t>0.14, 0.20)</a:t>
            </a:r>
            <a:endParaRPr lang="en-AU" altLang="en-US" dirty="0">
              <a:latin typeface="Calibri" panose="020F0502020204030204" pitchFamily="34" charset="0"/>
            </a:endParaRPr>
          </a:p>
          <a:p>
            <a:pPr eaLnBrk="1" hangingPunct="1">
              <a:buFont typeface="Arial" panose="020B0604020202020204" pitchFamily="34" charset="0"/>
              <a:buChar char="•"/>
              <a:defRPr/>
            </a:pPr>
            <a:endParaRPr lang="en-AU" altLang="en-US" sz="2400" dirty="0">
              <a:latin typeface="Calibri" panose="020F0502020204030204" pitchFamily="34" charset="0"/>
            </a:endParaRPr>
          </a:p>
          <a:p>
            <a:pPr eaLnBrk="1" hangingPunct="1">
              <a:buFont typeface="Arial" panose="020B0604020202020204" pitchFamily="34" charset="0"/>
              <a:buChar char="•"/>
              <a:defRPr/>
            </a:pPr>
            <a:r>
              <a:rPr lang="en-AU" sz="2400" dirty="0">
                <a:latin typeface="Calibri" panose="020F0502020204030204" pitchFamily="34" charset="0"/>
              </a:rPr>
              <a:t>Adjusted for sex, Indigenous status, </a:t>
            </a:r>
            <a:r>
              <a:rPr lang="en-AU" sz="2400" dirty="0" smtClean="0">
                <a:latin typeface="Calibri" panose="020F0502020204030204" pitchFamily="34" charset="0"/>
              </a:rPr>
              <a:t>age, </a:t>
            </a:r>
            <a:r>
              <a:rPr lang="en-AU" sz="2400" dirty="0">
                <a:latin typeface="Calibri" panose="020F0502020204030204" pitchFamily="34" charset="0"/>
              </a:rPr>
              <a:t>no. prior incarcerations, duration of </a:t>
            </a:r>
            <a:r>
              <a:rPr lang="en-AU" sz="2400" dirty="0" smtClean="0">
                <a:latin typeface="Calibri" panose="020F0502020204030204" pitchFamily="34" charset="0"/>
              </a:rPr>
              <a:t>most recent incarceration, prior </a:t>
            </a:r>
            <a:r>
              <a:rPr lang="en-AU" sz="2400" dirty="0">
                <a:latin typeface="Calibri" panose="020F0502020204030204" pitchFamily="34" charset="0"/>
              </a:rPr>
              <a:t>drug, violent or property </a:t>
            </a:r>
            <a:r>
              <a:rPr lang="en-AU" sz="2400" dirty="0" smtClean="0">
                <a:latin typeface="Calibri" panose="020F0502020204030204" pitchFamily="34" charset="0"/>
              </a:rPr>
              <a:t>offences, OST history</a:t>
            </a:r>
            <a:endParaRPr lang="en-AU" sz="2400" dirty="0">
              <a:latin typeface="Calibri" panose="020F0502020204030204" pitchFamily="34" charset="0"/>
            </a:endParaRPr>
          </a:p>
          <a:p>
            <a:pPr eaLnBrk="1" hangingPunct="1">
              <a:buFont typeface="Arial" panose="020B0604020202020204" pitchFamily="34" charset="0"/>
              <a:buChar char="•"/>
              <a:defRPr/>
            </a:pPr>
            <a:endParaRPr lang="en-AU" altLang="en-US" sz="2400" dirty="0" smtClean="0">
              <a:latin typeface="Calibri" panose="020F0502020204030204" pitchFamily="34" charset="0"/>
            </a:endParaRPr>
          </a:p>
          <a:p>
            <a:pPr marL="457200" lvl="1" indent="0" eaLnBrk="1" hangingPunct="1">
              <a:buFont typeface="Arial" charset="0"/>
              <a:buNone/>
              <a:defRPr/>
            </a:pPr>
            <a:endParaRPr lang="en-AU" altLang="en-US" sz="2400" dirty="0" smtClean="0">
              <a:latin typeface="Calibri" panose="020F0502020204030204" pitchFamily="34" charset="0"/>
            </a:endParaRPr>
          </a:p>
        </p:txBody>
      </p:sp>
    </p:spTree>
    <p:extLst>
      <p:ext uri="{BB962C8B-B14F-4D97-AF65-F5344CB8AC3E}">
        <p14:creationId xmlns:p14="http://schemas.microsoft.com/office/powerpoint/2010/main" val="17154439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smtClean="0">
                <a:latin typeface="Calibri" panose="020F0502020204030204" pitchFamily="34" charset="0"/>
              </a:rPr>
              <a:t>Impact of OST upon crime</a:t>
            </a:r>
            <a:endParaRPr lang="en-AU" dirty="0">
              <a:latin typeface="Calibri" panose="020F0502020204030204" pitchFamily="34" charset="0"/>
            </a:endParaRPr>
          </a:p>
        </p:txBody>
      </p:sp>
      <p:sp>
        <p:nvSpPr>
          <p:cNvPr id="3" name="Text Placeholder 2"/>
          <p:cNvSpPr>
            <a:spLocks noGrp="1"/>
          </p:cNvSpPr>
          <p:nvPr>
            <p:ph type="body" sz="quarter" idx="11"/>
          </p:nvPr>
        </p:nvSpPr>
        <p:spPr>
          <a:xfrm>
            <a:off x="2555776" y="4437112"/>
            <a:ext cx="5689600" cy="431800"/>
          </a:xfrm>
        </p:spPr>
        <p:txBody>
          <a:bodyPr/>
          <a:lstStyle/>
          <a:p>
            <a:endParaRPr lang="en-AU" dirty="0"/>
          </a:p>
        </p:txBody>
      </p:sp>
    </p:spTree>
    <p:extLst>
      <p:ext uri="{BB962C8B-B14F-4D97-AF65-F5344CB8AC3E}">
        <p14:creationId xmlns:p14="http://schemas.microsoft.com/office/powerpoint/2010/main" val="23622658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23528" y="476672"/>
            <a:ext cx="8784976"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OST and crime</a:t>
            </a:r>
          </a:p>
        </p:txBody>
      </p:sp>
      <p:sp>
        <p:nvSpPr>
          <p:cNvPr id="11267" name="Content Placeholder 1"/>
          <p:cNvSpPr>
            <a:spLocks noGrp="1"/>
          </p:cNvSpPr>
          <p:nvPr>
            <p:ph idx="1"/>
          </p:nvPr>
        </p:nvSpPr>
        <p:spPr bwMode="auto">
          <a:xfrm>
            <a:off x="457200" y="1412776"/>
            <a:ext cx="8507288" cy="432048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r>
              <a:rPr lang="en-AU" altLang="en-US" sz="2800" dirty="0" smtClean="0">
                <a:latin typeface="Calibri" panose="020F0502020204030204" pitchFamily="34" charset="0"/>
              </a:rPr>
              <a:t>Much discussion about the potential impact of OST upon offending behaviour</a:t>
            </a:r>
          </a:p>
          <a:p>
            <a:pPr eaLnBrk="1" hangingPunct="1">
              <a:buFont typeface="Arial" panose="020B0604020202020204" pitchFamily="34" charset="0"/>
              <a:buChar char="•"/>
              <a:defRPr/>
            </a:pPr>
            <a:r>
              <a:rPr lang="en-AU" altLang="en-US" sz="2800" dirty="0" smtClean="0">
                <a:latin typeface="Calibri" panose="020F0502020204030204" pitchFamily="34" charset="0"/>
              </a:rPr>
              <a:t>We are examining a range of questions in this regard</a:t>
            </a:r>
          </a:p>
          <a:p>
            <a:pPr lvl="1" eaLnBrk="1" hangingPunct="1">
              <a:buFont typeface="Arial" panose="020B0604020202020204" pitchFamily="34" charset="0"/>
              <a:buChar char="•"/>
              <a:defRPr/>
            </a:pPr>
            <a:r>
              <a:rPr lang="en-AU" altLang="en-US" sz="2400" dirty="0" smtClean="0">
                <a:latin typeface="Calibri" panose="020F0502020204030204" pitchFamily="34" charset="0"/>
              </a:rPr>
              <a:t>Crime before first entry to OST, contrasted with post-entry</a:t>
            </a:r>
          </a:p>
          <a:p>
            <a:pPr lvl="1" eaLnBrk="1" hangingPunct="1">
              <a:buFont typeface="Arial" panose="020B0604020202020204" pitchFamily="34" charset="0"/>
              <a:buChar char="•"/>
              <a:defRPr/>
            </a:pPr>
            <a:r>
              <a:rPr lang="en-AU" altLang="en-US" sz="2400" dirty="0" smtClean="0">
                <a:latin typeface="Calibri" panose="020F0502020204030204" pitchFamily="34" charset="0"/>
              </a:rPr>
              <a:t>Association between cumulative retention in OST and crime</a:t>
            </a:r>
          </a:p>
          <a:p>
            <a:pPr lvl="1" eaLnBrk="1" hangingPunct="1">
              <a:buFont typeface="Arial" panose="020B0604020202020204" pitchFamily="34" charset="0"/>
              <a:buChar char="•"/>
              <a:defRPr/>
            </a:pPr>
            <a:r>
              <a:rPr lang="en-AU" altLang="en-US" sz="2400" dirty="0" smtClean="0">
                <a:latin typeface="Calibri" panose="020F0502020204030204" pitchFamily="34" charset="0"/>
              </a:rPr>
              <a:t>Association between within OST-episode retention and crime</a:t>
            </a:r>
          </a:p>
          <a:p>
            <a:pPr lvl="1" eaLnBrk="1" hangingPunct="1">
              <a:buFont typeface="Arial" panose="020B0604020202020204" pitchFamily="34" charset="0"/>
              <a:buChar char="•"/>
              <a:defRPr/>
            </a:pPr>
            <a:r>
              <a:rPr lang="en-AU" altLang="en-US" sz="2400" dirty="0" smtClean="0">
                <a:latin typeface="Calibri" panose="020F0502020204030204" pitchFamily="34" charset="0"/>
              </a:rPr>
              <a:t>Analyses still underway….</a:t>
            </a:r>
          </a:p>
        </p:txBody>
      </p:sp>
    </p:spTree>
    <p:extLst>
      <p:ext uri="{BB962C8B-B14F-4D97-AF65-F5344CB8AC3E}">
        <p14:creationId xmlns:p14="http://schemas.microsoft.com/office/powerpoint/2010/main" val="10460306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Offence rates according to time in OST (per 100PY)</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87644678"/>
              </p:ext>
            </p:extLst>
          </p:nvPr>
        </p:nvGraphicFramePr>
        <p:xfrm>
          <a:off x="457200" y="1484313"/>
          <a:ext cx="8229600" cy="43211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854700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Offence rates according to retention in OST (per 100PY)</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908860646"/>
              </p:ext>
            </p:extLst>
          </p:nvPr>
        </p:nvGraphicFramePr>
        <p:xfrm>
          <a:off x="457200" y="1484313"/>
          <a:ext cx="8229600" cy="43211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60306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Content Placeholder 11"/>
          <p:cNvSpPr>
            <a:spLocks noGrp="1"/>
          </p:cNvSpPr>
          <p:nvPr>
            <p:ph sz="half" idx="2"/>
          </p:nvPr>
        </p:nvSpPr>
        <p:spPr/>
        <p:txBody>
          <a:bodyPr/>
          <a:lstStyle/>
          <a:p>
            <a:r>
              <a:rPr lang="en-AU" dirty="0" smtClean="0">
                <a:latin typeface="Calibri" panose="020F0502020204030204" pitchFamily="34" charset="0"/>
              </a:rPr>
              <a:t>OST examined in a time-dependent fashion</a:t>
            </a:r>
          </a:p>
          <a:p>
            <a:r>
              <a:rPr lang="en-AU" dirty="0" smtClean="0">
                <a:latin typeface="Calibri" panose="020F0502020204030204" pitchFamily="34" charset="0"/>
              </a:rPr>
              <a:t>In multivariable models the hazard of being charged with any crime was reduced by 13% (adj. HR 0.87, 85%CI 0.83-0.92)</a:t>
            </a:r>
          </a:p>
          <a:p>
            <a:endParaRPr lang="en-AU" dirty="0">
              <a:latin typeface="Calibri" panose="020F0502020204030204" pitchFamily="34" charset="0"/>
            </a:endParaRPr>
          </a:p>
          <a:p>
            <a:r>
              <a:rPr lang="en-AU" sz="1800" dirty="0" smtClean="0">
                <a:latin typeface="Calibri" panose="020F0502020204030204" pitchFamily="34" charset="0"/>
              </a:rPr>
              <a:t>Adjusted for age, sex and Indigenous status</a:t>
            </a:r>
            <a:endParaRPr lang="en-AU" sz="1800" dirty="0">
              <a:latin typeface="Calibri" panose="020F0502020204030204" pitchFamily="34" charset="0"/>
            </a:endParaRPr>
          </a:p>
        </p:txBody>
      </p:sp>
      <p:sp>
        <p:nvSpPr>
          <p:cNvPr id="10" name="Title 9"/>
          <p:cNvSpPr>
            <a:spLocks noGrp="1"/>
          </p:cNvSpPr>
          <p:nvPr>
            <p:ph type="title"/>
          </p:nvPr>
        </p:nvSpPr>
        <p:spPr/>
        <p:txBody>
          <a:bodyPr/>
          <a:lstStyle/>
          <a:p>
            <a:r>
              <a:rPr lang="en-AU" sz="3200" b="1" dirty="0" smtClean="0">
                <a:solidFill>
                  <a:schemeClr val="accent5">
                    <a:lumMod val="50000"/>
                  </a:schemeClr>
                </a:solidFill>
                <a:latin typeface="Calibri" panose="020F0502020204030204" pitchFamily="34" charset="0"/>
              </a:rPr>
              <a:t>Association between time in OST and time to first offence</a:t>
            </a:r>
            <a:endParaRPr lang="en-AU" sz="3200" b="1" dirty="0">
              <a:solidFill>
                <a:schemeClr val="accent5">
                  <a:lumMod val="50000"/>
                </a:schemeClr>
              </a:solidFill>
              <a:latin typeface="Calibri" panose="020F0502020204030204" pitchFamily="34" charset="0"/>
            </a:endParaRPr>
          </a:p>
        </p:txBody>
      </p:sp>
      <p:pic>
        <p:nvPicPr>
          <p:cNvPr id="13" name="Content Placeholder 12" descr="img0.png"/>
          <p:cNvPicPr>
            <a:picLocks noGrp="1"/>
          </p:cNvPicPr>
          <p:nvPr>
            <p:ph sz="half" idx="1"/>
          </p:nvPr>
        </p:nvPicPr>
        <p:blipFill>
          <a:blip r:embed="rId3">
            <a:extLst>
              <a:ext uri="{28A0092B-C50C-407E-A947-70E740481C1C}">
                <a14:useLocalDpi xmlns:a14="http://schemas.microsoft.com/office/drawing/2010/main" val="0"/>
              </a:ext>
            </a:extLst>
          </a:blip>
          <a:srcRect/>
          <a:stretch>
            <a:fillRect/>
          </a:stretch>
        </p:blipFill>
        <p:spPr bwMode="auto">
          <a:xfrm>
            <a:off x="457200" y="1556792"/>
            <a:ext cx="4038600" cy="4176464"/>
          </a:xfrm>
          <a:prstGeom prst="rect">
            <a:avLst/>
          </a:prstGeom>
          <a:noFill/>
          <a:ln>
            <a:noFill/>
          </a:ln>
        </p:spPr>
      </p:pic>
    </p:spTree>
    <p:extLst>
      <p:ext uri="{BB962C8B-B14F-4D97-AF65-F5344CB8AC3E}">
        <p14:creationId xmlns:p14="http://schemas.microsoft.com/office/powerpoint/2010/main" val="25628083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AU" dirty="0" smtClean="0">
                <a:latin typeface="Calibri" panose="020F0502020204030204" pitchFamily="34" charset="0"/>
              </a:rPr>
              <a:t>Interaction between retention in OST and incident rate ratio of offending </a:t>
            </a:r>
            <a:endParaRPr lang="en-AU" dirty="0">
              <a:latin typeface="Calibri" panose="020F0502020204030204" pitchFamily="34" charset="0"/>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4279655362"/>
              </p:ext>
            </p:extLst>
          </p:nvPr>
        </p:nvGraphicFramePr>
        <p:xfrm>
          <a:off x="457200" y="1495425"/>
          <a:ext cx="4038600" cy="3589759"/>
        </p:xfrm>
        <a:graphic>
          <a:graphicData uri="http://schemas.openxmlformats.org/drawingml/2006/chart">
            <c:chart xmlns:c="http://schemas.openxmlformats.org/drawingml/2006/chart" xmlns:r="http://schemas.openxmlformats.org/officeDocument/2006/relationships" r:id="rId3"/>
          </a:graphicData>
        </a:graphic>
      </p:graphicFrame>
      <p:sp>
        <p:nvSpPr>
          <p:cNvPr id="7" name="Content Placeholder 11"/>
          <p:cNvSpPr txBox="1">
            <a:spLocks/>
          </p:cNvSpPr>
          <p:nvPr/>
        </p:nvSpPr>
        <p:spPr>
          <a:xfrm>
            <a:off x="179512" y="4869160"/>
            <a:ext cx="8784976" cy="720080"/>
          </a:xfrm>
          <a:prstGeom prst="rect">
            <a:avLst/>
          </a:prstGeom>
          <a:ln>
            <a:solidFill>
              <a:schemeClr val="accent1"/>
            </a:solidFill>
          </a:ln>
        </p:spPr>
        <p:txBody>
          <a:bodyPr/>
          <a:lstStyle>
            <a:lvl1pPr marL="342900" indent="-342900" algn="l" rtl="0" eaLnBrk="0" fontAlgn="base" hangingPunct="0">
              <a:spcBef>
                <a:spcPct val="20000"/>
              </a:spcBef>
              <a:spcAft>
                <a:spcPct val="0"/>
              </a:spcAft>
              <a:buFont typeface="Arial" charset="0"/>
              <a:buChar char="•"/>
              <a:defRPr sz="2000" kern="1200">
                <a:solidFill>
                  <a:schemeClr val="tx1"/>
                </a:solidFill>
                <a:latin typeface="Microsoft Sans Serif" pitchFamily="34" charset="0"/>
                <a:ea typeface="+mn-ea"/>
                <a:cs typeface="Microsoft Sans Serif" pitchFamily="34" charset="0"/>
              </a:defRPr>
            </a:lvl1pPr>
            <a:lvl2pPr marL="742950" indent="-285750" algn="l" rtl="0" eaLnBrk="0" fontAlgn="base" hangingPunct="0">
              <a:spcBef>
                <a:spcPct val="20000"/>
              </a:spcBef>
              <a:spcAft>
                <a:spcPct val="0"/>
              </a:spcAft>
              <a:buFont typeface="Arial" charset="0"/>
              <a:buChar char="–"/>
              <a:defRPr sz="1800" kern="1200">
                <a:solidFill>
                  <a:schemeClr val="tx1"/>
                </a:solidFill>
                <a:latin typeface="Microsoft Sans Serif" pitchFamily="34" charset="0"/>
                <a:ea typeface="+mn-ea"/>
                <a:cs typeface="Microsoft Sans Serif" pitchFamily="34" charset="0"/>
              </a:defRPr>
            </a:lvl2pPr>
            <a:lvl3pPr marL="1143000" indent="-228600" algn="l" rtl="0" eaLnBrk="0" fontAlgn="base" hangingPunct="0">
              <a:spcBef>
                <a:spcPct val="20000"/>
              </a:spcBef>
              <a:spcAft>
                <a:spcPct val="0"/>
              </a:spcAft>
              <a:buFont typeface="Arial" charset="0"/>
              <a:buChar char="•"/>
              <a:defRPr sz="1600" kern="1200">
                <a:solidFill>
                  <a:schemeClr val="tx1"/>
                </a:solidFill>
                <a:latin typeface="Microsoft Sans Serif" pitchFamily="34" charset="0"/>
                <a:ea typeface="+mn-ea"/>
                <a:cs typeface="Microsoft Sans Serif" pitchFamily="34" charset="0"/>
              </a:defRPr>
            </a:lvl3pPr>
            <a:lvl4pPr marL="1600200" indent="-228600" algn="l" rtl="0" eaLnBrk="0" fontAlgn="base" hangingPunct="0">
              <a:spcBef>
                <a:spcPct val="20000"/>
              </a:spcBef>
              <a:spcAft>
                <a:spcPct val="0"/>
              </a:spcAft>
              <a:buFont typeface="Arial" charset="0"/>
              <a:buChar char="–"/>
              <a:defRPr sz="1400" kern="1200">
                <a:solidFill>
                  <a:schemeClr val="tx1"/>
                </a:solidFill>
                <a:latin typeface="Microsoft Sans Serif" pitchFamily="34" charset="0"/>
                <a:ea typeface="+mn-ea"/>
                <a:cs typeface="Microsoft Sans Serif" pitchFamily="34" charset="0"/>
              </a:defRPr>
            </a:lvl4pPr>
            <a:lvl5pPr marL="2057400" indent="-228600" algn="l" rtl="0" eaLnBrk="0" fontAlgn="base" hangingPunct="0">
              <a:spcBef>
                <a:spcPct val="20000"/>
              </a:spcBef>
              <a:spcAft>
                <a:spcPct val="0"/>
              </a:spcAft>
              <a:buFont typeface="Arial" charset="0"/>
              <a:buChar char="»"/>
              <a:defRPr sz="1400" kern="1200">
                <a:solidFill>
                  <a:schemeClr val="tx1"/>
                </a:solidFill>
                <a:latin typeface="Microsoft Sans Serif" pitchFamily="34" charset="0"/>
                <a:ea typeface="+mn-ea"/>
                <a:cs typeface="Microsoft Sans Serif" pitchFamily="34" charset="0"/>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AU" sz="1800" dirty="0" smtClean="0">
                <a:latin typeface="Calibri" panose="020F0502020204030204" pitchFamily="34" charset="0"/>
              </a:rPr>
              <a:t>Generalised Poisson mixed model, limited to people who committed crime due to zero inflated data</a:t>
            </a:r>
          </a:p>
          <a:p>
            <a:r>
              <a:rPr lang="en-AU" sz="1800" dirty="0" smtClean="0">
                <a:latin typeface="Calibri" panose="020F0502020204030204" pitchFamily="34" charset="0"/>
              </a:rPr>
              <a:t>Within subject variation controlled for by including participant IDNUM</a:t>
            </a:r>
          </a:p>
          <a:p>
            <a:r>
              <a:rPr lang="en-AU" sz="1800" dirty="0" smtClean="0">
                <a:latin typeface="Calibri" panose="020F0502020204030204" pitchFamily="34" charset="0"/>
              </a:rPr>
              <a:t>Protective effect of  treatment increases as OST retention increases</a:t>
            </a:r>
            <a:endParaRPr lang="en-AU" sz="1800" dirty="0">
              <a:latin typeface="Calibri" panose="020F0502020204030204" pitchFamily="34" charset="0"/>
            </a:endParaRPr>
          </a:p>
        </p:txBody>
      </p:sp>
      <p:graphicFrame>
        <p:nvGraphicFramePr>
          <p:cNvPr id="9" name="Content Placeholder 8"/>
          <p:cNvGraphicFramePr>
            <a:graphicFrameLocks noGrp="1"/>
          </p:cNvGraphicFramePr>
          <p:nvPr>
            <p:ph sz="half" idx="2"/>
            <p:extLst>
              <p:ext uri="{D42A27DB-BD31-4B8C-83A1-F6EECF244321}">
                <p14:modId xmlns:p14="http://schemas.microsoft.com/office/powerpoint/2010/main" val="619523208"/>
              </p:ext>
            </p:extLst>
          </p:nvPr>
        </p:nvGraphicFramePr>
        <p:xfrm>
          <a:off x="4648200" y="1484313"/>
          <a:ext cx="4038600" cy="3528863"/>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6578480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smtClean="0">
                <a:latin typeface="Calibri" panose="020F0502020204030204" pitchFamily="34" charset="0"/>
              </a:rPr>
              <a:t>Discussion</a:t>
            </a:r>
            <a:endParaRPr lang="en-AU" dirty="0">
              <a:latin typeface="Calibri" panose="020F0502020204030204" pitchFamily="34" charset="0"/>
            </a:endParaRPr>
          </a:p>
        </p:txBody>
      </p:sp>
      <p:sp>
        <p:nvSpPr>
          <p:cNvPr id="3" name="Text Placeholder 2"/>
          <p:cNvSpPr>
            <a:spLocks noGrp="1"/>
          </p:cNvSpPr>
          <p:nvPr>
            <p:ph type="body" sz="quarter" idx="11"/>
          </p:nvPr>
        </p:nvSpPr>
        <p:spPr>
          <a:xfrm>
            <a:off x="2555776" y="4437112"/>
            <a:ext cx="5689600" cy="431800"/>
          </a:xfrm>
        </p:spPr>
        <p:txBody>
          <a:bodyPr/>
          <a:lstStyle/>
          <a:p>
            <a:endParaRPr lang="en-AU" dirty="0"/>
          </a:p>
        </p:txBody>
      </p:sp>
    </p:spTree>
    <p:extLst>
      <p:ext uri="{BB962C8B-B14F-4D97-AF65-F5344CB8AC3E}">
        <p14:creationId xmlns:p14="http://schemas.microsoft.com/office/powerpoint/2010/main" val="38261418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323528" y="476672"/>
            <a:ext cx="8640960" cy="79208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Discussion</a:t>
            </a:r>
          </a:p>
        </p:txBody>
      </p:sp>
      <p:sp>
        <p:nvSpPr>
          <p:cNvPr id="11267" name="Content Placeholder 1"/>
          <p:cNvSpPr>
            <a:spLocks noGrp="1"/>
          </p:cNvSpPr>
          <p:nvPr>
            <p:ph idx="1"/>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Char char="•"/>
              <a:defRPr/>
            </a:pPr>
            <a:r>
              <a:rPr lang="en-AU" altLang="en-US" sz="2800" dirty="0" smtClean="0">
                <a:latin typeface="Calibri" panose="020F0502020204030204" pitchFamily="34" charset="0"/>
              </a:rPr>
              <a:t>OST in prison is associated with a dramatic decrease in unnatural deaths in opioid-dependent prisoners</a:t>
            </a:r>
          </a:p>
          <a:p>
            <a:pPr lvl="1" eaLnBrk="1" hangingPunct="1">
              <a:buFont typeface="Arial" panose="020B0604020202020204" pitchFamily="34" charset="0"/>
              <a:buChar char="•"/>
              <a:defRPr/>
            </a:pPr>
            <a:r>
              <a:rPr lang="en-AU" altLang="en-US" sz="2400" i="1" dirty="0" smtClean="0">
                <a:latin typeface="Calibri" panose="020F0502020204030204" pitchFamily="34" charset="0"/>
              </a:rPr>
              <a:t>Almost entirely eliminates</a:t>
            </a:r>
            <a:r>
              <a:rPr lang="en-AU" altLang="en-US" sz="2400" dirty="0" smtClean="0">
                <a:latin typeface="Calibri" panose="020F0502020204030204" pitchFamily="34" charset="0"/>
              </a:rPr>
              <a:t> deaths of opioid-dependent prisoners in first 4 weeks of incarceration</a:t>
            </a:r>
          </a:p>
          <a:p>
            <a:pPr eaLnBrk="1" hangingPunct="1">
              <a:buFont typeface="Arial" panose="020B0604020202020204" pitchFamily="34" charset="0"/>
              <a:buChar char="•"/>
              <a:defRPr/>
            </a:pPr>
            <a:r>
              <a:rPr lang="en-AU" altLang="en-US" sz="2800" dirty="0">
                <a:latin typeface="Calibri" panose="020F0502020204030204" pitchFamily="34" charset="0"/>
              </a:rPr>
              <a:t>OST is critical to minimising post-release mortality among opioid-dependent prisoners</a:t>
            </a:r>
          </a:p>
          <a:p>
            <a:pPr lvl="1" eaLnBrk="1" hangingPunct="1">
              <a:buFont typeface="Arial" panose="020B0604020202020204" pitchFamily="34" charset="0"/>
              <a:buChar char="•"/>
              <a:defRPr/>
            </a:pPr>
            <a:r>
              <a:rPr lang="en-AU" altLang="en-US" sz="2400" dirty="0" smtClean="0">
                <a:latin typeface="Calibri" panose="020F0502020204030204" pitchFamily="34" charset="0"/>
              </a:rPr>
              <a:t>Higher </a:t>
            </a:r>
            <a:r>
              <a:rPr lang="en-AU" altLang="en-US" sz="2400" dirty="0">
                <a:latin typeface="Calibri" panose="020F0502020204030204" pitchFamily="34" charset="0"/>
              </a:rPr>
              <a:t>rates of post-prison OST if someone is maintained on OST during </a:t>
            </a:r>
            <a:r>
              <a:rPr lang="en-AU" altLang="en-US" sz="2400" dirty="0" smtClean="0">
                <a:latin typeface="Calibri" panose="020F0502020204030204" pitchFamily="34" charset="0"/>
              </a:rPr>
              <a:t>incarceration</a:t>
            </a:r>
          </a:p>
          <a:p>
            <a:pPr lvl="1" eaLnBrk="1" hangingPunct="1">
              <a:buFont typeface="Arial" panose="020B0604020202020204" pitchFamily="34" charset="0"/>
              <a:buChar char="•"/>
              <a:defRPr/>
            </a:pPr>
            <a:r>
              <a:rPr lang="en-AU" altLang="en-US" sz="2400" dirty="0" smtClean="0">
                <a:latin typeface="Calibri" panose="020F0502020204030204" pitchFamily="34" charset="0"/>
              </a:rPr>
              <a:t>Confirmation of finding that crime is lower during time spent in OST; also demonstrated that increasing retention increases the protective effect</a:t>
            </a:r>
          </a:p>
          <a:p>
            <a:pPr eaLnBrk="1" hangingPunct="1">
              <a:buFont typeface="Arial" panose="020B0604020202020204" pitchFamily="34" charset="0"/>
              <a:buChar char="•"/>
              <a:defRPr/>
            </a:pPr>
            <a:endParaRPr lang="en-AU" altLang="en-US" sz="1000" dirty="0">
              <a:latin typeface="Calibri" panose="020F0502020204030204" pitchFamily="34" charset="0"/>
            </a:endParaRPr>
          </a:p>
          <a:p>
            <a:pPr marL="0" indent="0" eaLnBrk="1" hangingPunct="1">
              <a:defRPr/>
            </a:pPr>
            <a:endParaRPr lang="en-AU" altLang="en-US" sz="2800" dirty="0">
              <a:latin typeface="Calibri" panose="020F0502020204030204" pitchFamily="34" charset="0"/>
            </a:endParaRPr>
          </a:p>
          <a:p>
            <a:pPr marL="0" indent="0" eaLnBrk="1" hangingPunct="1">
              <a:defRPr/>
            </a:pPr>
            <a:endParaRPr lang="en-AU" altLang="en-US" sz="2400" dirty="0">
              <a:latin typeface="Calibri" panose="020F0502020204030204" pitchFamily="34" charset="0"/>
            </a:endParaRPr>
          </a:p>
          <a:p>
            <a:pPr eaLnBrk="1" hangingPunct="1">
              <a:buFont typeface="Arial" panose="020B0604020202020204" pitchFamily="34" charset="0"/>
              <a:buChar char="•"/>
              <a:defRPr/>
            </a:pPr>
            <a:endParaRPr lang="en-AU" altLang="en-US" sz="2400" dirty="0" smtClean="0">
              <a:latin typeface="Calibri" panose="020F0502020204030204" pitchFamily="34" charset="0"/>
            </a:endParaRPr>
          </a:p>
          <a:p>
            <a:pPr marL="457200" lvl="1" indent="0" eaLnBrk="1" hangingPunct="1">
              <a:buFont typeface="Arial" charset="0"/>
              <a:buNone/>
              <a:defRPr/>
            </a:pPr>
            <a:endParaRPr lang="en-AU" altLang="en-US" sz="2400" dirty="0" smtClean="0">
              <a:latin typeface="Calibri" panose="020F0502020204030204" pitchFamily="34" charset="0"/>
            </a:endParaRPr>
          </a:p>
        </p:txBody>
      </p:sp>
    </p:spTree>
    <p:extLst>
      <p:ext uri="{BB962C8B-B14F-4D97-AF65-F5344CB8AC3E}">
        <p14:creationId xmlns:p14="http://schemas.microsoft.com/office/powerpoint/2010/main" val="2818352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lnSpc>
                <a:spcPct val="65000"/>
              </a:lnSpc>
            </a:pPr>
            <a:r>
              <a:rPr lang="en-US" altLang="en-US" sz="3200" b="1" dirty="0" smtClean="0">
                <a:solidFill>
                  <a:srgbClr val="006666"/>
                </a:solidFill>
                <a:latin typeface="Calibri" pitchFamily="34" charset="0"/>
                <a:ea typeface="Calibri" pitchFamily="34" charset="0"/>
                <a:cs typeface="Calibri" pitchFamily="34" charset="0"/>
              </a:rPr>
              <a:t>Datasets </a:t>
            </a:r>
            <a:endParaRPr lang="en-AU" altLang="en-US" sz="3200" b="1" dirty="0" smtClean="0">
              <a:solidFill>
                <a:srgbClr val="006666"/>
              </a:solidFill>
              <a:latin typeface="Calibri" pitchFamily="34" charset="0"/>
              <a:ea typeface="Calibri" pitchFamily="34" charset="0"/>
              <a:cs typeface="Calibri" pitchFamily="34" charset="0"/>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453722908"/>
              </p:ext>
            </p:extLst>
          </p:nvPr>
        </p:nvGraphicFramePr>
        <p:xfrm>
          <a:off x="457200" y="908050"/>
          <a:ext cx="8229600" cy="5176837"/>
        </p:xfrm>
        <a:graphic>
          <a:graphicData uri="http://schemas.openxmlformats.org/drawingml/2006/table">
            <a:tbl>
              <a:tblPr firstRow="1" bandRow="1">
                <a:tableStyleId>{5A111915-BE36-4E01-A7E5-04B1672EAD32}</a:tableStyleId>
              </a:tblPr>
              <a:tblGrid>
                <a:gridCol w="2458616"/>
                <a:gridCol w="5770984"/>
              </a:tblGrid>
              <a:tr h="350601">
                <a:tc>
                  <a:txBody>
                    <a:bodyPr/>
                    <a:lstStyle/>
                    <a:p>
                      <a:pPr algn="l">
                        <a:lnSpc>
                          <a:spcPct val="100000"/>
                        </a:lnSpc>
                      </a:pPr>
                      <a:r>
                        <a:rPr lang="en-AU" sz="1700" dirty="0" smtClean="0">
                          <a:latin typeface="Calibri" pitchFamily="34" charset="0"/>
                          <a:cs typeface="Calibri" pitchFamily="34" charset="0"/>
                        </a:rPr>
                        <a:t>DATASET</a:t>
                      </a:r>
                      <a:endParaRPr lang="en-AU" sz="1700" b="1" dirty="0">
                        <a:latin typeface="Calibri" pitchFamily="34" charset="0"/>
                        <a:cs typeface="Calibri" pitchFamily="34" charset="0"/>
                      </a:endParaRPr>
                    </a:p>
                  </a:txBody>
                  <a:tcPr marT="45733" marB="45733"/>
                </a:tc>
                <a:tc>
                  <a:txBody>
                    <a:bodyPr/>
                    <a:lstStyle/>
                    <a:p>
                      <a:pPr>
                        <a:lnSpc>
                          <a:spcPct val="100000"/>
                        </a:lnSpc>
                      </a:pPr>
                      <a:r>
                        <a:rPr lang="en-AU" sz="1700" dirty="0" smtClean="0">
                          <a:latin typeface="Calibri" pitchFamily="34" charset="0"/>
                          <a:cs typeface="Calibri" pitchFamily="34" charset="0"/>
                        </a:rPr>
                        <a:t>DESCRIPTION</a:t>
                      </a:r>
                      <a:endParaRPr lang="en-AU" sz="1700" b="1" dirty="0">
                        <a:latin typeface="Calibri" pitchFamily="34" charset="0"/>
                        <a:cs typeface="Calibri" pitchFamily="34" charset="0"/>
                      </a:endParaRPr>
                    </a:p>
                  </a:txBody>
                  <a:tcPr marT="45733" marB="45733"/>
                </a:tc>
              </a:tr>
              <a:tr h="1646276">
                <a:tc>
                  <a:txBody>
                    <a:bodyPr/>
                    <a:lstStyle/>
                    <a:p>
                      <a:pPr>
                        <a:lnSpc>
                          <a:spcPct val="100000"/>
                        </a:lnSpc>
                      </a:pPr>
                      <a:r>
                        <a:rPr lang="en-AU" sz="1700" dirty="0" smtClean="0">
                          <a:latin typeface="Calibri" pitchFamily="34" charset="0"/>
                          <a:cs typeface="Calibri" pitchFamily="34" charset="0"/>
                        </a:rPr>
                        <a:t>NSW Pharmaceutical</a:t>
                      </a:r>
                      <a:r>
                        <a:rPr lang="en-AU" sz="1700" baseline="0" dirty="0" smtClean="0">
                          <a:latin typeface="Calibri" pitchFamily="34" charset="0"/>
                          <a:cs typeface="Calibri" pitchFamily="34" charset="0"/>
                        </a:rPr>
                        <a:t> Drugs of Addiction System (PHDAS)</a:t>
                      </a:r>
                      <a:endParaRPr lang="en-AU" sz="1700" b="0" dirty="0">
                        <a:latin typeface="Calibri" pitchFamily="34" charset="0"/>
                        <a:cs typeface="Calibri" pitchFamily="34" charset="0"/>
                      </a:endParaRPr>
                    </a:p>
                  </a:txBody>
                  <a:tcPr marT="45733" marB="45733"/>
                </a:tc>
                <a:tc>
                  <a:txBody>
                    <a:bodyPr/>
                    <a:lstStyle/>
                    <a:p>
                      <a:pPr marL="342900" indent="-342900" eaLnBrk="1" hangingPunct="1">
                        <a:lnSpc>
                          <a:spcPct val="100000"/>
                        </a:lnSpc>
                        <a:buFont typeface="Arial" pitchFamily="34" charset="0"/>
                        <a:buChar char="•"/>
                      </a:pPr>
                      <a:r>
                        <a:rPr lang="en-US" sz="1700" dirty="0" smtClean="0">
                          <a:latin typeface="Calibri" pitchFamily="34" charset="0"/>
                          <a:cs typeface="Calibri" pitchFamily="34" charset="0"/>
                        </a:rPr>
                        <a:t>Every authority to dispense methadone or buprenorphine in NSW as OST approved by NSW Health, 1985-2010 .</a:t>
                      </a:r>
                    </a:p>
                    <a:p>
                      <a:pPr marL="342900" indent="-342900" eaLnBrk="1" hangingPunct="1">
                        <a:lnSpc>
                          <a:spcPct val="100000"/>
                        </a:lnSpc>
                        <a:buFont typeface="Arial" pitchFamily="34" charset="0"/>
                        <a:buChar char="•"/>
                      </a:pPr>
                      <a:r>
                        <a:rPr lang="en-US" sz="1700" dirty="0" smtClean="0">
                          <a:latin typeface="Calibri" pitchFamily="34" charset="0"/>
                          <a:cs typeface="Calibri" pitchFamily="34" charset="0"/>
                        </a:rPr>
                        <a:t>Excludes clinical trial participants or those receiving treatment</a:t>
                      </a:r>
                      <a:r>
                        <a:rPr lang="en-US" sz="1700" baseline="0" dirty="0" smtClean="0">
                          <a:latin typeface="Calibri" pitchFamily="34" charset="0"/>
                          <a:cs typeface="Calibri" pitchFamily="34" charset="0"/>
                        </a:rPr>
                        <a:t> in other states.</a:t>
                      </a:r>
                    </a:p>
                    <a:p>
                      <a:pPr marL="342900" indent="-342900" eaLnBrk="1" hangingPunct="1">
                        <a:lnSpc>
                          <a:spcPct val="100000"/>
                        </a:lnSpc>
                        <a:buFont typeface="Arial" pitchFamily="34" charset="0"/>
                        <a:buChar char="•"/>
                      </a:pPr>
                      <a:r>
                        <a:rPr lang="en-US" sz="1700" baseline="0" dirty="0" smtClean="0">
                          <a:solidFill>
                            <a:srgbClr val="FF0000"/>
                          </a:solidFill>
                          <a:latin typeface="Calibri" pitchFamily="34" charset="0"/>
                          <a:cs typeface="Calibri" pitchFamily="34" charset="0"/>
                        </a:rPr>
                        <a:t>Around 48,000 people in total since 1985;  </a:t>
                      </a:r>
                    </a:p>
                    <a:p>
                      <a:pPr marL="342900" indent="-342900" eaLnBrk="1" hangingPunct="1">
                        <a:lnSpc>
                          <a:spcPct val="100000"/>
                        </a:lnSpc>
                        <a:buFont typeface="Arial" pitchFamily="34" charset="0"/>
                        <a:buChar char="•"/>
                      </a:pPr>
                      <a:r>
                        <a:rPr lang="en-US" sz="1700" baseline="0" dirty="0" smtClean="0">
                          <a:solidFill>
                            <a:srgbClr val="FF0000"/>
                          </a:solidFill>
                          <a:latin typeface="Calibri" pitchFamily="34" charset="0"/>
                          <a:cs typeface="Calibri" pitchFamily="34" charset="0"/>
                        </a:rPr>
                        <a:t>15,600 new entrants (from 1</a:t>
                      </a:r>
                      <a:r>
                        <a:rPr lang="en-US" sz="1700" baseline="30000" dirty="0" smtClean="0">
                          <a:solidFill>
                            <a:srgbClr val="FF0000"/>
                          </a:solidFill>
                          <a:latin typeface="Calibri" pitchFamily="34" charset="0"/>
                          <a:cs typeface="Calibri" pitchFamily="34" charset="0"/>
                        </a:rPr>
                        <a:t>st</a:t>
                      </a:r>
                      <a:r>
                        <a:rPr lang="en-US" sz="1700" baseline="0" dirty="0" smtClean="0">
                          <a:solidFill>
                            <a:srgbClr val="FF0000"/>
                          </a:solidFill>
                          <a:latin typeface="Calibri" pitchFamily="34" charset="0"/>
                          <a:cs typeface="Calibri" pitchFamily="34" charset="0"/>
                        </a:rPr>
                        <a:t> August 2001).</a:t>
                      </a:r>
                    </a:p>
                  </a:txBody>
                  <a:tcPr marT="45733" marB="45733"/>
                </a:tc>
              </a:tr>
              <a:tr h="1646276">
                <a:tc>
                  <a:txBody>
                    <a:bodyPr/>
                    <a:lstStyle/>
                    <a:p>
                      <a:pPr>
                        <a:lnSpc>
                          <a:spcPct val="100000"/>
                        </a:lnSpc>
                      </a:pPr>
                      <a:r>
                        <a:rPr lang="en-AU" sz="1700" dirty="0" smtClean="0">
                          <a:latin typeface="Calibri" pitchFamily="34" charset="0"/>
                          <a:cs typeface="Calibri" pitchFamily="34" charset="0"/>
                        </a:rPr>
                        <a:t>Bureau of Crime Statistics and Research (BOCSAR) Reoffending Database (ROD) </a:t>
                      </a:r>
                      <a:endParaRPr lang="en-AU" sz="1700" b="0" i="0" dirty="0">
                        <a:latin typeface="Calibri" pitchFamily="34" charset="0"/>
                        <a:cs typeface="Calibri" pitchFamily="34" charset="0"/>
                      </a:endParaRPr>
                    </a:p>
                  </a:txBody>
                  <a:tcPr marT="45733" marB="45733"/>
                </a:tc>
                <a:tc>
                  <a:txBody>
                    <a:bodyPr/>
                    <a:lstStyle/>
                    <a:p>
                      <a:pPr marL="342900" marR="0" lvl="2"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700" dirty="0" smtClean="0">
                          <a:latin typeface="Calibri" pitchFamily="34" charset="0"/>
                          <a:cs typeface="Calibri" pitchFamily="34" charset="0"/>
                        </a:rPr>
                        <a:t>Internally linked dataset of all finalised</a:t>
                      </a:r>
                      <a:r>
                        <a:rPr lang="en-AU" sz="1700" baseline="0" dirty="0" smtClean="0">
                          <a:latin typeface="Calibri" pitchFamily="34" charset="0"/>
                          <a:cs typeface="Calibri" pitchFamily="34" charset="0"/>
                        </a:rPr>
                        <a:t> </a:t>
                      </a:r>
                      <a:r>
                        <a:rPr lang="en-AU" sz="1700" dirty="0" smtClean="0">
                          <a:latin typeface="Calibri" pitchFamily="34" charset="0"/>
                          <a:cs typeface="Calibri" pitchFamily="34" charset="0"/>
                        </a:rPr>
                        <a:t>court appearances</a:t>
                      </a:r>
                      <a:r>
                        <a:rPr lang="en-AU" sz="1700" baseline="0" dirty="0" smtClean="0">
                          <a:latin typeface="Calibri" pitchFamily="34" charset="0"/>
                          <a:cs typeface="Calibri" pitchFamily="34" charset="0"/>
                        </a:rPr>
                        <a:t> in the Local, District and Supreme Courts of NSW between 1993-2011 </a:t>
                      </a:r>
                      <a:r>
                        <a:rPr lang="en-AU" sz="1700" baseline="0" dirty="0" smtClean="0">
                          <a:solidFill>
                            <a:srgbClr val="FF0000"/>
                          </a:solidFill>
                          <a:latin typeface="Calibri" pitchFamily="34" charset="0"/>
                          <a:cs typeface="Calibri" pitchFamily="34" charset="0"/>
                        </a:rPr>
                        <a:t>(n= 639,386 charges in our cohort)</a:t>
                      </a:r>
                      <a:r>
                        <a:rPr lang="en-AU" sz="1700" baseline="0" dirty="0" smtClean="0">
                          <a:latin typeface="Calibri" pitchFamily="34" charset="0"/>
                          <a:cs typeface="Calibri" pitchFamily="34" charset="0"/>
                        </a:rPr>
                        <a:t>.</a:t>
                      </a:r>
                    </a:p>
                    <a:p>
                      <a:pPr marL="342900" marR="0" lvl="2"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700" baseline="0" dirty="0" smtClean="0">
                          <a:latin typeface="Calibri" pitchFamily="34" charset="0"/>
                          <a:cs typeface="Calibri" pitchFamily="34" charset="0"/>
                        </a:rPr>
                        <a:t>Internally linked dataset of all custody episodes obtained from the NSW Department of Corrective Services from 2000-2011 </a:t>
                      </a:r>
                      <a:r>
                        <a:rPr lang="en-AU" sz="1700" baseline="0" dirty="0" smtClean="0">
                          <a:solidFill>
                            <a:srgbClr val="FF0000"/>
                          </a:solidFill>
                          <a:latin typeface="Calibri" pitchFamily="34" charset="0"/>
                          <a:cs typeface="Calibri" pitchFamily="34" charset="0"/>
                        </a:rPr>
                        <a:t>(n=16,715 episodes in our cohort).</a:t>
                      </a:r>
                    </a:p>
                  </a:txBody>
                  <a:tcPr marT="45733" marB="45733"/>
                </a:tc>
              </a:tr>
              <a:tr h="1533684">
                <a:tc>
                  <a:txBody>
                    <a:bodyPr/>
                    <a:lstStyle/>
                    <a:p>
                      <a:pPr>
                        <a:lnSpc>
                          <a:spcPct val="100000"/>
                        </a:lnSpc>
                      </a:pPr>
                      <a:r>
                        <a:rPr lang="en-AU" sz="1700" dirty="0" smtClean="0">
                          <a:latin typeface="Calibri" pitchFamily="34" charset="0"/>
                          <a:cs typeface="Calibri" pitchFamily="34" charset="0"/>
                        </a:rPr>
                        <a:t>Australian</a:t>
                      </a:r>
                      <a:r>
                        <a:rPr lang="en-AU" sz="1700" baseline="0" dirty="0" smtClean="0">
                          <a:latin typeface="Calibri" pitchFamily="34" charset="0"/>
                          <a:cs typeface="Calibri" pitchFamily="34" charset="0"/>
                        </a:rPr>
                        <a:t> Institute of Health and Welfare </a:t>
                      </a:r>
                      <a:r>
                        <a:rPr lang="en-AU" sz="1700" dirty="0" smtClean="0">
                          <a:latin typeface="Calibri" pitchFamily="34" charset="0"/>
                          <a:cs typeface="Calibri" pitchFamily="34" charset="0"/>
                        </a:rPr>
                        <a:t>National Deaths Index (NDI)</a:t>
                      </a:r>
                      <a:endParaRPr lang="en-AU" sz="1700" i="0" dirty="0">
                        <a:latin typeface="Calibri" pitchFamily="34" charset="0"/>
                        <a:cs typeface="Calibri" pitchFamily="34" charset="0"/>
                      </a:endParaRPr>
                    </a:p>
                  </a:txBody>
                  <a:tcPr marT="45733" marB="45733"/>
                </a:tc>
                <a:tc>
                  <a:txBody>
                    <a:bodyPr/>
                    <a:lstStyle/>
                    <a:p>
                      <a:pPr marL="342900" marR="0" lvl="2"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700" dirty="0" smtClean="0">
                          <a:latin typeface="Calibri" pitchFamily="34" charset="0"/>
                          <a:cs typeface="Calibri" pitchFamily="34" charset="0"/>
                        </a:rPr>
                        <a:t>Mortality data collected from each of the State and Territory Births, Deaths and Marriage Registers. Information includes date, state, and causes of death (primary causes for all records, secondary causes for deaths occurring 1997 and later)</a:t>
                      </a:r>
                      <a:r>
                        <a:rPr lang="en-AU" sz="1700" baseline="0" dirty="0" smtClean="0">
                          <a:latin typeface="Calibri" pitchFamily="34" charset="0"/>
                          <a:cs typeface="Calibri" pitchFamily="34" charset="0"/>
                        </a:rPr>
                        <a:t> up to March 2012.</a:t>
                      </a:r>
                    </a:p>
                  </a:txBody>
                  <a:tcPr marT="45733" marB="45733"/>
                </a:tc>
              </a:tr>
            </a:tbl>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b="1" dirty="0" smtClean="0">
                <a:solidFill>
                  <a:schemeClr val="accent5">
                    <a:lumMod val="50000"/>
                  </a:schemeClr>
                </a:solidFill>
                <a:latin typeface="Calibri" panose="020F0502020204030204" pitchFamily="34" charset="0"/>
              </a:rPr>
              <a:t>References</a:t>
            </a:r>
            <a:endParaRPr lang="en-AU" sz="3200" b="1" dirty="0">
              <a:solidFill>
                <a:schemeClr val="accent5">
                  <a:lumMod val="50000"/>
                </a:schemeClr>
              </a:solidFill>
              <a:latin typeface="Calibri" panose="020F0502020204030204" pitchFamily="34" charset="0"/>
            </a:endParaRPr>
          </a:p>
        </p:txBody>
      </p:sp>
      <p:sp>
        <p:nvSpPr>
          <p:cNvPr id="3" name="Content Placeholder 2"/>
          <p:cNvSpPr>
            <a:spLocks noGrp="1"/>
          </p:cNvSpPr>
          <p:nvPr>
            <p:ph idx="1"/>
          </p:nvPr>
        </p:nvSpPr>
        <p:spPr/>
        <p:txBody>
          <a:bodyPr/>
          <a:lstStyle/>
          <a:p>
            <a:r>
              <a:rPr lang="en-GB" dirty="0" smtClean="0">
                <a:latin typeface="Calibri" panose="020F0502020204030204" pitchFamily="34" charset="0"/>
              </a:rPr>
              <a:t>Degenhardt et al </a:t>
            </a:r>
            <a:r>
              <a:rPr lang="en-GB" dirty="0">
                <a:latin typeface="Calibri" panose="020F0502020204030204" pitchFamily="34" charset="0"/>
              </a:rPr>
              <a:t>(2013). Engagement with the criminal justice system among opioid dependent people: Retrospective cohort study. </a:t>
            </a:r>
            <a:r>
              <a:rPr lang="en-GB" i="1" dirty="0">
                <a:latin typeface="Calibri" panose="020F0502020204030204" pitchFamily="34" charset="0"/>
              </a:rPr>
              <a:t>Addiction, 108(12)</a:t>
            </a:r>
            <a:r>
              <a:rPr lang="en-GB" dirty="0">
                <a:latin typeface="Calibri" panose="020F0502020204030204" pitchFamily="34" charset="0"/>
              </a:rPr>
              <a:t>, 2152-2165</a:t>
            </a:r>
            <a:r>
              <a:rPr lang="en-GB" i="1" dirty="0">
                <a:latin typeface="Calibri" panose="020F0502020204030204" pitchFamily="34" charset="0"/>
              </a:rPr>
              <a:t>.</a:t>
            </a:r>
            <a:endParaRPr lang="en-AU" dirty="0">
              <a:latin typeface="Calibri" panose="020F0502020204030204" pitchFamily="34" charset="0"/>
            </a:endParaRPr>
          </a:p>
          <a:p>
            <a:pPr lvl="0"/>
            <a:r>
              <a:rPr lang="en-GB" dirty="0" smtClean="0">
                <a:latin typeface="Calibri" panose="020F0502020204030204" pitchFamily="34" charset="0"/>
              </a:rPr>
              <a:t>Degenhardt et al (2014</a:t>
            </a:r>
            <a:r>
              <a:rPr lang="en-GB" dirty="0">
                <a:latin typeface="Calibri" panose="020F0502020204030204" pitchFamily="34" charset="0"/>
              </a:rPr>
              <a:t>). Imprisonment of opioid dependent people in New South Wales, Australia, 2000-2012: Retrospective linkage study. </a:t>
            </a:r>
            <a:r>
              <a:rPr lang="en-GB" i="1" dirty="0">
                <a:latin typeface="Calibri" panose="020F0502020204030204" pitchFamily="34" charset="0"/>
              </a:rPr>
              <a:t>Australian and New Zealand Journal of Public Health, 38(2) 1</a:t>
            </a:r>
            <a:r>
              <a:rPr lang="en-GB" dirty="0">
                <a:latin typeface="Calibri" panose="020F0502020204030204" pitchFamily="34" charset="0"/>
              </a:rPr>
              <a:t>65-70.</a:t>
            </a:r>
            <a:endParaRPr lang="en-AU" dirty="0">
              <a:latin typeface="Calibri" panose="020F0502020204030204" pitchFamily="34" charset="0"/>
            </a:endParaRPr>
          </a:p>
          <a:p>
            <a:r>
              <a:rPr lang="en-GB" dirty="0" smtClean="0">
                <a:latin typeface="Calibri" panose="020F0502020204030204" pitchFamily="34" charset="0"/>
              </a:rPr>
              <a:t>Larney et al (2014</a:t>
            </a:r>
            <a:r>
              <a:rPr lang="en-GB" dirty="0">
                <a:latin typeface="Calibri" panose="020F0502020204030204" pitchFamily="34" charset="0"/>
              </a:rPr>
              <a:t>). </a:t>
            </a:r>
            <a:r>
              <a:rPr lang="en-AU" dirty="0">
                <a:latin typeface="Calibri" panose="020F0502020204030204" pitchFamily="34" charset="0"/>
              </a:rPr>
              <a:t>Opioid substitution therapy as a strategy to reduce deaths in prison: retrospective cohort study</a:t>
            </a:r>
            <a:r>
              <a:rPr lang="en-GB" dirty="0">
                <a:latin typeface="Calibri" panose="020F0502020204030204" pitchFamily="34" charset="0"/>
              </a:rPr>
              <a:t>. </a:t>
            </a:r>
            <a:r>
              <a:rPr lang="en-GB" i="1" dirty="0">
                <a:latin typeface="Calibri" panose="020F0502020204030204" pitchFamily="34" charset="0"/>
              </a:rPr>
              <a:t>BMJ Open, </a:t>
            </a:r>
            <a:r>
              <a:rPr lang="en-AU" dirty="0">
                <a:latin typeface="Calibri" panose="020F0502020204030204" pitchFamily="34" charset="0"/>
              </a:rPr>
              <a:t>4:e004666. doi:10.1136/bmjopen-2013-004666</a:t>
            </a:r>
            <a:r>
              <a:rPr lang="en-GB" i="1" dirty="0">
                <a:latin typeface="Calibri" panose="020F0502020204030204" pitchFamily="34" charset="0"/>
              </a:rPr>
              <a:t>.</a:t>
            </a:r>
            <a:endParaRPr lang="en-AU" dirty="0">
              <a:latin typeface="Calibri" panose="020F0502020204030204" pitchFamily="34" charset="0"/>
            </a:endParaRPr>
          </a:p>
          <a:p>
            <a:pPr lvl="0"/>
            <a:r>
              <a:rPr lang="en-GB" dirty="0" smtClean="0">
                <a:latin typeface="Calibri" panose="020F0502020204030204" pitchFamily="34" charset="0"/>
              </a:rPr>
              <a:t>Degenhardt et al </a:t>
            </a:r>
            <a:r>
              <a:rPr lang="en-GB" dirty="0">
                <a:latin typeface="Calibri" panose="020F0502020204030204" pitchFamily="34" charset="0"/>
              </a:rPr>
              <a:t>(2014). The impact of opioid substitution therapy on mortality post-release from prison: Retrospective data linkage study. </a:t>
            </a:r>
            <a:r>
              <a:rPr lang="en-GB" i="1" dirty="0">
                <a:latin typeface="Calibri" panose="020F0502020204030204" pitchFamily="34" charset="0"/>
              </a:rPr>
              <a:t>Addiction, 109, </a:t>
            </a:r>
            <a:r>
              <a:rPr lang="en-GB" dirty="0">
                <a:latin typeface="Calibri" panose="020F0502020204030204" pitchFamily="34" charset="0"/>
              </a:rPr>
              <a:t>1306-1317.</a:t>
            </a:r>
            <a:endParaRPr lang="en-AU" dirty="0">
              <a:latin typeface="Calibri" panose="020F0502020204030204" pitchFamily="34" charset="0"/>
            </a:endParaRPr>
          </a:p>
          <a:p>
            <a:r>
              <a:rPr lang="en-GB" dirty="0" smtClean="0">
                <a:latin typeface="Calibri" panose="020F0502020204030204" pitchFamily="34" charset="0"/>
              </a:rPr>
              <a:t>Gisev et al (2014</a:t>
            </a:r>
            <a:r>
              <a:rPr lang="en-GB" dirty="0">
                <a:latin typeface="Calibri" panose="020F0502020204030204" pitchFamily="34" charset="0"/>
              </a:rPr>
              <a:t>). A comparative study of opioid substitution therapy utilization among opioid-dependent men and women. </a:t>
            </a:r>
            <a:r>
              <a:rPr lang="en-GB" i="1" dirty="0">
                <a:latin typeface="Calibri" panose="020F0502020204030204" pitchFamily="34" charset="0"/>
              </a:rPr>
              <a:t>Drug and Alcohol Review, 33(5), </a:t>
            </a:r>
            <a:r>
              <a:rPr lang="en-GB" dirty="0">
                <a:latin typeface="Calibri" panose="020F0502020204030204" pitchFamily="34" charset="0"/>
              </a:rPr>
              <a:t>499-505.</a:t>
            </a:r>
            <a:endParaRPr lang="en-AU" dirty="0">
              <a:latin typeface="Calibri" panose="020F0502020204030204" pitchFamily="34" charset="0"/>
            </a:endParaRPr>
          </a:p>
          <a:p>
            <a:pPr lvl="0"/>
            <a:r>
              <a:rPr lang="en-GB" dirty="0" smtClean="0">
                <a:latin typeface="Calibri" panose="020F0502020204030204" pitchFamily="34" charset="0"/>
              </a:rPr>
              <a:t>Gisev et al </a:t>
            </a:r>
            <a:r>
              <a:rPr lang="en-GB" dirty="0">
                <a:latin typeface="Calibri" panose="020F0502020204030204" pitchFamily="34" charset="0"/>
              </a:rPr>
              <a:t>(2014). Treatment utilisation, offending and custody patterns among opioid-dependent individuals: comparison of Indigenous and non-Indigenous Australians. </a:t>
            </a:r>
            <a:r>
              <a:rPr lang="en-GB" i="1" dirty="0">
                <a:latin typeface="Calibri" panose="020F0502020204030204" pitchFamily="34" charset="0"/>
              </a:rPr>
              <a:t>BMC Public Health, 14, </a:t>
            </a:r>
            <a:r>
              <a:rPr lang="en-GB" dirty="0">
                <a:latin typeface="Calibri" panose="020F0502020204030204" pitchFamily="34" charset="0"/>
              </a:rPr>
              <a:t>920. </a:t>
            </a:r>
            <a:r>
              <a:rPr lang="en-AU" dirty="0">
                <a:latin typeface="Calibri" panose="020F0502020204030204" pitchFamily="34" charset="0"/>
              </a:rPr>
              <a:t>DOI: 10.1186/1471-2458-14-920</a:t>
            </a:r>
          </a:p>
          <a:p>
            <a:r>
              <a:rPr lang="en-GB" dirty="0" smtClean="0">
                <a:latin typeface="Calibri" panose="020F0502020204030204" pitchFamily="34" charset="0"/>
              </a:rPr>
              <a:t>Burns et al </a:t>
            </a:r>
            <a:r>
              <a:rPr lang="en-GB" dirty="0">
                <a:latin typeface="Calibri" panose="020F0502020204030204" pitchFamily="34" charset="0"/>
              </a:rPr>
              <a:t>(2015). A longitudinal comparison of retention in buprenorphine and methadone treatment for opioid dependence in New South Wales, Australia. </a:t>
            </a:r>
            <a:r>
              <a:rPr lang="en-GB" i="1" dirty="0">
                <a:latin typeface="Calibri" panose="020F0502020204030204" pitchFamily="34" charset="0"/>
              </a:rPr>
              <a:t>Addiction.</a:t>
            </a:r>
            <a:r>
              <a:rPr lang="en-GB" dirty="0">
                <a:latin typeface="Calibri" panose="020F0502020204030204" pitchFamily="34" charset="0"/>
              </a:rPr>
              <a:t> </a:t>
            </a:r>
            <a:r>
              <a:rPr lang="en-GB" dirty="0" err="1">
                <a:latin typeface="Calibri" panose="020F0502020204030204" pitchFamily="34" charset="0"/>
              </a:rPr>
              <a:t>doi</a:t>
            </a:r>
            <a:r>
              <a:rPr lang="en-GB" dirty="0">
                <a:latin typeface="Calibri" panose="020F0502020204030204" pitchFamily="34" charset="0"/>
              </a:rPr>
              <a:t>: 10.1111/add.12834</a:t>
            </a:r>
            <a:endParaRPr lang="en-AU" dirty="0">
              <a:latin typeface="Calibri" panose="020F0502020204030204" pitchFamily="34" charset="0"/>
            </a:endParaRPr>
          </a:p>
          <a:p>
            <a:pPr lvl="0"/>
            <a:r>
              <a:rPr lang="en-GB" dirty="0" smtClean="0">
                <a:latin typeface="Calibri" panose="020F0502020204030204" pitchFamily="34" charset="0"/>
              </a:rPr>
              <a:t>Gisev et al </a:t>
            </a:r>
            <a:r>
              <a:rPr lang="en-GB" dirty="0">
                <a:latin typeface="Calibri" panose="020F0502020204030204" pitchFamily="34" charset="0"/>
              </a:rPr>
              <a:t>(submitted). The cost-effectiveness of opioid substitution therapy upon release in reducing mortality among prisoners with a history of opioid dependence. </a:t>
            </a:r>
            <a:r>
              <a:rPr lang="en-GB" i="1" dirty="0">
                <a:latin typeface="Calibri" panose="020F0502020204030204" pitchFamily="34" charset="0"/>
              </a:rPr>
              <a:t>Addiction.</a:t>
            </a:r>
            <a:endParaRPr lang="en-AU" dirty="0">
              <a:latin typeface="Calibri" panose="020F0502020204030204" pitchFamily="34" charset="0"/>
            </a:endParaRPr>
          </a:p>
          <a:p>
            <a:pPr lvl="0"/>
            <a:r>
              <a:rPr lang="en-GB" dirty="0" smtClean="0">
                <a:latin typeface="Calibri" panose="020F0502020204030204" pitchFamily="34" charset="0"/>
              </a:rPr>
              <a:t>Kimber et al </a:t>
            </a:r>
            <a:r>
              <a:rPr lang="en-GB" dirty="0">
                <a:latin typeface="Calibri" panose="020F0502020204030204" pitchFamily="34" charset="0"/>
              </a:rPr>
              <a:t>(submitted). Comparing the mortality risk of methadone and buprenorphine substitution therapy: Retrospective cohort study. </a:t>
            </a:r>
            <a:r>
              <a:rPr lang="en-GB" i="1" dirty="0">
                <a:latin typeface="Calibri" panose="020F0502020204030204" pitchFamily="34" charset="0"/>
              </a:rPr>
              <a:t>British Medical Journal.</a:t>
            </a:r>
            <a:r>
              <a:rPr lang="en-GB" dirty="0">
                <a:latin typeface="Calibri" panose="020F0502020204030204" pitchFamily="34" charset="0"/>
              </a:rPr>
              <a:t> </a:t>
            </a:r>
            <a:endParaRPr lang="en-AU" dirty="0">
              <a:latin typeface="Calibri" panose="020F0502020204030204" pitchFamily="34" charset="0"/>
            </a:endParaRPr>
          </a:p>
          <a:p>
            <a:endParaRPr lang="en-AU" dirty="0">
              <a:latin typeface="Calibri" panose="020F0502020204030204" pitchFamily="34" charset="0"/>
            </a:endParaRPr>
          </a:p>
        </p:txBody>
      </p:sp>
    </p:spTree>
    <p:extLst>
      <p:ext uri="{BB962C8B-B14F-4D97-AF65-F5344CB8AC3E}">
        <p14:creationId xmlns:p14="http://schemas.microsoft.com/office/powerpoint/2010/main" val="154595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sz="3200" b="1" dirty="0" smtClean="0">
                <a:solidFill>
                  <a:srgbClr val="006666"/>
                </a:solidFill>
                <a:latin typeface="Calibri" pitchFamily="34" charset="0"/>
                <a:ea typeface="Calibri" pitchFamily="34" charset="0"/>
                <a:cs typeface="Calibri" pitchFamily="34" charset="0"/>
              </a:rPr>
              <a:t>What we have covered in our study:</a:t>
            </a:r>
            <a:endParaRPr lang="en-AU" sz="3200" dirty="0"/>
          </a:p>
        </p:txBody>
      </p:sp>
      <p:sp>
        <p:nvSpPr>
          <p:cNvPr id="3" name="Content Placeholder 2"/>
          <p:cNvSpPr>
            <a:spLocks noGrp="1"/>
          </p:cNvSpPr>
          <p:nvPr>
            <p:ph idx="1"/>
          </p:nvPr>
        </p:nvSpPr>
        <p:spPr>
          <a:xfrm>
            <a:off x="457200" y="1484784"/>
            <a:ext cx="8435280" cy="4320480"/>
          </a:xfrm>
        </p:spPr>
        <p:txBody>
          <a:bodyPr/>
          <a:lstStyle/>
          <a:p>
            <a:pPr lvl="0">
              <a:buFont typeface="Arial" panose="020B0604020202020204" pitchFamily="34" charset="0"/>
              <a:buChar char="•"/>
            </a:pPr>
            <a:r>
              <a:rPr lang="en-AU" sz="2000" dirty="0">
                <a:latin typeface="Calibri" panose="020F0502020204030204" pitchFamily="34" charset="0"/>
              </a:rPr>
              <a:t>Natural history of criminal justice system involvement among opioid dependent people, 1993-2011;</a:t>
            </a:r>
          </a:p>
          <a:p>
            <a:pPr lvl="0">
              <a:buFont typeface="Arial" panose="020B0604020202020204" pitchFamily="34" charset="0"/>
              <a:buChar char="•"/>
            </a:pPr>
            <a:r>
              <a:rPr lang="en-AU" sz="2000" dirty="0">
                <a:latin typeface="Calibri" panose="020F0502020204030204" pitchFamily="34" charset="0"/>
              </a:rPr>
              <a:t>Extent of imprisonment of opioid dependent people, 2000-2012;</a:t>
            </a:r>
          </a:p>
          <a:p>
            <a:pPr lvl="0">
              <a:buFont typeface="Arial" panose="020B0604020202020204" pitchFamily="34" charset="0"/>
              <a:buChar char="•"/>
            </a:pPr>
            <a:r>
              <a:rPr lang="en-AU" sz="2000" dirty="0" smtClean="0">
                <a:latin typeface="Calibri" panose="020F0502020204030204" pitchFamily="34" charset="0"/>
              </a:rPr>
              <a:t>Predictors of treatment retention, including potential differences between </a:t>
            </a:r>
            <a:r>
              <a:rPr lang="en-AU" sz="2000" dirty="0">
                <a:latin typeface="Calibri" panose="020F0502020204030204" pitchFamily="34" charset="0"/>
              </a:rPr>
              <a:t>buprenorphine and </a:t>
            </a:r>
            <a:r>
              <a:rPr lang="en-AU" sz="2000" dirty="0" smtClean="0">
                <a:latin typeface="Calibri" panose="020F0502020204030204" pitchFamily="34" charset="0"/>
              </a:rPr>
              <a:t>methadone;</a:t>
            </a:r>
            <a:endParaRPr lang="en-AU" sz="2000" dirty="0">
              <a:latin typeface="Calibri" panose="020F0502020204030204" pitchFamily="34" charset="0"/>
            </a:endParaRPr>
          </a:p>
          <a:p>
            <a:pPr lvl="0">
              <a:buFont typeface="Arial" panose="020B0604020202020204" pitchFamily="34" charset="0"/>
              <a:buChar char="•"/>
            </a:pPr>
            <a:r>
              <a:rPr lang="en-AU" sz="2000" dirty="0">
                <a:latin typeface="Calibri" panose="020F0502020204030204" pitchFamily="34" charset="0"/>
              </a:rPr>
              <a:t>Differences in OST engagement and crime among Aboriginal and Torres Strait Islanders;</a:t>
            </a:r>
          </a:p>
          <a:p>
            <a:pPr lvl="0">
              <a:buFont typeface="Arial" panose="020B0604020202020204" pitchFamily="34" charset="0"/>
              <a:buChar char="•"/>
            </a:pPr>
            <a:r>
              <a:rPr lang="en-AU" sz="2000" dirty="0">
                <a:latin typeface="Calibri" panose="020F0502020204030204" pitchFamily="34" charset="0"/>
              </a:rPr>
              <a:t>Gender differences in OST engagement;</a:t>
            </a:r>
          </a:p>
          <a:p>
            <a:pPr lvl="0">
              <a:buFont typeface="Arial" panose="020B0604020202020204" pitchFamily="34" charset="0"/>
              <a:buChar char="•"/>
            </a:pPr>
            <a:r>
              <a:rPr lang="en-AU" sz="2000" dirty="0">
                <a:latin typeface="Calibri" panose="020F0502020204030204" pitchFamily="34" charset="0"/>
              </a:rPr>
              <a:t>Impact of OST provision in prison upon in-prison mortality;</a:t>
            </a:r>
          </a:p>
          <a:p>
            <a:pPr lvl="0">
              <a:buFont typeface="Arial" panose="020B0604020202020204" pitchFamily="34" charset="0"/>
              <a:buChar char="•"/>
            </a:pPr>
            <a:r>
              <a:rPr lang="en-AU" sz="2000" dirty="0">
                <a:latin typeface="Calibri" panose="020F0502020204030204" pitchFamily="34" charset="0"/>
              </a:rPr>
              <a:t>Impact of OST on mortality following release from prison;</a:t>
            </a:r>
          </a:p>
          <a:p>
            <a:pPr lvl="0">
              <a:buFont typeface="Arial" panose="020B0604020202020204" pitchFamily="34" charset="0"/>
              <a:buChar char="•"/>
            </a:pPr>
            <a:r>
              <a:rPr lang="en-AU" sz="2000" dirty="0" smtClean="0">
                <a:latin typeface="Calibri" panose="020F0502020204030204" pitchFamily="34" charset="0"/>
              </a:rPr>
              <a:t>Association of </a:t>
            </a:r>
            <a:r>
              <a:rPr lang="en-AU" sz="2000" dirty="0">
                <a:latin typeface="Calibri" panose="020F0502020204030204" pitchFamily="34" charset="0"/>
              </a:rPr>
              <a:t>opioid substitution therapy (OST) and retention in OST on crime rates among opioid-dependent </a:t>
            </a:r>
            <a:r>
              <a:rPr lang="en-AU" sz="2000" dirty="0" smtClean="0">
                <a:latin typeface="Calibri" panose="020F0502020204030204" pitchFamily="34" charset="0"/>
              </a:rPr>
              <a:t>people;</a:t>
            </a:r>
            <a:endParaRPr lang="en-AU" sz="2000" dirty="0">
              <a:latin typeface="Calibri" panose="020F0502020204030204" pitchFamily="34" charset="0"/>
            </a:endParaRPr>
          </a:p>
          <a:p>
            <a:pPr>
              <a:buFont typeface="Arial" panose="020B0604020202020204" pitchFamily="34" charset="0"/>
              <a:buChar char="•"/>
            </a:pPr>
            <a:r>
              <a:rPr lang="en-AU" sz="2000" dirty="0" smtClean="0">
                <a:latin typeface="Calibri" panose="020F0502020204030204" pitchFamily="34" charset="0"/>
              </a:rPr>
              <a:t>Cost </a:t>
            </a:r>
            <a:r>
              <a:rPr lang="en-AU" sz="2000" dirty="0">
                <a:latin typeface="Calibri" panose="020F0502020204030204" pitchFamily="34" charset="0"/>
              </a:rPr>
              <a:t>effectiveness of OST in reducing mortality </a:t>
            </a:r>
            <a:r>
              <a:rPr lang="en-AU" sz="2000" dirty="0" smtClean="0">
                <a:latin typeface="Calibri" panose="020F0502020204030204" pitchFamily="34" charset="0"/>
              </a:rPr>
              <a:t>post-release</a:t>
            </a:r>
            <a:endParaRPr lang="en-AU" sz="2000" dirty="0">
              <a:latin typeface="Calibri" panose="020F0502020204030204" pitchFamily="34" charset="0"/>
            </a:endParaRPr>
          </a:p>
        </p:txBody>
      </p:sp>
    </p:spTree>
    <p:extLst>
      <p:ext uri="{BB962C8B-B14F-4D97-AF65-F5344CB8AC3E}">
        <p14:creationId xmlns:p14="http://schemas.microsoft.com/office/powerpoint/2010/main" val="178771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sz="3200" b="1" dirty="0" smtClean="0">
                <a:solidFill>
                  <a:srgbClr val="006666"/>
                </a:solidFill>
                <a:latin typeface="Calibri" pitchFamily="34" charset="0"/>
                <a:ea typeface="Calibri" pitchFamily="34" charset="0"/>
                <a:cs typeface="Calibri" pitchFamily="34" charset="0"/>
              </a:rPr>
              <a:t>Some of our previously reported findings:</a:t>
            </a:r>
            <a:endParaRPr lang="en-AU" sz="3200" dirty="0"/>
          </a:p>
        </p:txBody>
      </p:sp>
      <p:sp>
        <p:nvSpPr>
          <p:cNvPr id="3" name="Content Placeholder 2"/>
          <p:cNvSpPr>
            <a:spLocks noGrp="1"/>
          </p:cNvSpPr>
          <p:nvPr>
            <p:ph idx="1"/>
          </p:nvPr>
        </p:nvSpPr>
        <p:spPr>
          <a:xfrm>
            <a:off x="457200" y="1340768"/>
            <a:ext cx="8651304" cy="4320480"/>
          </a:xfrm>
        </p:spPr>
        <p:txBody>
          <a:bodyPr/>
          <a:lstStyle/>
          <a:p>
            <a:pPr lvl="0">
              <a:buFont typeface="Arial" panose="020B0604020202020204" pitchFamily="34" charset="0"/>
              <a:buChar char="•"/>
            </a:pPr>
            <a:r>
              <a:rPr lang="en-AU" sz="2000" dirty="0" smtClean="0">
                <a:latin typeface="Calibri" panose="020F0502020204030204" pitchFamily="34" charset="0"/>
              </a:rPr>
              <a:t>76% of the cohort had at least one criminal charge (80% males, 68% females); most commonly property (25%), traffic (17%) or violent (11%) offences</a:t>
            </a:r>
          </a:p>
          <a:p>
            <a:pPr lvl="0">
              <a:buFont typeface="Arial" panose="020B0604020202020204" pitchFamily="34" charset="0"/>
              <a:buChar char="•"/>
            </a:pPr>
            <a:r>
              <a:rPr lang="en-AU" sz="2000" dirty="0" smtClean="0">
                <a:latin typeface="Calibri" panose="020F0502020204030204" pitchFamily="34" charset="0"/>
              </a:rPr>
              <a:t>Between 1993-2011, our cohort accounted for 13% of NSW court appearances - $311 million (2012 AUD);</a:t>
            </a:r>
            <a:endParaRPr lang="en-AU" sz="2000" dirty="0">
              <a:latin typeface="Calibri" panose="020F0502020204030204" pitchFamily="34" charset="0"/>
            </a:endParaRPr>
          </a:p>
          <a:p>
            <a:pPr>
              <a:buFont typeface="Arial" charset="0"/>
              <a:buChar char="•"/>
            </a:pPr>
            <a:r>
              <a:rPr lang="en-AU" altLang="en-US" sz="2000" dirty="0">
                <a:latin typeface="Calibri" pitchFamily="34" charset="0"/>
                <a:ea typeface="Calibri" pitchFamily="34" charset="0"/>
                <a:cs typeface="Calibri" pitchFamily="34" charset="0"/>
              </a:rPr>
              <a:t>The contribution that cohort members made to these court costs varied dramatically: </a:t>
            </a:r>
          </a:p>
          <a:p>
            <a:pPr lvl="1">
              <a:buSzPct val="80000"/>
              <a:buFont typeface="Courier New" pitchFamily="49" charset="0"/>
              <a:buChar char="o"/>
            </a:pPr>
            <a:r>
              <a:rPr lang="en-AU" altLang="en-US" sz="2000" dirty="0">
                <a:latin typeface="Calibri" pitchFamily="34" charset="0"/>
                <a:ea typeface="Calibri" pitchFamily="34" charset="0"/>
                <a:cs typeface="Calibri" pitchFamily="34" charset="0"/>
              </a:rPr>
              <a:t>the most frequently appearing </a:t>
            </a:r>
            <a:r>
              <a:rPr lang="en-AU" altLang="en-US" sz="2000" dirty="0" smtClean="0">
                <a:latin typeface="Calibri" pitchFamily="34" charset="0"/>
                <a:ea typeface="Calibri" pitchFamily="34" charset="0"/>
                <a:cs typeface="Calibri" pitchFamily="34" charset="0"/>
              </a:rPr>
              <a:t>6% had 25% </a:t>
            </a:r>
            <a:r>
              <a:rPr lang="en-AU" altLang="en-US" sz="2000" dirty="0">
                <a:latin typeface="Calibri" pitchFamily="34" charset="0"/>
                <a:ea typeface="Calibri" pitchFamily="34" charset="0"/>
                <a:cs typeface="Calibri" pitchFamily="34" charset="0"/>
              </a:rPr>
              <a:t>of </a:t>
            </a:r>
            <a:r>
              <a:rPr lang="en-AU" altLang="en-US" sz="2000" dirty="0" smtClean="0">
                <a:latin typeface="Calibri" pitchFamily="34" charset="0"/>
                <a:ea typeface="Calibri" pitchFamily="34" charset="0"/>
                <a:cs typeface="Calibri" pitchFamily="34" charset="0"/>
              </a:rPr>
              <a:t>appearances ($77million)</a:t>
            </a:r>
            <a:endParaRPr lang="en-AU" altLang="en-US" sz="2000" dirty="0">
              <a:latin typeface="Calibri" pitchFamily="34" charset="0"/>
              <a:ea typeface="Calibri" pitchFamily="34" charset="0"/>
              <a:cs typeface="Calibri" pitchFamily="34" charset="0"/>
            </a:endParaRPr>
          </a:p>
          <a:p>
            <a:pPr lvl="1">
              <a:buSzPct val="80000"/>
              <a:buFont typeface="Courier New" pitchFamily="49" charset="0"/>
              <a:buChar char="o"/>
            </a:pPr>
            <a:r>
              <a:rPr lang="en-AU" altLang="en-US" sz="2000" dirty="0" smtClean="0">
                <a:latin typeface="Calibri" pitchFamily="34" charset="0"/>
                <a:ea typeface="Calibri" pitchFamily="34" charset="0"/>
                <a:cs typeface="Calibri" pitchFamily="34" charset="0"/>
              </a:rPr>
              <a:t>10% accounted </a:t>
            </a:r>
            <a:r>
              <a:rPr lang="en-AU" altLang="en-US" sz="2000" dirty="0">
                <a:latin typeface="Calibri" pitchFamily="34" charset="0"/>
                <a:ea typeface="Calibri" pitchFamily="34" charset="0"/>
                <a:cs typeface="Calibri" pitchFamily="34" charset="0"/>
              </a:rPr>
              <a:t>for </a:t>
            </a:r>
            <a:r>
              <a:rPr lang="en-AU" altLang="en-US" sz="2000" dirty="0" smtClean="0">
                <a:latin typeface="Calibri" pitchFamily="34" charset="0"/>
                <a:ea typeface="Calibri" pitchFamily="34" charset="0"/>
                <a:cs typeface="Calibri" pitchFamily="34" charset="0"/>
              </a:rPr>
              <a:t>39% </a:t>
            </a:r>
            <a:r>
              <a:rPr lang="en-AU" altLang="en-US" sz="2000" dirty="0">
                <a:latin typeface="Calibri" pitchFamily="34" charset="0"/>
                <a:ea typeface="Calibri" pitchFamily="34" charset="0"/>
                <a:cs typeface="Calibri" pitchFamily="34" charset="0"/>
              </a:rPr>
              <a:t>of all appearances </a:t>
            </a:r>
            <a:r>
              <a:rPr lang="en-AU" altLang="en-US" sz="2000" dirty="0" smtClean="0">
                <a:latin typeface="Calibri" pitchFamily="34" charset="0"/>
                <a:ea typeface="Calibri" pitchFamily="34" charset="0"/>
                <a:cs typeface="Calibri" pitchFamily="34" charset="0"/>
              </a:rPr>
              <a:t>($120 </a:t>
            </a:r>
            <a:r>
              <a:rPr lang="en-AU" altLang="en-US" sz="2000" dirty="0">
                <a:latin typeface="Calibri" pitchFamily="34" charset="0"/>
                <a:ea typeface="Calibri" pitchFamily="34" charset="0"/>
                <a:cs typeface="Calibri" pitchFamily="34" charset="0"/>
              </a:rPr>
              <a:t>million).</a:t>
            </a:r>
          </a:p>
          <a:p>
            <a:pPr lvl="1">
              <a:buSzPct val="80000"/>
              <a:buFont typeface="Courier New" pitchFamily="49" charset="0"/>
              <a:buChar char="o"/>
            </a:pPr>
            <a:r>
              <a:rPr lang="en-AU" altLang="en-US" sz="2000" dirty="0" smtClean="0">
                <a:latin typeface="Calibri" pitchFamily="34" charset="0"/>
                <a:ea typeface="Calibri" pitchFamily="34" charset="0"/>
                <a:cs typeface="Calibri" pitchFamily="34" charset="0"/>
              </a:rPr>
              <a:t>27% accounted </a:t>
            </a:r>
            <a:r>
              <a:rPr lang="en-AU" altLang="en-US" sz="2000" dirty="0">
                <a:latin typeface="Calibri" pitchFamily="34" charset="0"/>
                <a:ea typeface="Calibri" pitchFamily="34" charset="0"/>
                <a:cs typeface="Calibri" pitchFamily="34" charset="0"/>
              </a:rPr>
              <a:t>for </a:t>
            </a:r>
            <a:r>
              <a:rPr lang="en-AU" altLang="en-US" sz="2000" dirty="0" smtClean="0">
                <a:latin typeface="Calibri" pitchFamily="34" charset="0"/>
                <a:ea typeface="Calibri" pitchFamily="34" charset="0"/>
                <a:cs typeface="Calibri" pitchFamily="34" charset="0"/>
              </a:rPr>
              <a:t>70% </a:t>
            </a:r>
            <a:r>
              <a:rPr lang="en-AU" altLang="en-US" sz="2000" dirty="0">
                <a:latin typeface="Calibri" pitchFamily="34" charset="0"/>
                <a:ea typeface="Calibri" pitchFamily="34" charset="0"/>
                <a:cs typeface="Calibri" pitchFamily="34" charset="0"/>
              </a:rPr>
              <a:t>of </a:t>
            </a:r>
            <a:r>
              <a:rPr lang="en-AU" altLang="en-US" sz="2000" dirty="0" smtClean="0">
                <a:latin typeface="Calibri" pitchFamily="34" charset="0"/>
                <a:ea typeface="Calibri" pitchFamily="34" charset="0"/>
                <a:cs typeface="Calibri" pitchFamily="34" charset="0"/>
              </a:rPr>
              <a:t>all </a:t>
            </a:r>
            <a:r>
              <a:rPr lang="en-AU" altLang="en-US" sz="2000" dirty="0">
                <a:latin typeface="Calibri" pitchFamily="34" charset="0"/>
                <a:ea typeface="Calibri" pitchFamily="34" charset="0"/>
                <a:cs typeface="Calibri" pitchFamily="34" charset="0"/>
              </a:rPr>
              <a:t>appearances </a:t>
            </a:r>
            <a:r>
              <a:rPr lang="en-AU" altLang="en-US" sz="2000" dirty="0" smtClean="0">
                <a:latin typeface="Calibri" pitchFamily="34" charset="0"/>
                <a:ea typeface="Calibri" pitchFamily="34" charset="0"/>
                <a:cs typeface="Calibri" pitchFamily="34" charset="0"/>
              </a:rPr>
              <a:t>($218 </a:t>
            </a:r>
            <a:r>
              <a:rPr lang="en-AU" altLang="en-US" sz="2000" dirty="0">
                <a:latin typeface="Calibri" pitchFamily="34" charset="0"/>
                <a:ea typeface="Calibri" pitchFamily="34" charset="0"/>
                <a:cs typeface="Calibri" pitchFamily="34" charset="0"/>
              </a:rPr>
              <a:t>million).</a:t>
            </a:r>
          </a:p>
          <a:p>
            <a:pPr>
              <a:buFont typeface="Arial" panose="020B0604020202020204" pitchFamily="34" charset="0"/>
              <a:buChar char="•"/>
            </a:pPr>
            <a:r>
              <a:rPr lang="en-AU" sz="2000" dirty="0" smtClean="0">
                <a:latin typeface="Calibri" panose="020F0502020204030204" pitchFamily="34" charset="0"/>
              </a:rPr>
              <a:t>Between 2000-2012, </a:t>
            </a:r>
            <a:r>
              <a:rPr lang="en-AU" sz="2000" dirty="0">
                <a:latin typeface="Calibri" panose="020F0502020204030204" pitchFamily="34" charset="0"/>
              </a:rPr>
              <a:t>37% </a:t>
            </a:r>
            <a:r>
              <a:rPr lang="en-AU" sz="2000" dirty="0" smtClean="0">
                <a:latin typeface="Calibri" panose="020F0502020204030204" pitchFamily="34" charset="0"/>
              </a:rPr>
              <a:t>of our cohort had </a:t>
            </a:r>
            <a:r>
              <a:rPr lang="en-AU" sz="2000" dirty="0">
                <a:latin typeface="Calibri" panose="020F0502020204030204" pitchFamily="34" charset="0"/>
              </a:rPr>
              <a:t>at least one episode </a:t>
            </a:r>
            <a:r>
              <a:rPr lang="en-AU" sz="2000" dirty="0" smtClean="0">
                <a:latin typeface="Calibri" panose="020F0502020204030204" pitchFamily="34" charset="0"/>
              </a:rPr>
              <a:t>of incarceration lasting </a:t>
            </a:r>
            <a:r>
              <a:rPr lang="en-AU" sz="2000" dirty="0">
                <a:latin typeface="Calibri" panose="020F0502020204030204" pitchFamily="34" charset="0"/>
              </a:rPr>
              <a:t>one or </a:t>
            </a:r>
            <a:r>
              <a:rPr lang="en-AU" sz="2000" dirty="0" smtClean="0">
                <a:latin typeface="Calibri" panose="020F0502020204030204" pitchFamily="34" charset="0"/>
              </a:rPr>
              <a:t>more days (43% males, 24% females)</a:t>
            </a:r>
          </a:p>
          <a:p>
            <a:pPr lvl="1">
              <a:buFont typeface="Arial" panose="020B0604020202020204" pitchFamily="34" charset="0"/>
              <a:buChar char="•"/>
            </a:pPr>
            <a:r>
              <a:rPr lang="en-AU" sz="2000" dirty="0" smtClean="0">
                <a:latin typeface="Calibri" panose="020F0502020204030204" pitchFamily="34" charset="0"/>
              </a:rPr>
              <a:t>Indigenous men and women more likely to have been in prison, on more occasions, and for longer periods</a:t>
            </a:r>
          </a:p>
          <a:p>
            <a:pPr>
              <a:buFont typeface="Arial" panose="020B0604020202020204" pitchFamily="34" charset="0"/>
              <a:buChar char="•"/>
            </a:pPr>
            <a:r>
              <a:rPr lang="en-AU" sz="2000" dirty="0" smtClean="0">
                <a:latin typeface="Calibri" panose="020F0502020204030204" pitchFamily="34" charset="0"/>
              </a:rPr>
              <a:t>Cost </a:t>
            </a:r>
            <a:r>
              <a:rPr lang="en-AU" sz="2000" dirty="0">
                <a:latin typeface="Calibri" panose="020F0502020204030204" pitchFamily="34" charset="0"/>
              </a:rPr>
              <a:t>of incarceration of this cohort </a:t>
            </a:r>
            <a:r>
              <a:rPr lang="en-AU" sz="2000" dirty="0" smtClean="0">
                <a:latin typeface="Calibri" panose="020F0502020204030204" pitchFamily="34" charset="0"/>
              </a:rPr>
              <a:t>between 2000-2012 was </a:t>
            </a:r>
            <a:r>
              <a:rPr lang="en-AU" sz="2000" dirty="0">
                <a:latin typeface="Calibri" panose="020F0502020204030204" pitchFamily="34" charset="0"/>
              </a:rPr>
              <a:t>$3 billion</a:t>
            </a:r>
          </a:p>
          <a:p>
            <a:pPr>
              <a:buFont typeface="Arial" panose="020B0604020202020204" pitchFamily="34" charset="0"/>
              <a:buChar char="•"/>
            </a:pPr>
            <a:endParaRPr lang="en-AU" sz="1100" dirty="0">
              <a:latin typeface="Calibri" panose="020F0502020204030204" pitchFamily="34" charset="0"/>
            </a:endParaRPr>
          </a:p>
        </p:txBody>
      </p:sp>
    </p:spTree>
    <p:extLst>
      <p:ext uri="{BB962C8B-B14F-4D97-AF65-F5344CB8AC3E}">
        <p14:creationId xmlns:p14="http://schemas.microsoft.com/office/powerpoint/2010/main" val="3774805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sz="3200" b="1" dirty="0" smtClean="0">
                <a:solidFill>
                  <a:srgbClr val="006666"/>
                </a:solidFill>
                <a:latin typeface="Calibri" pitchFamily="34" charset="0"/>
                <a:ea typeface="Calibri" pitchFamily="34" charset="0"/>
                <a:cs typeface="Calibri" pitchFamily="34" charset="0"/>
              </a:rPr>
              <a:t>What we have covered in our study:</a:t>
            </a:r>
            <a:endParaRPr lang="en-AU" sz="3200" dirty="0"/>
          </a:p>
        </p:txBody>
      </p:sp>
      <p:sp>
        <p:nvSpPr>
          <p:cNvPr id="3" name="Content Placeholder 2"/>
          <p:cNvSpPr>
            <a:spLocks noGrp="1"/>
          </p:cNvSpPr>
          <p:nvPr>
            <p:ph idx="1"/>
          </p:nvPr>
        </p:nvSpPr>
        <p:spPr>
          <a:xfrm>
            <a:off x="457200" y="1484784"/>
            <a:ext cx="8435280" cy="4320480"/>
          </a:xfrm>
        </p:spPr>
        <p:txBody>
          <a:bodyPr/>
          <a:lstStyle/>
          <a:p>
            <a:pPr lvl="0">
              <a:buFont typeface="Arial" panose="020B0604020202020204" pitchFamily="34" charset="0"/>
              <a:buChar char="•"/>
            </a:pPr>
            <a:r>
              <a:rPr lang="en-AU" sz="2000" dirty="0">
                <a:latin typeface="Calibri" panose="020F0502020204030204" pitchFamily="34" charset="0"/>
              </a:rPr>
              <a:t>Natural history of criminal justice system involvement among opioid dependent people, 1993-2011;</a:t>
            </a:r>
          </a:p>
          <a:p>
            <a:pPr lvl="0">
              <a:buFont typeface="Arial" panose="020B0604020202020204" pitchFamily="34" charset="0"/>
              <a:buChar char="•"/>
            </a:pPr>
            <a:r>
              <a:rPr lang="en-AU" sz="2000" dirty="0">
                <a:latin typeface="Calibri" panose="020F0502020204030204" pitchFamily="34" charset="0"/>
              </a:rPr>
              <a:t>Extent of imprisonment of opioid dependent people, 2000-2012;</a:t>
            </a:r>
          </a:p>
          <a:p>
            <a:pPr lvl="0">
              <a:buFont typeface="Arial" panose="020B0604020202020204" pitchFamily="34" charset="0"/>
              <a:buChar char="•"/>
            </a:pPr>
            <a:r>
              <a:rPr lang="en-AU" sz="2000" dirty="0" smtClean="0">
                <a:latin typeface="Calibri" panose="020F0502020204030204" pitchFamily="34" charset="0"/>
              </a:rPr>
              <a:t>Predictors of treatment retention, including potential differences between </a:t>
            </a:r>
            <a:r>
              <a:rPr lang="en-AU" sz="2000" dirty="0">
                <a:latin typeface="Calibri" panose="020F0502020204030204" pitchFamily="34" charset="0"/>
              </a:rPr>
              <a:t>buprenorphine and </a:t>
            </a:r>
            <a:r>
              <a:rPr lang="en-AU" sz="2000" dirty="0" smtClean="0">
                <a:latin typeface="Calibri" panose="020F0502020204030204" pitchFamily="34" charset="0"/>
              </a:rPr>
              <a:t>methadone;</a:t>
            </a:r>
            <a:endParaRPr lang="en-AU" sz="2000" dirty="0">
              <a:latin typeface="Calibri" panose="020F0502020204030204" pitchFamily="34" charset="0"/>
            </a:endParaRPr>
          </a:p>
          <a:p>
            <a:pPr lvl="0">
              <a:buFont typeface="Arial" panose="020B0604020202020204" pitchFamily="34" charset="0"/>
              <a:buChar char="•"/>
            </a:pPr>
            <a:r>
              <a:rPr lang="en-AU" sz="2000" dirty="0">
                <a:latin typeface="Calibri" panose="020F0502020204030204" pitchFamily="34" charset="0"/>
              </a:rPr>
              <a:t>Differences in OST engagement and crime among Aboriginal and Torres Strait Islanders;</a:t>
            </a:r>
          </a:p>
          <a:p>
            <a:pPr lvl="0">
              <a:buFont typeface="Arial" panose="020B0604020202020204" pitchFamily="34" charset="0"/>
              <a:buChar char="•"/>
            </a:pPr>
            <a:r>
              <a:rPr lang="en-AU" sz="2000" dirty="0">
                <a:latin typeface="Calibri" panose="020F0502020204030204" pitchFamily="34" charset="0"/>
              </a:rPr>
              <a:t>Gender differences in OST engagement;</a:t>
            </a:r>
          </a:p>
          <a:p>
            <a:pPr lvl="0">
              <a:buFont typeface="Arial" panose="020B0604020202020204" pitchFamily="34" charset="0"/>
              <a:buChar char="•"/>
            </a:pPr>
            <a:r>
              <a:rPr lang="en-AU" sz="2000" dirty="0">
                <a:solidFill>
                  <a:srgbClr val="FF0000"/>
                </a:solidFill>
                <a:latin typeface="Calibri" panose="020F0502020204030204" pitchFamily="34" charset="0"/>
              </a:rPr>
              <a:t>Impact of OST provision in prison upon in-prison mortality;</a:t>
            </a:r>
          </a:p>
          <a:p>
            <a:pPr lvl="0">
              <a:buFont typeface="Arial" panose="020B0604020202020204" pitchFamily="34" charset="0"/>
              <a:buChar char="•"/>
            </a:pPr>
            <a:r>
              <a:rPr lang="en-AU" sz="2000" dirty="0">
                <a:solidFill>
                  <a:srgbClr val="FF0000"/>
                </a:solidFill>
                <a:latin typeface="Calibri" panose="020F0502020204030204" pitchFamily="34" charset="0"/>
              </a:rPr>
              <a:t>Impact of OST on mortality following release from prison</a:t>
            </a:r>
            <a:r>
              <a:rPr lang="en-AU" sz="2000" dirty="0">
                <a:latin typeface="Calibri" panose="020F0502020204030204" pitchFamily="34" charset="0"/>
              </a:rPr>
              <a:t>;</a:t>
            </a:r>
          </a:p>
          <a:p>
            <a:pPr lvl="0">
              <a:buFont typeface="Arial" panose="020B0604020202020204" pitchFamily="34" charset="0"/>
              <a:buChar char="•"/>
            </a:pPr>
            <a:r>
              <a:rPr lang="en-AU" sz="2000" dirty="0" smtClean="0">
                <a:solidFill>
                  <a:srgbClr val="FF0000"/>
                </a:solidFill>
                <a:latin typeface="Calibri" panose="020F0502020204030204" pitchFamily="34" charset="0"/>
              </a:rPr>
              <a:t>Association of </a:t>
            </a:r>
            <a:r>
              <a:rPr lang="en-AU" sz="2000" dirty="0">
                <a:solidFill>
                  <a:srgbClr val="FF0000"/>
                </a:solidFill>
                <a:latin typeface="Calibri" panose="020F0502020204030204" pitchFamily="34" charset="0"/>
              </a:rPr>
              <a:t>opioid substitution therapy (OST) and retention in OST on crime rates among opioid-dependent </a:t>
            </a:r>
            <a:r>
              <a:rPr lang="en-AU" sz="2000" dirty="0" smtClean="0">
                <a:solidFill>
                  <a:srgbClr val="FF0000"/>
                </a:solidFill>
                <a:latin typeface="Calibri" panose="020F0502020204030204" pitchFamily="34" charset="0"/>
              </a:rPr>
              <a:t>people;</a:t>
            </a:r>
            <a:endParaRPr lang="en-AU" sz="2000" dirty="0">
              <a:solidFill>
                <a:srgbClr val="FF0000"/>
              </a:solidFill>
              <a:latin typeface="Calibri" panose="020F0502020204030204" pitchFamily="34" charset="0"/>
            </a:endParaRPr>
          </a:p>
          <a:p>
            <a:pPr>
              <a:buFont typeface="Arial" panose="020B0604020202020204" pitchFamily="34" charset="0"/>
              <a:buChar char="•"/>
            </a:pPr>
            <a:r>
              <a:rPr lang="en-AU" sz="2000" dirty="0" smtClean="0">
                <a:latin typeface="Calibri" panose="020F0502020204030204" pitchFamily="34" charset="0"/>
              </a:rPr>
              <a:t>Cost </a:t>
            </a:r>
            <a:r>
              <a:rPr lang="en-AU" sz="2000" dirty="0">
                <a:latin typeface="Calibri" panose="020F0502020204030204" pitchFamily="34" charset="0"/>
              </a:rPr>
              <a:t>effectiveness of OST in reducing mortality </a:t>
            </a:r>
            <a:r>
              <a:rPr lang="en-AU" sz="2000" dirty="0" smtClean="0">
                <a:latin typeface="Calibri" panose="020F0502020204030204" pitchFamily="34" charset="0"/>
              </a:rPr>
              <a:t>post-release</a:t>
            </a:r>
            <a:endParaRPr lang="en-AU" sz="2000" dirty="0">
              <a:latin typeface="Calibri" panose="020F0502020204030204" pitchFamily="34" charset="0"/>
            </a:endParaRPr>
          </a:p>
        </p:txBody>
      </p:sp>
    </p:spTree>
    <p:extLst>
      <p:ext uri="{BB962C8B-B14F-4D97-AF65-F5344CB8AC3E}">
        <p14:creationId xmlns:p14="http://schemas.microsoft.com/office/powerpoint/2010/main" val="2556105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AU" dirty="0" smtClean="0">
                <a:latin typeface="Calibri" panose="020F0502020204030204" pitchFamily="34" charset="0"/>
              </a:rPr>
              <a:t>Impact of OST upon mortality in prison</a:t>
            </a:r>
            <a:endParaRPr lang="en-AU" dirty="0">
              <a:latin typeface="Calibri" panose="020F0502020204030204" pitchFamily="34" charset="0"/>
            </a:endParaRPr>
          </a:p>
        </p:txBody>
      </p:sp>
      <p:sp>
        <p:nvSpPr>
          <p:cNvPr id="3" name="Text Placeholder 2"/>
          <p:cNvSpPr>
            <a:spLocks noGrp="1"/>
          </p:cNvSpPr>
          <p:nvPr>
            <p:ph type="body" sz="quarter" idx="11"/>
          </p:nvPr>
        </p:nvSpPr>
        <p:spPr>
          <a:xfrm>
            <a:off x="2555776" y="4437112"/>
            <a:ext cx="5689600" cy="431800"/>
          </a:xfrm>
        </p:spPr>
        <p:txBody>
          <a:bodyPr/>
          <a:lstStyle/>
          <a:p>
            <a:r>
              <a:rPr lang="en-AU" dirty="0" smtClean="0">
                <a:latin typeface="Calibri" panose="020F0502020204030204" pitchFamily="34" charset="0"/>
              </a:rPr>
              <a:t>Larney at el (2014) BMJ Open</a:t>
            </a:r>
            <a:endParaRPr lang="en-AU" dirty="0">
              <a:latin typeface="Calibri" panose="020F0502020204030204" pitchFamily="34" charset="0"/>
            </a:endParaRPr>
          </a:p>
        </p:txBody>
      </p:sp>
    </p:spTree>
    <p:extLst>
      <p:ext uri="{BB962C8B-B14F-4D97-AF65-F5344CB8AC3E}">
        <p14:creationId xmlns:p14="http://schemas.microsoft.com/office/powerpoint/2010/main" val="3977421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bwMode="auto">
          <a:xfrm>
            <a:off x="457200" y="476250"/>
            <a:ext cx="8229600" cy="7921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3200" b="1" dirty="0" smtClean="0">
                <a:solidFill>
                  <a:schemeClr val="accent5">
                    <a:lumMod val="50000"/>
                  </a:schemeClr>
                </a:solidFill>
                <a:latin typeface="Calibri" panose="020F0502020204030204" pitchFamily="34" charset="0"/>
              </a:rPr>
              <a:t>Deaths in prison</a:t>
            </a:r>
          </a:p>
        </p:txBody>
      </p:sp>
      <p:sp>
        <p:nvSpPr>
          <p:cNvPr id="12291" name="Content Placeholder 1"/>
          <p:cNvSpPr>
            <a:spLocks noGrp="1"/>
          </p:cNvSpPr>
          <p:nvPr>
            <p:ph idx="1"/>
          </p:nvPr>
        </p:nvSpPr>
        <p:spPr bwMode="auto">
          <a:xfrm>
            <a:off x="467544" y="1340768"/>
            <a:ext cx="8229600" cy="43211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457200" indent="-457200">
              <a:buFont typeface="Arial" panose="020B0604020202020204" pitchFamily="34" charset="0"/>
              <a:buChar char="•"/>
            </a:pPr>
            <a:r>
              <a:rPr lang="en-AU" sz="2400" dirty="0">
                <a:latin typeface="Calibri" panose="020F0502020204030204" pitchFamily="34" charset="0"/>
              </a:rPr>
              <a:t>Deaths in prison </a:t>
            </a:r>
            <a:r>
              <a:rPr lang="en-AU" sz="2400" dirty="0" smtClean="0">
                <a:latin typeface="Calibri" panose="020F0502020204030204" pitchFamily="34" charset="0"/>
              </a:rPr>
              <a:t>raise </a:t>
            </a:r>
            <a:r>
              <a:rPr lang="en-AU" sz="2400" dirty="0">
                <a:latin typeface="Calibri" panose="020F0502020204030204" pitchFamily="34" charset="0"/>
              </a:rPr>
              <a:t>questions as to the quality </a:t>
            </a:r>
            <a:r>
              <a:rPr lang="en-AU" sz="2400" dirty="0" smtClean="0">
                <a:latin typeface="Calibri" panose="020F0502020204030204" pitchFamily="34" charset="0"/>
              </a:rPr>
              <a:t>of care </a:t>
            </a:r>
            <a:r>
              <a:rPr lang="en-AU" sz="2400" dirty="0">
                <a:latin typeface="Calibri" panose="020F0502020204030204" pitchFamily="34" charset="0"/>
              </a:rPr>
              <a:t>and supervision provided by </a:t>
            </a:r>
            <a:r>
              <a:rPr lang="en-AU" sz="2400" dirty="0" smtClean="0">
                <a:latin typeface="Calibri" panose="020F0502020204030204" pitchFamily="34" charset="0"/>
              </a:rPr>
              <a:t>correctional authorities</a:t>
            </a:r>
          </a:p>
          <a:p>
            <a:pPr marL="857250" lvl="1" indent="-457200">
              <a:buFont typeface="Arial" panose="020B0604020202020204" pitchFamily="34" charset="0"/>
              <a:buChar char="•"/>
            </a:pPr>
            <a:r>
              <a:rPr lang="en-AU" sz="2000" dirty="0" smtClean="0">
                <a:latin typeface="Calibri" panose="020F0502020204030204" pitchFamily="34" charset="0"/>
              </a:rPr>
              <a:t>Reflecting </a:t>
            </a:r>
            <a:r>
              <a:rPr lang="en-AU" sz="2000" dirty="0">
                <a:latin typeface="Calibri" panose="020F0502020204030204" pitchFamily="34" charset="0"/>
              </a:rPr>
              <a:t>such </a:t>
            </a:r>
            <a:r>
              <a:rPr lang="en-AU" sz="2000" dirty="0" smtClean="0">
                <a:latin typeface="Calibri" panose="020F0502020204030204" pitchFamily="34" charset="0"/>
              </a:rPr>
              <a:t>concerns, deaths </a:t>
            </a:r>
            <a:r>
              <a:rPr lang="en-AU" sz="2000" dirty="0">
                <a:latin typeface="Calibri" panose="020F0502020204030204" pitchFamily="34" charset="0"/>
              </a:rPr>
              <a:t>in prison usually result in </a:t>
            </a:r>
            <a:r>
              <a:rPr lang="en-AU" sz="2000" dirty="0" smtClean="0">
                <a:latin typeface="Calibri" panose="020F0502020204030204" pitchFamily="34" charset="0"/>
              </a:rPr>
              <a:t>extensive inquiries </a:t>
            </a:r>
          </a:p>
          <a:p>
            <a:pPr marL="857250" lvl="1" indent="-457200">
              <a:buFont typeface="Arial" panose="020B0604020202020204" pitchFamily="34" charset="0"/>
              <a:buChar char="•"/>
            </a:pPr>
            <a:r>
              <a:rPr lang="en-AU" sz="2000" dirty="0">
                <a:latin typeface="Calibri" panose="020F0502020204030204" pitchFamily="34" charset="0"/>
              </a:rPr>
              <a:t>M</a:t>
            </a:r>
            <a:r>
              <a:rPr lang="en-AU" sz="2000" dirty="0" smtClean="0">
                <a:latin typeface="Calibri" panose="020F0502020204030204" pitchFamily="34" charset="0"/>
              </a:rPr>
              <a:t>ay </a:t>
            </a:r>
            <a:r>
              <a:rPr lang="en-AU" sz="2000" dirty="0">
                <a:latin typeface="Calibri" panose="020F0502020204030204" pitchFamily="34" charset="0"/>
              </a:rPr>
              <a:t>also lead </a:t>
            </a:r>
            <a:r>
              <a:rPr lang="en-AU" sz="2000" dirty="0" smtClean="0">
                <a:latin typeface="Calibri" panose="020F0502020204030204" pitchFamily="34" charset="0"/>
              </a:rPr>
              <a:t>to litigation </a:t>
            </a:r>
            <a:r>
              <a:rPr lang="en-AU" sz="2000" dirty="0">
                <a:latin typeface="Calibri" panose="020F0502020204030204" pitchFamily="34" charset="0"/>
              </a:rPr>
              <a:t>against correctional authorities </a:t>
            </a:r>
            <a:r>
              <a:rPr lang="en-AU" sz="2000" dirty="0" smtClean="0">
                <a:latin typeface="Calibri" panose="020F0502020204030204" pitchFamily="34" charset="0"/>
              </a:rPr>
              <a:t>and healthcare providers</a:t>
            </a:r>
            <a:endParaRPr lang="en-AU" altLang="en-US" sz="2000" dirty="0" smtClean="0">
              <a:latin typeface="Calibri" panose="020F0502020204030204" pitchFamily="34" charset="0"/>
              <a:cs typeface="Microsoft Sans Serif" pitchFamily="34" charset="0"/>
            </a:endParaRPr>
          </a:p>
          <a:p>
            <a:pPr marL="457200" indent="-457200" eaLnBrk="1" hangingPunct="1">
              <a:buFont typeface="Arial" panose="020B0604020202020204" pitchFamily="34" charset="0"/>
              <a:buChar char="•"/>
            </a:pPr>
            <a:r>
              <a:rPr lang="en-AU" altLang="en-US" sz="2400" dirty="0" smtClean="0">
                <a:latin typeface="Calibri" panose="020F0502020204030204" pitchFamily="34" charset="0"/>
              </a:rPr>
              <a:t>Unnatural deaths of particular concern (48-59% of deaths)</a:t>
            </a:r>
          </a:p>
          <a:p>
            <a:pPr marL="857250" lvl="1" indent="-457200" eaLnBrk="1" hangingPunct="1">
              <a:buFont typeface="Arial" panose="020B0604020202020204" pitchFamily="34" charset="0"/>
              <a:buChar char="•"/>
            </a:pPr>
            <a:r>
              <a:rPr lang="en-AU" altLang="en-US" sz="2000" dirty="0" smtClean="0">
                <a:latin typeface="Calibri" panose="020F0502020204030204" pitchFamily="34" charset="0"/>
                <a:cs typeface="Microsoft Sans Serif" pitchFamily="34" charset="0"/>
              </a:rPr>
              <a:t>Suicides, overdoses, violence, injuries</a:t>
            </a:r>
          </a:p>
          <a:p>
            <a:pPr marL="457200" indent="-457200" eaLnBrk="1" hangingPunct="1">
              <a:buFont typeface="Arial" panose="020B0604020202020204" pitchFamily="34" charset="0"/>
              <a:buChar char="•"/>
            </a:pPr>
            <a:r>
              <a:rPr lang="en-AU" altLang="en-US" sz="2400" dirty="0" smtClean="0">
                <a:latin typeface="Calibri" panose="020F0502020204030204" pitchFamily="34" charset="0"/>
              </a:rPr>
              <a:t>Opioid dependent </a:t>
            </a:r>
            <a:r>
              <a:rPr lang="en-AU" altLang="en-US" sz="2400" dirty="0">
                <a:latin typeface="Calibri" panose="020F0502020204030204" pitchFamily="34" charset="0"/>
              </a:rPr>
              <a:t>people may be at particular risk </a:t>
            </a:r>
            <a:endParaRPr lang="en-AU" altLang="en-US" sz="2400" dirty="0" smtClean="0">
              <a:latin typeface="Calibri" panose="020F0502020204030204" pitchFamily="34" charset="0"/>
            </a:endParaRPr>
          </a:p>
          <a:p>
            <a:pPr marL="857250" lvl="1" indent="-457200" eaLnBrk="1" hangingPunct="1">
              <a:buFont typeface="Arial" panose="020B0604020202020204" pitchFamily="34" charset="0"/>
              <a:buChar char="•"/>
            </a:pPr>
            <a:r>
              <a:rPr lang="en-AU" altLang="en-US" sz="2000" dirty="0" smtClean="0">
                <a:latin typeface="Calibri" panose="020F0502020204030204" pitchFamily="34" charset="0"/>
                <a:cs typeface="Microsoft Sans Serif" pitchFamily="34" charset="0"/>
              </a:rPr>
              <a:t>Drug </a:t>
            </a:r>
            <a:r>
              <a:rPr lang="en-AU" altLang="en-US" sz="2000" dirty="0">
                <a:latin typeface="Calibri" panose="020F0502020204030204" pitchFamily="34" charset="0"/>
                <a:cs typeface="Microsoft Sans Serif" pitchFamily="34" charset="0"/>
              </a:rPr>
              <a:t>withdrawal as a trigger for </a:t>
            </a:r>
            <a:r>
              <a:rPr lang="en-AU" altLang="en-US" sz="2000" dirty="0" smtClean="0">
                <a:latin typeface="Calibri" panose="020F0502020204030204" pitchFamily="34" charset="0"/>
                <a:cs typeface="Microsoft Sans Serif" pitchFamily="34" charset="0"/>
              </a:rPr>
              <a:t>suicide</a:t>
            </a:r>
          </a:p>
          <a:p>
            <a:pPr marL="857250" lvl="1" indent="-457200" eaLnBrk="1" hangingPunct="1">
              <a:buFont typeface="Arial" panose="020B0604020202020204" pitchFamily="34" charset="0"/>
              <a:buChar char="•"/>
            </a:pPr>
            <a:r>
              <a:rPr lang="en-AU" altLang="en-US" sz="2000" dirty="0" smtClean="0">
                <a:latin typeface="Calibri" panose="020F0502020204030204" pitchFamily="34" charset="0"/>
                <a:cs typeface="Microsoft Sans Serif" pitchFamily="34" charset="0"/>
              </a:rPr>
              <a:t>Opioid </a:t>
            </a:r>
            <a:r>
              <a:rPr lang="en-AU" altLang="en-US" sz="2000" dirty="0">
                <a:latin typeface="Calibri" panose="020F0502020204030204" pitchFamily="34" charset="0"/>
                <a:cs typeface="Microsoft Sans Serif" pitchFamily="34" charset="0"/>
              </a:rPr>
              <a:t>overdose in custody</a:t>
            </a:r>
          </a:p>
          <a:p>
            <a:pPr marL="857250" lvl="1" indent="-457200" eaLnBrk="1" hangingPunct="1">
              <a:buFont typeface="Arial" panose="020B0604020202020204" pitchFamily="34" charset="0"/>
              <a:buChar char="•"/>
            </a:pPr>
            <a:endParaRPr lang="en-AU" altLang="en-US" sz="2000" dirty="0" smtClean="0">
              <a:latin typeface="Calibri" panose="020F0502020204030204" pitchFamily="34" charset="0"/>
              <a:cs typeface="Microsoft Sans Serif" pitchFamily="34" charset="0"/>
            </a:endParaRPr>
          </a:p>
          <a:p>
            <a:pPr marL="457200" indent="-457200" eaLnBrk="1" hangingPunct="1">
              <a:buFont typeface="Arial" panose="020B0604020202020204" pitchFamily="34" charset="0"/>
              <a:buChar char="•"/>
            </a:pPr>
            <a:endParaRPr lang="en-AU" altLang="en-US" sz="2800" dirty="0" smtClean="0">
              <a:latin typeface="Microsoft Sans Serif" pitchFamily="34" charset="0"/>
              <a:cs typeface="Microsoft Sans Serif" pitchFamily="34" charset="0"/>
            </a:endParaRPr>
          </a:p>
        </p:txBody>
      </p:sp>
    </p:spTree>
    <p:extLst>
      <p:ext uri="{BB962C8B-B14F-4D97-AF65-F5344CB8AC3E}">
        <p14:creationId xmlns:p14="http://schemas.microsoft.com/office/powerpoint/2010/main" val="754826537"/>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 NDARC - MSS">
  <a:themeElements>
    <a:clrScheme name="Custom 1">
      <a:dk1>
        <a:srgbClr val="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ommet"/>
        <a:ea typeface=""/>
        <a:cs typeface=""/>
      </a:majorFont>
      <a:minorFont>
        <a:latin typeface="Somme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kumimoji="0" sz="1150" b="1" i="0" u="none" strike="noStrike" kern="1200" cap="none" spc="0" normalizeH="0" baseline="0" noProof="0" dirty="0" smtClean="0">
            <a:ln>
              <a:noFill/>
            </a:ln>
            <a:solidFill>
              <a:schemeClr val="tx1"/>
            </a:solidFill>
            <a:effectLst/>
            <a:uLnTx/>
            <a:uFillTx/>
            <a:latin typeface="Sommet bold"/>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J Document" ma:contentTypeID="0x01010077DC2A28846341C9915EFC7988C44A4F00AC683DE72F6D54408E582A29A0E01260" ma:contentTypeVersion="4" ma:contentTypeDescription="" ma:contentTypeScope="" ma:versionID="6d8699e19d18e85c01352be16c7ff8ee">
  <xsd:schema xmlns:xsd="http://www.w3.org/2001/XMLSchema" xmlns:xs="http://www.w3.org/2001/XMLSchema" xmlns:p="http://schemas.microsoft.com/office/2006/metadata/properties" xmlns:ns1="http://schemas.microsoft.com/sharepoint/v3" xmlns:ns3="7682a661-0ade-4637-84c8-77ce31dee783" xmlns:ns4="e4ff26e6-61c9-4223-823f-818594960367" targetNamespace="http://schemas.microsoft.com/office/2006/metadata/properties" ma:root="true" ma:fieldsID="7b26b1d083b43316654d29245d50e201" ns1:_="" ns3:_="" ns4:_="">
    <xsd:import namespace="http://schemas.microsoft.com/sharepoint/v3"/>
    <xsd:import namespace="7682a661-0ade-4637-84c8-77ce31dee783"/>
    <xsd:import namespace="e4ff26e6-61c9-4223-823f-818594960367"/>
    <xsd:element name="properties">
      <xsd:complexType>
        <xsd:sequence>
          <xsd:element name="documentManagement">
            <xsd:complexType>
              <xsd:all>
                <xsd:element ref="ns3:TaxCatchAll" minOccurs="0"/>
                <xsd:element ref="ns4:ne8158a489a9473f9c54eecb4c21131b" minOccurs="0"/>
                <xsd:element ref="ns4:bc56bdda6a6a44c48d8cfdd96ad4c147"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 ma:internalName="PublishingStartDate">
      <xsd:simpleType>
        <xsd:restriction base="dms:Unknown"/>
      </xsd:simpleType>
    </xsd:element>
    <xsd:element name="PublishingExpirationDate" ma:index="14" nillable="true" ma:displayName="Scheduling End Date" ma:description=""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82a661-0ade-4637-84c8-77ce31dee783"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71544a81-4f2a-458e-ab5b-bbbaec5e6e73}" ma:internalName="TaxCatchAll" ma:readOnly="false" ma:showField="CatchAllData" ma:web="7682a661-0ade-4637-84c8-77ce31dee783">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e4ff26e6-61c9-4223-823f-818594960367" elementFormDefault="qualified">
    <xsd:import namespace="http://schemas.microsoft.com/office/2006/documentManagement/types"/>
    <xsd:import namespace="http://schemas.microsoft.com/office/infopath/2007/PartnerControls"/>
    <xsd:element name="ne8158a489a9473f9c54eecb4c21131b" ma:index="11" ma:taxonomy="true" ma:internalName="ne8158a489a9473f9c54eecb4c21131b" ma:taxonomyFieldName="Content_x0020_tags" ma:displayName="Content tags" ma:fieldId="{7e8158a4-89a9-473f-9c54-eecb4c21131b}" ma:taxonomyMulti="true" ma:sspId="f6e08d11-6f9a-422e-94df-5713af838a64" ma:termSetId="a069c314-3269-420f-97d4-651b5f06edc3" ma:anchorId="00000000-0000-0000-0000-000000000000" ma:open="false" ma:isKeyword="false">
      <xsd:complexType>
        <xsd:sequence>
          <xsd:element ref="pc:Terms" minOccurs="0" maxOccurs="1"/>
        </xsd:sequence>
      </xsd:complexType>
    </xsd:element>
    <xsd:element name="bc56bdda6a6a44c48d8cfdd96ad4c147" ma:index="12" nillable="true" ma:displayName="DC.Type.DocType (JSMS)_0" ma:hidden="true" ma:internalName="bc56bdda6a6a44c48d8cfdd96ad4c147">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682a661-0ade-4637-84c8-77ce31dee783">
      <Value>126</Value>
      <Value>105</Value>
    </TaxCatchAll>
    <bc56bdda6a6a44c48d8cfdd96ad4c147 xmlns="e4ff26e6-61c9-4223-823f-818594960367" xsi:nil="true"/>
    <ne8158a489a9473f9c54eecb4c21131b xmlns="e4ff26e6-61c9-4223-823f-818594960367">
      <Terms xmlns="http://schemas.microsoft.com/office/infopath/2007/PartnerControls">
        <TermInfo xmlns="http://schemas.microsoft.com/office/infopath/2007/PartnerControls">
          <TermName xmlns="http://schemas.microsoft.com/office/infopath/2007/PartnerControls">Conference proceedings / Presentations</TermName>
          <TermId xmlns="http://schemas.microsoft.com/office/infopath/2007/PartnerControls">c21264d4-9564-4e41-9805-0fcb8759ef5a</TermId>
        </TermInfo>
      </Terms>
    </ne8158a489a9473f9c54eecb4c21131b>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296DBD23-CEBF-4CE8-8175-46557AE816B0}"/>
</file>

<file path=customXml/itemProps2.xml><?xml version="1.0" encoding="utf-8"?>
<ds:datastoreItem xmlns:ds="http://schemas.openxmlformats.org/officeDocument/2006/customXml" ds:itemID="{7DE111C7-8ED3-47AE-AA68-E37BE3E77F45}"/>
</file>

<file path=customXml/itemProps3.xml><?xml version="1.0" encoding="utf-8"?>
<ds:datastoreItem xmlns:ds="http://schemas.openxmlformats.org/officeDocument/2006/customXml" ds:itemID="{60ECAFDC-9A5E-4B56-A054-4717CDF8A704}"/>
</file>

<file path=docProps/app.xml><?xml version="1.0" encoding="utf-8"?>
<Properties xmlns="http://schemas.openxmlformats.org/officeDocument/2006/extended-properties" xmlns:vt="http://schemas.openxmlformats.org/officeDocument/2006/docPropsVTypes">
  <Template>Powerpoint Template - NDARC - MSS</Template>
  <TotalTime>1258</TotalTime>
  <Words>2529</Words>
  <Application>Microsoft Office PowerPoint</Application>
  <PresentationFormat>On-screen Show (4:3)</PresentationFormat>
  <Paragraphs>436</Paragraphs>
  <Slides>40</Slides>
  <Notes>40</Notes>
  <HiddenSlides>6</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2" baseType="lpstr">
      <vt:lpstr>Powerpoint Template - NDARC - MSS</vt:lpstr>
      <vt:lpstr>Microsoft Excel Chart</vt:lpstr>
      <vt:lpstr>PowerPoint Presentation</vt:lpstr>
      <vt:lpstr>Collaborators and funding sources </vt:lpstr>
      <vt:lpstr>Background</vt:lpstr>
      <vt:lpstr>Datasets </vt:lpstr>
      <vt:lpstr>What we have covered in our study:</vt:lpstr>
      <vt:lpstr>Some of our previously reported findings:</vt:lpstr>
      <vt:lpstr>What we have covered in our study:</vt:lpstr>
      <vt:lpstr>PowerPoint Presentation</vt:lpstr>
      <vt:lpstr>Deaths in prison</vt:lpstr>
      <vt:lpstr>Cohort definition</vt:lpstr>
      <vt:lpstr>Characteristics of incarcerations of opioid-dependent people in NSW (n=16,715)</vt:lpstr>
      <vt:lpstr>Method</vt:lpstr>
      <vt:lpstr>Deaths among the cohort in prison (n=51)</vt:lpstr>
      <vt:lpstr>Deaths in prison (n=51)</vt:lpstr>
      <vt:lpstr>OST and deaths in prison: Total time in custody</vt:lpstr>
      <vt:lpstr>Adjusted effect of OST on death in prison</vt:lpstr>
      <vt:lpstr>Deaths in first 4 weeks of prison (n=17)</vt:lpstr>
      <vt:lpstr>OST and deaths in prison: First 4 weeks of custody</vt:lpstr>
      <vt:lpstr>Adjusted effect of OST on death in first 4 weeks of prison</vt:lpstr>
      <vt:lpstr>PowerPoint Presentation</vt:lpstr>
      <vt:lpstr>Mortality post-release</vt:lpstr>
      <vt:lpstr>Method</vt:lpstr>
      <vt:lpstr>Cohort definition</vt:lpstr>
      <vt:lpstr>Method</vt:lpstr>
      <vt:lpstr>Results: Post-release mortality, 2000-2012</vt:lpstr>
      <vt:lpstr>Mortality after release, first year (n=411)</vt:lpstr>
      <vt:lpstr>Mortality after release, first month (n=96)</vt:lpstr>
      <vt:lpstr>Mortality after release, first week (n=39)</vt:lpstr>
      <vt:lpstr>Deaths in the first 4 weeks post-release</vt:lpstr>
      <vt:lpstr>Crude mortality rates per 1000PY in the first 4 weeks post-release</vt:lpstr>
      <vt:lpstr>OST and mortality post-release</vt:lpstr>
      <vt:lpstr>PowerPoint Presentation</vt:lpstr>
      <vt:lpstr>OST and crime</vt:lpstr>
      <vt:lpstr>Offence rates according to time in OST (per 100PY)</vt:lpstr>
      <vt:lpstr>Offence rates according to retention in OST (per 100PY)</vt:lpstr>
      <vt:lpstr>Association between time in OST and time to first offence</vt:lpstr>
      <vt:lpstr>Interaction between retention in OST and incident rate ratio of offending </vt:lpstr>
      <vt:lpstr>PowerPoint Presentation</vt:lpstr>
      <vt:lpstr>Discussion</vt:lpstr>
      <vt:lpstr>References</vt:lpstr>
    </vt:vector>
  </TitlesOfParts>
  <Company>University of New South Wales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Examining treatment, crime, imprisonment and mortality among people with a history of treatment for opioid dependence: OST reduces crime and mortality risks</dc:title>
  <dc:creator>z9802127</dc:creator>
  <cp:lastModifiedBy>Florence Sin</cp:lastModifiedBy>
  <cp:revision>102</cp:revision>
  <cp:lastPrinted>2015-02-18T02:27:09Z</cp:lastPrinted>
  <dcterms:created xsi:type="dcterms:W3CDTF">2011-05-25T01:19:43Z</dcterms:created>
  <dcterms:modified xsi:type="dcterms:W3CDTF">2015-03-18T00:14:30Z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0x01010077DC2A28846341C9915EFC7988C44A4F00AC683DE72F6D54408E582A29A0E01260</vt:lpwstr>
  </property>
  <property fmtid="{D5CDD505-2E9C-101B-9397-08002B2CF9AE}" pid="4" name="DC_x002e_Type_x002e_DocType_x0020__x0028_JSMS">
    <vt:lpwstr/>
  </property>
  <property fmtid="{D5CDD505-2E9C-101B-9397-08002B2CF9AE}" pid="5" name="Content_x0020_tags">
    <vt:lpwstr/>
  </property>
  <property fmtid="{D5CDD505-2E9C-101B-9397-08002B2CF9AE}" pid="7" name="Content tags">
    <vt:lpwstr>105;#Conference proceedings / Presentations|c21264d4-9564-4e41-9805-0fcb8759ef5a</vt:lpwstr>
  </property>
  <property fmtid="{D5CDD505-2E9C-101B-9397-08002B2CF9AE}" pid="10" name="DC.Type.DocType (JSMS">
    <vt:lpwstr>126;#Presentation|96b9c332-40fe-4061-87fb-bc6c76567afe</vt:lpwstr>
  </property>
  <property fmtid="{D5CDD505-2E9C-101B-9397-08002B2CF9AE}" pid="14" name="bc56bdda6a6a44c48d8cfdd96ad4c1470">
    <vt:lpwstr>Presentation|96b9c332-40fe-4061-87fb-bc6c76567afe</vt:lpwstr>
  </property>
</Properties>
</file>